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handoutMasterIdLst>
    <p:handoutMasterId r:id="rId10"/>
  </p:handoutMasterIdLst>
  <p:sldIdLst>
    <p:sldId id="301" r:id="rId2"/>
    <p:sldId id="295" r:id="rId3"/>
    <p:sldId id="284" r:id="rId4"/>
    <p:sldId id="318" r:id="rId5"/>
    <p:sldId id="319" r:id="rId6"/>
    <p:sldId id="320" r:id="rId7"/>
    <p:sldId id="32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43" autoAdjust="0"/>
  </p:normalViewPr>
  <p:slideViewPr>
    <p:cSldViewPr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37E1D3D-71AF-4263-860D-10961F8941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7438AD-8BD4-4E61-B6BE-5DD0B27158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D4881-3CC9-4C55-899A-BBEFB6B1054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8765F-4C4C-4F61-A5C6-12369287E2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EB3C67-F997-497C-A1C7-0B39207A3F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8764E-F1CD-4191-A2A7-52C1959E9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80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CF0F-FC26-4F89-9C07-373B06000C9D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23463-E0E3-4671-9F64-D2F80FA85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0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09DE7-D00C-424E-BB63-CB57CA70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060839-4314-4ABF-BE03-6B6E382EE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8A13C1-E493-47B5-9702-512ED8A0FD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90" y="826651"/>
            <a:ext cx="828600" cy="59142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1AA0E7B-4069-48FA-909F-855E1115B786}"/>
              </a:ext>
            </a:extLst>
          </p:cNvPr>
          <p:cNvSpPr/>
          <p:nvPr userDrawn="1"/>
        </p:nvSpPr>
        <p:spPr>
          <a:xfrm>
            <a:off x="11316923" y="6544825"/>
            <a:ext cx="1133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龙豪杰</a:t>
            </a:r>
          </a:p>
        </p:txBody>
      </p:sp>
    </p:spTree>
    <p:extLst>
      <p:ext uri="{BB962C8B-B14F-4D97-AF65-F5344CB8AC3E}">
        <p14:creationId xmlns:p14="http://schemas.microsoft.com/office/powerpoint/2010/main" val="134366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0BE03-6B60-43D0-BB08-33B48FAF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DE0F3-B933-4D7A-BFBB-1BA467B5A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B9D062-BA52-4A0C-A246-550DF0B48B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6283477"/>
            <a:ext cx="552525" cy="52269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CE113EB-A97E-42A9-8945-EDECF9DC50C7}"/>
              </a:ext>
            </a:extLst>
          </p:cNvPr>
          <p:cNvSpPr/>
          <p:nvPr userDrawn="1"/>
        </p:nvSpPr>
        <p:spPr>
          <a:xfrm>
            <a:off x="11316923" y="6544825"/>
            <a:ext cx="1133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龙豪杰</a:t>
            </a:r>
          </a:p>
        </p:txBody>
      </p:sp>
    </p:spTree>
    <p:extLst>
      <p:ext uri="{BB962C8B-B14F-4D97-AF65-F5344CB8AC3E}">
        <p14:creationId xmlns:p14="http://schemas.microsoft.com/office/powerpoint/2010/main" val="123811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1FCB334A-972D-4A7C-A577-4AA79A875C93}"/>
              </a:ext>
            </a:extLst>
          </p:cNvPr>
          <p:cNvSpPr/>
          <p:nvPr userDrawn="1"/>
        </p:nvSpPr>
        <p:spPr>
          <a:xfrm>
            <a:off x="11316923" y="6544825"/>
            <a:ext cx="1133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龙豪杰</a:t>
            </a:r>
          </a:p>
        </p:txBody>
      </p:sp>
    </p:spTree>
    <p:extLst>
      <p:ext uri="{BB962C8B-B14F-4D97-AF65-F5344CB8AC3E}">
        <p14:creationId xmlns:p14="http://schemas.microsoft.com/office/powerpoint/2010/main" val="409770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161778"/>
      </p:ext>
    </p:extLst>
  </p:cSld>
  <p:clrMapOvr>
    <a:masterClrMapping/>
  </p:clrMapOvr>
  <p:transition spd="slow"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5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394CE3-B596-4891-AFDD-1573A245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5CABD8-2AA7-49CF-B0C8-A0A2B487A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D81937-42F7-4A16-A142-792A4E5CDB4B}"/>
              </a:ext>
            </a:extLst>
          </p:cNvPr>
          <p:cNvSpPr/>
          <p:nvPr userDrawn="1"/>
        </p:nvSpPr>
        <p:spPr>
          <a:xfrm>
            <a:off x="1199456" y="6287081"/>
            <a:ext cx="87849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河南优品课教育科技：让优品课程服务莘莘学子！特献精品系列课程之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《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青少年一起趣学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Python3》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575A10-4F04-41B7-83BE-86C1DF29D9BC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232021"/>
            <a:ext cx="9840416" cy="5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A9279749-340E-4499-B748-6375CB26140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16" y="6311900"/>
            <a:ext cx="773832" cy="55233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2F608AD-0700-4290-9B83-4E5061EC569E}"/>
              </a:ext>
            </a:extLst>
          </p:cNvPr>
          <p:cNvSpPr/>
          <p:nvPr userDrawn="1"/>
        </p:nvSpPr>
        <p:spPr>
          <a:xfrm>
            <a:off x="9696400" y="6326257"/>
            <a:ext cx="2377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惩治盗录</a:t>
            </a:r>
            <a:r>
              <a:rPr lang="en-US" altLang="zh-CN" sz="1400" dirty="0">
                <a:solidFill>
                  <a:srgbClr val="FF0000"/>
                </a:solidFill>
              </a:rPr>
              <a:t>,</a:t>
            </a:r>
            <a:r>
              <a:rPr lang="zh-CN" altLang="en-US" sz="1400" dirty="0">
                <a:solidFill>
                  <a:srgbClr val="FF0000"/>
                </a:solidFill>
              </a:rPr>
              <a:t>绝不手软！！！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      举报重奖！！！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C59EFE-E0B3-4C17-BE8B-443AD7980129}"/>
              </a:ext>
            </a:extLst>
          </p:cNvPr>
          <p:cNvSpPr/>
          <p:nvPr userDrawn="1"/>
        </p:nvSpPr>
        <p:spPr>
          <a:xfrm>
            <a:off x="1199456" y="6539261"/>
            <a:ext cx="93674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凡是出售不加密课程，或者是在朋友圈、微信群、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QQ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群、咸鱼上售卖均为盗版，均会构成侵权行为，请大家举报，一定重奖！！！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045A6C6-EC76-41C4-ABF3-9D3130A15B57}"/>
              </a:ext>
            </a:extLst>
          </p:cNvPr>
          <p:cNvGrpSpPr/>
          <p:nvPr userDrawn="1"/>
        </p:nvGrpSpPr>
        <p:grpSpPr>
          <a:xfrm>
            <a:off x="10056440" y="5232405"/>
            <a:ext cx="1531732" cy="1002262"/>
            <a:chOff x="11470527" y="1939087"/>
            <a:chExt cx="1531732" cy="100226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A41BBF2-1113-4C8D-9308-8AAB35C171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99298" y="1939087"/>
              <a:ext cx="838200" cy="93609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A31767E-A4A7-418A-8727-319BFFAD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0527" y="2219740"/>
              <a:ext cx="604748" cy="721609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0742E91-967D-41B5-90EF-6A20646117D0}"/>
                </a:ext>
              </a:extLst>
            </p:cNvPr>
            <p:cNvSpPr/>
            <p:nvPr userDrawn="1"/>
          </p:nvSpPr>
          <p:spPr>
            <a:xfrm>
              <a:off x="12142097" y="2673453"/>
              <a:ext cx="62056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</a:rPr>
                <a:t>龙豪杰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252D992-97F0-4A23-973C-FD1EE25CC46D}"/>
                </a:ext>
              </a:extLst>
            </p:cNvPr>
            <p:cNvSpPr/>
            <p:nvPr userDrawn="1"/>
          </p:nvSpPr>
          <p:spPr>
            <a:xfrm>
              <a:off x="12068985" y="2457024"/>
              <a:ext cx="93327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</a:rPr>
                <a:t>18221104460</a:t>
              </a:r>
              <a:endParaRPr lang="zh-CN" altLang="en-US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50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B5280B-17BD-4612-AD01-1F65A2A9A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817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841498-0FE3-43BA-8F7F-B30E65872C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4"/>
          <a:stretch/>
        </p:blipFill>
        <p:spPr>
          <a:xfrm>
            <a:off x="226693" y="-238101"/>
            <a:ext cx="4447025" cy="609391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4000075"/>
            <a:ext cx="12192000" cy="2197525"/>
          </a:xfrm>
          <a:prstGeom prst="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83" y="380348"/>
            <a:ext cx="2622992" cy="26226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411" y="230019"/>
            <a:ext cx="2974047" cy="2973644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F3D21E-66A1-4301-86D0-8142189D85FB}"/>
              </a:ext>
            </a:extLst>
          </p:cNvPr>
          <p:cNvGrpSpPr/>
          <p:nvPr/>
        </p:nvGrpSpPr>
        <p:grpSpPr>
          <a:xfrm>
            <a:off x="3152981" y="4426068"/>
            <a:ext cx="9733449" cy="1726078"/>
            <a:chOff x="2887619" y="3262679"/>
            <a:chExt cx="6201036" cy="1099658"/>
          </a:xfrm>
        </p:grpSpPr>
        <p:sp>
          <p:nvSpPr>
            <p:cNvPr id="23" name="圆角矩形 22"/>
            <p:cNvSpPr/>
            <p:nvPr/>
          </p:nvSpPr>
          <p:spPr>
            <a:xfrm>
              <a:off x="3820595" y="3819621"/>
              <a:ext cx="4391725" cy="43191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4" tIns="60941" rIns="121884" bIns="60941"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99584" y="3783053"/>
              <a:ext cx="3306351" cy="392135"/>
            </a:xfrm>
            <a:prstGeom prst="rect">
              <a:avLst/>
            </a:prstGeom>
            <a:noFill/>
          </p:spPr>
          <p:txBody>
            <a:bodyPr wrap="none" lIns="121884" tIns="60941" rIns="121884" bIns="60941" rtlCol="0">
              <a:spAutoFit/>
            </a:bodyPr>
            <a:lstStyle/>
            <a:p>
              <a:r>
                <a:rPr lang="zh-CN" altLang="en-US" sz="3200" b="1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入门到精通无阻碍的教程！</a:t>
              </a:r>
            </a:p>
          </p:txBody>
        </p:sp>
        <p:grpSp>
          <p:nvGrpSpPr>
            <p:cNvPr id="25" name="Group 91"/>
            <p:cNvGrpSpPr/>
            <p:nvPr/>
          </p:nvGrpSpPr>
          <p:grpSpPr bwMode="auto">
            <a:xfrm>
              <a:off x="3858843" y="3841901"/>
              <a:ext cx="390552" cy="520436"/>
              <a:chOff x="936" y="1480"/>
              <a:chExt cx="1589" cy="2118"/>
            </a:xfrm>
          </p:grpSpPr>
          <p:grpSp>
            <p:nvGrpSpPr>
              <p:cNvPr id="26" name="组合 33"/>
              <p:cNvGrpSpPr/>
              <p:nvPr/>
            </p:nvGrpSpPr>
            <p:grpSpPr bwMode="auto">
              <a:xfrm>
                <a:off x="985" y="1582"/>
                <a:ext cx="1441" cy="2016"/>
                <a:chOff x="1754168" y="3653262"/>
                <a:chExt cx="1857599" cy="2603641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1754168" y="3653262"/>
                  <a:ext cx="1857599" cy="185759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zh-CN" altLang="en-US" sz="4000">
                    <a:latin typeface="+mj-lt"/>
                    <a:ea typeface="方正超粗黑简体" pitchFamily="65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1911556" y="3810650"/>
                  <a:ext cx="1542822" cy="1542820"/>
                </a:xfrm>
                <a:prstGeom prst="ellipse">
                  <a:avLst/>
                </a:prstGeom>
                <a:solidFill>
                  <a:srgbClr val="C20100"/>
                </a:solidFill>
                <a:ln w="285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ECED0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190500" dist="88900" dir="2700000" algn="tl" rotWithShape="0">
                    <a:prstClr val="black">
                      <a:alpha val="3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400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1890879" y="3789973"/>
                  <a:ext cx="1584176" cy="158417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zh-CN" altLang="en-US" sz="4000">
                    <a:solidFill>
                      <a:srgbClr val="0087CF"/>
                    </a:solidFill>
                    <a:latin typeface="+mj-lt"/>
                    <a:ea typeface="方正超粗黑简体" pitchFamily="65" charset="-122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2372802" y="4093183"/>
                  <a:ext cx="617261" cy="21637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/>
                  <a:endParaRPr lang="zh-CN" altLang="zh-CN" sz="3600" b="1">
                    <a:solidFill>
                      <a:srgbClr val="CA0098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7" name="组合 4"/>
              <p:cNvGrpSpPr/>
              <p:nvPr/>
            </p:nvGrpSpPr>
            <p:grpSpPr bwMode="auto">
              <a:xfrm>
                <a:off x="936" y="1480"/>
                <a:ext cx="1589" cy="1588"/>
                <a:chOff x="3733576" y="3930057"/>
                <a:chExt cx="1801556" cy="1800152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4003576" y="4200057"/>
                  <a:ext cx="1260000" cy="1260000"/>
                </a:xfrm>
                <a:prstGeom prst="ellipse">
                  <a:avLst/>
                </a:prstGeom>
                <a:noFill/>
                <a:ln>
                  <a:gradFill flip="none" rotWithShape="1">
                    <a:gsLst>
                      <a:gs pos="100000">
                        <a:schemeClr val="bg1"/>
                      </a:gs>
                      <a:gs pos="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任意多边形 6"/>
                <p:cNvSpPr/>
                <p:nvPr/>
              </p:nvSpPr>
              <p:spPr>
                <a:xfrm>
                  <a:off x="3734710" y="3930057"/>
                  <a:ext cx="1800422" cy="1800152"/>
                </a:xfrm>
                <a:custGeom>
                  <a:avLst/>
                  <a:gdLst>
                    <a:gd name="connsiteX0" fmla="*/ 900000 w 1800000"/>
                    <a:gd name="connsiteY0" fmla="*/ 0 h 1800000"/>
                    <a:gd name="connsiteX1" fmla="*/ 1800000 w 1800000"/>
                    <a:gd name="connsiteY1" fmla="*/ 900000 h 1800000"/>
                    <a:gd name="connsiteX2" fmla="*/ 900000 w 1800000"/>
                    <a:gd name="connsiteY2" fmla="*/ 1800000 h 1800000"/>
                    <a:gd name="connsiteX3" fmla="*/ 0 w 1800000"/>
                    <a:gd name="connsiteY3" fmla="*/ 900000 h 1800000"/>
                    <a:gd name="connsiteX4" fmla="*/ 900000 w 1800000"/>
                    <a:gd name="connsiteY4" fmla="*/ 0 h 1800000"/>
                    <a:gd name="connsiteX5" fmla="*/ 900000 w 1800000"/>
                    <a:gd name="connsiteY5" fmla="*/ 270000 h 1800000"/>
                    <a:gd name="connsiteX6" fmla="*/ 270000 w 1800000"/>
                    <a:gd name="connsiteY6" fmla="*/ 900000 h 1800000"/>
                    <a:gd name="connsiteX7" fmla="*/ 900000 w 1800000"/>
                    <a:gd name="connsiteY7" fmla="*/ 1530000 h 1800000"/>
                    <a:gd name="connsiteX8" fmla="*/ 1530000 w 1800000"/>
                    <a:gd name="connsiteY8" fmla="*/ 900000 h 1800000"/>
                    <a:gd name="connsiteX9" fmla="*/ 900000 w 1800000"/>
                    <a:gd name="connsiteY9" fmla="*/ 27000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000" h="1800000">
                      <a:moveTo>
                        <a:pt x="900000" y="0"/>
                      </a:moveTo>
                      <a:cubicBezTo>
                        <a:pt x="1397056" y="0"/>
                        <a:pt x="1800000" y="402944"/>
                        <a:pt x="1800000" y="900000"/>
                      </a:cubicBezTo>
                      <a:cubicBezTo>
                        <a:pt x="1800000" y="1397056"/>
                        <a:pt x="1397056" y="1800000"/>
                        <a:pt x="900000" y="1800000"/>
                      </a:cubicBezTo>
                      <a:cubicBezTo>
                        <a:pt x="402944" y="1800000"/>
                        <a:pt x="0" y="1397056"/>
                        <a:pt x="0" y="900000"/>
                      </a:cubicBezTo>
                      <a:cubicBezTo>
                        <a:pt x="0" y="402944"/>
                        <a:pt x="402944" y="0"/>
                        <a:pt x="900000" y="0"/>
                      </a:cubicBezTo>
                      <a:close/>
                      <a:moveTo>
                        <a:pt x="900000" y="270000"/>
                      </a:moveTo>
                      <a:cubicBezTo>
                        <a:pt x="552061" y="270000"/>
                        <a:pt x="270000" y="552061"/>
                        <a:pt x="270000" y="900000"/>
                      </a:cubicBezTo>
                      <a:cubicBezTo>
                        <a:pt x="270000" y="1247939"/>
                        <a:pt x="552061" y="1530000"/>
                        <a:pt x="900000" y="1530000"/>
                      </a:cubicBezTo>
                      <a:cubicBezTo>
                        <a:pt x="1247939" y="1530000"/>
                        <a:pt x="1530000" y="1247939"/>
                        <a:pt x="1530000" y="900000"/>
                      </a:cubicBezTo>
                      <a:cubicBezTo>
                        <a:pt x="1530000" y="552061"/>
                        <a:pt x="1247939" y="270000"/>
                        <a:pt x="900000" y="2700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0F0F0"/>
                    </a:gs>
                    <a:gs pos="100000">
                      <a:srgbClr val="DBDBDB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椭圆 7"/>
                <p:cNvSpPr/>
                <p:nvPr/>
              </p:nvSpPr>
              <p:spPr>
                <a:xfrm>
                  <a:off x="3733576" y="3930057"/>
                  <a:ext cx="1800000" cy="1800000"/>
                </a:xfrm>
                <a:prstGeom prst="ellipse">
                  <a:avLst/>
                </a:prstGeom>
                <a:noFill/>
                <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TextBox 1"/>
            <p:cNvSpPr txBox="1"/>
            <p:nvPr/>
          </p:nvSpPr>
          <p:spPr>
            <a:xfrm>
              <a:off x="2887619" y="3262679"/>
              <a:ext cx="6201036" cy="444383"/>
            </a:xfrm>
            <a:prstGeom prst="rect">
              <a:avLst/>
            </a:prstGeom>
            <a:noFill/>
          </p:spPr>
          <p:txBody>
            <a:bodyPr wrap="square" lIns="121884" tIns="60941" rIns="121884" bIns="60941" rtlCol="0">
              <a:spAutoFit/>
            </a:bodyPr>
            <a:lstStyle/>
            <a:p>
              <a:pPr algn="ctr"/>
              <a:r>
                <a:rPr lang="en-US" altLang="zh-CN" sz="3733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python</a:t>
              </a:r>
              <a:r>
                <a:rPr lang="zh-CN" altLang="en-US" sz="3733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零基础到精通自学指南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74836" y="4393619"/>
            <a:ext cx="369746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7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主讲人：龙豪杰　笔名：老豪</a:t>
            </a:r>
            <a:endParaRPr lang="en-US" altLang="zh-CN" sz="1867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503643-6B6A-41A3-B2CF-94379BC5D43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23" y="1167339"/>
            <a:ext cx="1603771" cy="1324079"/>
          </a:xfrm>
          <a:prstGeom prst="rect">
            <a:avLst/>
          </a:prstGeom>
        </p:spPr>
      </p:pic>
      <p:sp>
        <p:nvSpPr>
          <p:cNvPr id="52" name="TextBox 40">
            <a:extLst>
              <a:ext uri="{FF2B5EF4-FFF2-40B4-BE49-F238E27FC236}">
                <a16:creationId xmlns:a16="http://schemas.microsoft.com/office/drawing/2014/main" id="{F57D4B3D-D1F3-4F89-B067-A0A15F2E8A0B}"/>
              </a:ext>
            </a:extLst>
          </p:cNvPr>
          <p:cNvSpPr txBox="1"/>
          <p:nvPr/>
        </p:nvSpPr>
        <p:spPr>
          <a:xfrm>
            <a:off x="6576573" y="2200003"/>
            <a:ext cx="137890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7" spc="400">
                <a:latin typeface="黑体" panose="02010609060101010101" pitchFamily="49" charset="-122"/>
                <a:ea typeface="黑体" panose="02010609060101010101" pitchFamily="49" charset="-122"/>
              </a:rPr>
              <a:t>优频课教育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C3E5A07-E066-42AE-8D0B-48B9DCF9D446}"/>
              </a:ext>
            </a:extLst>
          </p:cNvPr>
          <p:cNvCxnSpPr/>
          <p:nvPr/>
        </p:nvCxnSpPr>
        <p:spPr>
          <a:xfrm>
            <a:off x="4254500" y="4200752"/>
            <a:ext cx="0" cy="1895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C6B3CDA-DC08-4CAE-85E0-714FDD9B5567}"/>
              </a:ext>
            </a:extLst>
          </p:cNvPr>
          <p:cNvSpPr/>
          <p:nvPr/>
        </p:nvSpPr>
        <p:spPr>
          <a:xfrm>
            <a:off x="-45296" y="4979907"/>
            <a:ext cx="4345099" cy="943976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zh-CN" altLang="en-US" sz="2667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做学员都能学会的课程</a:t>
            </a:r>
            <a:endParaRPr lang="en-US" altLang="zh-CN" sz="2667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667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当对教育有情怀的讲师！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51043"/>
            <a:ext cx="5892800" cy="6909044"/>
          </a:xfrm>
          <a:prstGeom prst="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ACFCCE-0400-448A-B28F-C6CDC0412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53" y="2231265"/>
            <a:ext cx="2672636" cy="3048887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BE5AA2F9-000E-460A-B5A5-6F153B315901}"/>
              </a:ext>
            </a:extLst>
          </p:cNvPr>
          <p:cNvGrpSpPr/>
          <p:nvPr/>
        </p:nvGrpSpPr>
        <p:grpSpPr>
          <a:xfrm rot="5400000">
            <a:off x="5847983" y="685049"/>
            <a:ext cx="1564356" cy="5487904"/>
            <a:chOff x="4013612" y="985436"/>
            <a:chExt cx="1443428" cy="3314468"/>
          </a:xfrm>
        </p:grpSpPr>
        <p:sp>
          <p:nvSpPr>
            <p:cNvPr id="39" name="圆角矩形 104">
              <a:extLst>
                <a:ext uri="{FF2B5EF4-FFF2-40B4-BE49-F238E27FC236}">
                  <a16:creationId xmlns:a16="http://schemas.microsoft.com/office/drawing/2014/main" id="{26081BD3-A78F-4013-A6C2-EAF75A33E3B0}"/>
                </a:ext>
              </a:extLst>
            </p:cNvPr>
            <p:cNvSpPr/>
            <p:nvPr/>
          </p:nvSpPr>
          <p:spPr>
            <a:xfrm rot="5400000">
              <a:off x="3078092" y="1920956"/>
              <a:ext cx="3314468" cy="1443428"/>
            </a:xfrm>
            <a:prstGeom prst="roundRect">
              <a:avLst>
                <a:gd name="adj" fmla="val 50000"/>
              </a:avLst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圆角矩形 105">
              <a:extLst>
                <a:ext uri="{FF2B5EF4-FFF2-40B4-BE49-F238E27FC236}">
                  <a16:creationId xmlns:a16="http://schemas.microsoft.com/office/drawing/2014/main" id="{3664ADFC-6AEC-4E8E-BC7A-F6B00AB8F6F1}"/>
                </a:ext>
              </a:extLst>
            </p:cNvPr>
            <p:cNvSpPr/>
            <p:nvPr/>
          </p:nvSpPr>
          <p:spPr>
            <a:xfrm rot="5400000">
              <a:off x="3109761" y="1976006"/>
              <a:ext cx="3251129" cy="1352701"/>
            </a:xfrm>
            <a:prstGeom prst="roundRect">
              <a:avLst>
                <a:gd name="adj" fmla="val 50000"/>
              </a:avLst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F6ABB8C-0D60-449E-B721-87633C0F5EA1}"/>
              </a:ext>
            </a:extLst>
          </p:cNvPr>
          <p:cNvSpPr/>
          <p:nvPr/>
        </p:nvSpPr>
        <p:spPr>
          <a:xfrm>
            <a:off x="4644352" y="2972592"/>
            <a:ext cx="3939540" cy="86177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初识网络爬虫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441B63-E363-4F00-BF92-980D1EAEA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0" y="6165304"/>
            <a:ext cx="3875608" cy="6926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838198B-0CCE-4BBD-B29B-94F97B68E571}"/>
              </a:ext>
            </a:extLst>
          </p:cNvPr>
          <p:cNvGrpSpPr/>
          <p:nvPr/>
        </p:nvGrpSpPr>
        <p:grpSpPr>
          <a:xfrm>
            <a:off x="623392" y="260648"/>
            <a:ext cx="6048672" cy="720080"/>
            <a:chOff x="620974" y="404664"/>
            <a:chExt cx="3744415" cy="64807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314038D-238C-4822-BE76-0C387FBC9C65}"/>
                </a:ext>
              </a:extLst>
            </p:cNvPr>
            <p:cNvSpPr/>
            <p:nvPr/>
          </p:nvSpPr>
          <p:spPr>
            <a:xfrm>
              <a:off x="620974" y="404664"/>
              <a:ext cx="144016" cy="64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7AD58C5-2FB2-47C8-8710-0C515D84596B}"/>
                </a:ext>
              </a:extLst>
            </p:cNvPr>
            <p:cNvSpPr/>
            <p:nvPr/>
          </p:nvSpPr>
          <p:spPr>
            <a:xfrm>
              <a:off x="839416" y="404664"/>
              <a:ext cx="3165933" cy="64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CC12DCAE-2A65-4EE4-9D43-2CC815031785}"/>
                </a:ext>
              </a:extLst>
            </p:cNvPr>
            <p:cNvSpPr/>
            <p:nvPr/>
          </p:nvSpPr>
          <p:spPr>
            <a:xfrm rot="5400000">
              <a:off x="3861340" y="548687"/>
              <a:ext cx="648057" cy="36004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182A4B6A-C27B-43AB-A4BB-489FBEE0202D}"/>
              </a:ext>
            </a:extLst>
          </p:cNvPr>
          <p:cNvSpPr/>
          <p:nvPr/>
        </p:nvSpPr>
        <p:spPr>
          <a:xfrm>
            <a:off x="1181040" y="271901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3.1  </a:t>
            </a:r>
            <a:r>
              <a:rPr lang="en-US" altLang="zh-CN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requets</a:t>
            </a:r>
            <a:r>
              <a:rPr lang="zh-CN" alt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库介绍</a:t>
            </a:r>
            <a:endParaRPr lang="zh-CN" alt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D8ECAE-FD23-44D8-BB64-3C43D7FF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6"/>
          <a:stretch/>
        </p:blipFill>
        <p:spPr>
          <a:xfrm>
            <a:off x="2639616" y="2152995"/>
            <a:ext cx="6480720" cy="25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2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7782EC1-53EF-45F5-9588-C2F8CF8F6336}"/>
              </a:ext>
            </a:extLst>
          </p:cNvPr>
          <p:cNvGrpSpPr/>
          <p:nvPr/>
        </p:nvGrpSpPr>
        <p:grpSpPr>
          <a:xfrm>
            <a:off x="623392" y="260648"/>
            <a:ext cx="6048672" cy="720080"/>
            <a:chOff x="620974" y="404664"/>
            <a:chExt cx="3744415" cy="6480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26245F9-2F5D-4F78-BE85-85F52ED13FBC}"/>
                </a:ext>
              </a:extLst>
            </p:cNvPr>
            <p:cNvSpPr/>
            <p:nvPr/>
          </p:nvSpPr>
          <p:spPr>
            <a:xfrm>
              <a:off x="620974" y="404664"/>
              <a:ext cx="144016" cy="64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50D655E-B65D-4F94-8A3C-5BE0C81EB7D9}"/>
                </a:ext>
              </a:extLst>
            </p:cNvPr>
            <p:cNvSpPr/>
            <p:nvPr/>
          </p:nvSpPr>
          <p:spPr>
            <a:xfrm>
              <a:off x="839416" y="404664"/>
              <a:ext cx="3165933" cy="64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BD4D625E-B2F7-44C0-AEC2-177975E01130}"/>
                </a:ext>
              </a:extLst>
            </p:cNvPr>
            <p:cNvSpPr/>
            <p:nvPr/>
          </p:nvSpPr>
          <p:spPr>
            <a:xfrm rot="5400000">
              <a:off x="3861340" y="548687"/>
              <a:ext cx="648057" cy="36004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2C265CA-DC88-4A65-A9B1-F264F7F18DAA}"/>
              </a:ext>
            </a:extLst>
          </p:cNvPr>
          <p:cNvSpPr/>
          <p:nvPr/>
        </p:nvSpPr>
        <p:spPr>
          <a:xfrm>
            <a:off x="1703512" y="359078"/>
            <a:ext cx="25186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post</a:t>
            </a:r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endParaRPr lang="zh-CN" alt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661691-9547-4328-9306-FEACD87C2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60" y="1568377"/>
            <a:ext cx="9936954" cy="37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9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7782EC1-53EF-45F5-9588-C2F8CF8F6336}"/>
              </a:ext>
            </a:extLst>
          </p:cNvPr>
          <p:cNvGrpSpPr/>
          <p:nvPr/>
        </p:nvGrpSpPr>
        <p:grpSpPr>
          <a:xfrm>
            <a:off x="623392" y="260648"/>
            <a:ext cx="6048672" cy="720080"/>
            <a:chOff x="620974" y="404664"/>
            <a:chExt cx="3744415" cy="6480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26245F9-2F5D-4F78-BE85-85F52ED13FBC}"/>
                </a:ext>
              </a:extLst>
            </p:cNvPr>
            <p:cNvSpPr/>
            <p:nvPr/>
          </p:nvSpPr>
          <p:spPr>
            <a:xfrm>
              <a:off x="620974" y="404664"/>
              <a:ext cx="144016" cy="64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50D655E-B65D-4F94-8A3C-5BE0C81EB7D9}"/>
                </a:ext>
              </a:extLst>
            </p:cNvPr>
            <p:cNvSpPr/>
            <p:nvPr/>
          </p:nvSpPr>
          <p:spPr>
            <a:xfrm>
              <a:off x="839416" y="404664"/>
              <a:ext cx="3165933" cy="64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BD4D625E-B2F7-44C0-AEC2-177975E01130}"/>
                </a:ext>
              </a:extLst>
            </p:cNvPr>
            <p:cNvSpPr/>
            <p:nvPr/>
          </p:nvSpPr>
          <p:spPr>
            <a:xfrm rot="5400000">
              <a:off x="3861340" y="548687"/>
              <a:ext cx="648057" cy="36004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2C265CA-DC88-4A65-A9B1-F264F7F18DAA}"/>
              </a:ext>
            </a:extLst>
          </p:cNvPr>
          <p:cNvSpPr/>
          <p:nvPr/>
        </p:nvSpPr>
        <p:spPr>
          <a:xfrm>
            <a:off x="1703512" y="359078"/>
            <a:ext cx="25186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post</a:t>
            </a:r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endParaRPr lang="zh-CN" alt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3CCC45-275F-492C-A920-67491920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628800"/>
            <a:ext cx="9505056" cy="32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8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7782EC1-53EF-45F5-9588-C2F8CF8F6336}"/>
              </a:ext>
            </a:extLst>
          </p:cNvPr>
          <p:cNvGrpSpPr/>
          <p:nvPr/>
        </p:nvGrpSpPr>
        <p:grpSpPr>
          <a:xfrm>
            <a:off x="623392" y="260648"/>
            <a:ext cx="6048672" cy="720080"/>
            <a:chOff x="620974" y="404664"/>
            <a:chExt cx="3744415" cy="6480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26245F9-2F5D-4F78-BE85-85F52ED13FBC}"/>
                </a:ext>
              </a:extLst>
            </p:cNvPr>
            <p:cNvSpPr/>
            <p:nvPr/>
          </p:nvSpPr>
          <p:spPr>
            <a:xfrm>
              <a:off x="620974" y="404664"/>
              <a:ext cx="144016" cy="64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50D655E-B65D-4F94-8A3C-5BE0C81EB7D9}"/>
                </a:ext>
              </a:extLst>
            </p:cNvPr>
            <p:cNvSpPr/>
            <p:nvPr/>
          </p:nvSpPr>
          <p:spPr>
            <a:xfrm>
              <a:off x="839416" y="404664"/>
              <a:ext cx="3165933" cy="64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BD4D625E-B2F7-44C0-AEC2-177975E01130}"/>
                </a:ext>
              </a:extLst>
            </p:cNvPr>
            <p:cNvSpPr/>
            <p:nvPr/>
          </p:nvSpPr>
          <p:spPr>
            <a:xfrm rot="5400000">
              <a:off x="3861340" y="548687"/>
              <a:ext cx="648057" cy="36004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2C265CA-DC88-4A65-A9B1-F264F7F18DAA}"/>
              </a:ext>
            </a:extLst>
          </p:cNvPr>
          <p:cNvSpPr/>
          <p:nvPr/>
        </p:nvSpPr>
        <p:spPr>
          <a:xfrm>
            <a:off x="1199456" y="359078"/>
            <a:ext cx="44935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模拟</a:t>
            </a:r>
            <a:r>
              <a: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Cookies</a:t>
            </a:r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进行登录</a:t>
            </a:r>
            <a:endParaRPr lang="zh-CN" alt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3712E2-3E7D-401C-81D2-37B9BCF5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340768"/>
            <a:ext cx="7850067" cy="473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0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7782EC1-53EF-45F5-9588-C2F8CF8F6336}"/>
              </a:ext>
            </a:extLst>
          </p:cNvPr>
          <p:cNvGrpSpPr/>
          <p:nvPr/>
        </p:nvGrpSpPr>
        <p:grpSpPr>
          <a:xfrm>
            <a:off x="623392" y="260648"/>
            <a:ext cx="6048672" cy="720080"/>
            <a:chOff x="620974" y="404664"/>
            <a:chExt cx="3744415" cy="6480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26245F9-2F5D-4F78-BE85-85F52ED13FBC}"/>
                </a:ext>
              </a:extLst>
            </p:cNvPr>
            <p:cNvSpPr/>
            <p:nvPr/>
          </p:nvSpPr>
          <p:spPr>
            <a:xfrm>
              <a:off x="620974" y="404664"/>
              <a:ext cx="144016" cy="64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50D655E-B65D-4F94-8A3C-5BE0C81EB7D9}"/>
                </a:ext>
              </a:extLst>
            </p:cNvPr>
            <p:cNvSpPr/>
            <p:nvPr/>
          </p:nvSpPr>
          <p:spPr>
            <a:xfrm>
              <a:off x="839416" y="404664"/>
              <a:ext cx="3165933" cy="64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BD4D625E-B2F7-44C0-AEC2-177975E01130}"/>
                </a:ext>
              </a:extLst>
            </p:cNvPr>
            <p:cNvSpPr/>
            <p:nvPr/>
          </p:nvSpPr>
          <p:spPr>
            <a:xfrm rot="5400000">
              <a:off x="3861340" y="548687"/>
              <a:ext cx="648057" cy="36004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2C265CA-DC88-4A65-A9B1-F264F7F18DAA}"/>
              </a:ext>
            </a:extLst>
          </p:cNvPr>
          <p:cNvSpPr/>
          <p:nvPr/>
        </p:nvSpPr>
        <p:spPr>
          <a:xfrm>
            <a:off x="1738066" y="359078"/>
            <a:ext cx="34163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session</a:t>
            </a:r>
            <a:endParaRPr lang="zh-CN" alt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622E50-10C4-4CD7-AE62-5DAE753D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412776"/>
            <a:ext cx="6003581" cy="465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9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12176</TotalTime>
  <Words>68</Words>
  <Application>Microsoft Office PowerPoint</Application>
  <PresentationFormat>宽屏</PresentationFormat>
  <Paragraphs>14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黑体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147</cp:revision>
  <dcterms:created xsi:type="dcterms:W3CDTF">2019-06-14T01:06:51Z</dcterms:created>
  <dcterms:modified xsi:type="dcterms:W3CDTF">2020-01-03T22:48:30Z</dcterms:modified>
</cp:coreProperties>
</file>