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B4675-5958-4B66-95A4-8EF8A25D5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993426-F4FD-42C0-B33B-CA13AE318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D6B9FA-E17E-47AD-838F-C9620827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86CB-F807-40DD-AF66-74A2395D911A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E289AD-1D0B-4D77-91D5-C2280A82E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295C7D-7375-4BC8-B920-DA35BA9FE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6612-D1FE-42EF-ACFD-63955CEB0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81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2A3CF-E1A3-4899-8248-385BBF75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6DAF37-7D51-4967-A716-36914BF89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D6C1BA-CAA5-4FCB-8045-A6BA8BFF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86CB-F807-40DD-AF66-74A2395D911A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5DC31B-A573-4EA8-A094-817CAA14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34C63-F8EE-4398-B104-28326351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6612-D1FE-42EF-ACFD-63955CEB0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15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80C2F5-FEEA-4B74-9EB9-9A0AE93E9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0D0EC5-50AD-4D9D-A316-F42C7171E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C20CF6-6635-436A-90CA-ACA8C4B04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86CB-F807-40DD-AF66-74A2395D911A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D4981D-811F-45AA-A358-3C523B151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428402-F6AE-4BA5-A081-5E06E622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6612-D1FE-42EF-ACFD-63955CEB0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83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852DD-2B60-4353-BA00-051BDEB38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E4AE27-7690-48EB-9E76-AB46D4338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1E050D-3CE7-4C70-A51B-F2AD9B1B7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86CB-F807-40DD-AF66-74A2395D911A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F1DDD4-0AD0-44A6-88F6-BE1B80F40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192F91-AC91-42A1-9313-C1E821BAB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6612-D1FE-42EF-ACFD-63955CEB0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8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91015-9BEF-434E-A34F-FEDC5538A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875F7E-8ADD-45B5-81A0-33BCD21AA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A8FD68-5A02-497E-B60C-581D66F57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86CB-F807-40DD-AF66-74A2395D911A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576005-0A5C-41CA-B74B-543B0BF03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B9B325-E55B-4F85-AEF8-4DEFE47BE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6612-D1FE-42EF-ACFD-63955CEB0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92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A8C07-8BFF-41F6-AAA9-1E1C0FF3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E15939-F52A-48D8-B5AD-C3E810392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6999B8-0378-469C-83E8-9D8A7043D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2D3C4C-B031-4D55-8F8A-2D1A3001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86CB-F807-40DD-AF66-74A2395D911A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27B07A-B464-4B45-9228-63FEFDBD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C13EEE-8570-4600-90B8-AC02C544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6612-D1FE-42EF-ACFD-63955CEB0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53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8C2D4-CD43-4F80-846E-67B04E4A0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DE8D7E-ADC7-4B99-8F4F-BB44768D0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C3A11F-DA13-4C78-88C9-DD21F4360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69323D-6AC4-4732-A9E1-0D0B00D73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96F5A0-9586-4FA6-BD5D-CE5089102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5B2770-7303-4662-B7CD-CDCEC7092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86CB-F807-40DD-AF66-74A2395D911A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E946C1-9829-431A-BDC0-352140450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B00824-D99F-4043-A8C6-3FC260D6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6612-D1FE-42EF-ACFD-63955CEB0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17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60B72-3D49-44CC-86DB-4AFEF3D37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32D26E-218F-455C-B40F-3A51788D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86CB-F807-40DD-AF66-74A2395D911A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A26FAA-566D-4338-9D31-62CB90B1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4C6F89-EA62-4875-8919-1A38B551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6612-D1FE-42EF-ACFD-63955CEB0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01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B655D3-2504-4BD6-ACAF-07370F2B5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86CB-F807-40DD-AF66-74A2395D911A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7AE477-B009-4D61-842C-618531B68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44B8EC-8C36-420D-912E-C55F81C7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6612-D1FE-42EF-ACFD-63955CEB0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37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32013-5D42-44AA-9E87-C0D8FD4CE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1C8DA6-D351-4E5A-90F8-2A5EB8BF2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BDCC3A-AAA2-423F-B8D3-FFC24D5BA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CA6693-3604-4808-96BD-8148006F3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86CB-F807-40DD-AF66-74A2395D911A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4FEB23-C934-41A8-8C4B-3895D4FD3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230741-18D9-4491-91D0-C2F60565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6612-D1FE-42EF-ACFD-63955CEB0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53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B22E6-70FE-42CC-8E81-9A769BD14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B92302-2394-4849-8487-9BAC2E9E7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49B5B1-A058-4ACB-B8A2-4D9D03803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5BA22A-B895-46D5-9293-B5CFDC95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86CB-F807-40DD-AF66-74A2395D911A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8EF6BE-89A9-4A0E-BDE7-45878C68A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204283-3B88-40BA-94CB-8CA197FE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6612-D1FE-42EF-ACFD-63955CEB0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07C86F-D2CA-450A-8851-8D32CF673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F3BE25-98E4-4B3C-9250-A3B8F1F10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B50BED-2E84-4B68-BB93-7D3008307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B86CB-F807-40DD-AF66-74A2395D911A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791516-E371-4AFF-9B28-4DB0A2D11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FA63A2-7999-481B-BE87-A43D8F58F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36612-D1FE-42EF-ACFD-63955CEB0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329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6">
            <a:extLst>
              <a:ext uri="{FF2B5EF4-FFF2-40B4-BE49-F238E27FC236}">
                <a16:creationId xmlns:a16="http://schemas.microsoft.com/office/drawing/2014/main" id="{3567F4AF-6BAE-449E-9F2F-B39BAFA4270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0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1">
            <a:extLst>
              <a:ext uri="{FF2B5EF4-FFF2-40B4-BE49-F238E27FC236}">
                <a16:creationId xmlns:a16="http://schemas.microsoft.com/office/drawing/2014/main" id="{ADE385AF-8741-42FE-82B3-7E9FB238E69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38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2">
            <a:extLst>
              <a:ext uri="{FF2B5EF4-FFF2-40B4-BE49-F238E27FC236}">
                <a16:creationId xmlns:a16="http://schemas.microsoft.com/office/drawing/2014/main" id="{B81E04B6-E138-4F30-B7EF-AFE0B57DEAD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03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3">
            <a:extLst>
              <a:ext uri="{FF2B5EF4-FFF2-40B4-BE49-F238E27FC236}">
                <a16:creationId xmlns:a16="http://schemas.microsoft.com/office/drawing/2014/main" id="{AE9CBE51-AB70-4298-A9E0-A0C957F3FAE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23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4">
            <a:extLst>
              <a:ext uri="{FF2B5EF4-FFF2-40B4-BE49-F238E27FC236}">
                <a16:creationId xmlns:a16="http://schemas.microsoft.com/office/drawing/2014/main" id="{15E05905-5796-4D95-8E33-B8C59F77139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72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5">
            <a:extLst>
              <a:ext uri="{FF2B5EF4-FFF2-40B4-BE49-F238E27FC236}">
                <a16:creationId xmlns:a16="http://schemas.microsoft.com/office/drawing/2014/main" id="{7557263A-7594-4401-8959-B6B916B909C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98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7">
            <a:extLst>
              <a:ext uri="{FF2B5EF4-FFF2-40B4-BE49-F238E27FC236}">
                <a16:creationId xmlns:a16="http://schemas.microsoft.com/office/drawing/2014/main" id="{CFF07A16-4BDE-4095-B974-C68B1B594DC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080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8">
            <a:extLst>
              <a:ext uri="{FF2B5EF4-FFF2-40B4-BE49-F238E27FC236}">
                <a16:creationId xmlns:a16="http://schemas.microsoft.com/office/drawing/2014/main" id="{B686CF70-CD22-487B-8B54-3A21111FB9E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21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2020-06-27T07:21:35Z</dcterms:created>
  <dcterms:modified xsi:type="dcterms:W3CDTF">2020-06-27T07:21:51Z</dcterms:modified>
</cp:coreProperties>
</file>