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EBA72-D214-432A-BFB6-9430E36AD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5A481B-B407-4461-AB59-87603A05F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394B0-A3E1-409E-A217-A5F77B12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E18D0-DD0F-4DED-B4B3-B5832F36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8FB9F-4870-4F78-AC7D-D654F17A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8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BF954-A9F1-4212-A15D-188B2D18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4BD30-FEBE-47FF-B8B6-ACFBDE71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2887F-7F0C-4159-B788-21CF7E10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5AD4F-B0B6-4C75-BFE6-EBCB52DD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C8AC1-A876-4935-BC33-46E9EE5E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EDCDB-ECCC-4850-9FC6-DFB0C9CD4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DFA7A-BC1B-4AD3-9586-FCA6DA52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F98F8-EA49-460A-A25B-2052AEC4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14767-F6D3-4721-B4B1-1ED32617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DAEEC-C4D9-484C-B015-4EDB551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60085-110D-4753-884F-81D140DF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CEC36-7D46-46B1-ADDE-419392B8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2F494-BACF-4A5F-8303-74A9E593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1D4EB-3594-4258-920B-EC600604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CE3C4-1E2A-452B-B0EB-4C9F79E5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8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B414-068C-4311-B645-9972FC65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ED1D0-3FCE-459D-9758-919997A8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55668-41E5-4B3E-8F78-B43135B0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988F1-9A1A-42E9-8FC7-7D1A761B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AEF11-7F12-4966-86B6-5955C7EC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A5B38-965B-4407-BF5E-75FAF3AB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DDA12-6D64-45B7-8D0A-1CDBD8AF9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0B3C1-9167-4073-8CEE-F2B4E2CE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B093E-4D53-4B9D-A1FB-C5D5FFF1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174D9-889A-43E8-B9BB-34E5F4DD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50D01-BD32-469C-BB16-7722C37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2850-F009-4AAF-A83B-8F98B480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7AFAA-7A0F-4F5C-9C72-B2D8E4E7E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2A549-A8E5-4392-8D1C-A48D25DF5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32F602-73F1-4331-8075-ABE792FC6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3EEE39-F64B-4FBF-AAD4-44F15895C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2BC9C-CC56-4FB8-B0BE-C1CC3501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970B78-68E3-4E56-AC74-942B39A5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494C6-031C-47F2-BD64-05825EDE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7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6A1CB-220F-45A1-B1A7-EB8AB5D9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4CA6FE-5098-4BD0-B4A2-FBCF1959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C6981-8738-48A6-99D0-9C9252E8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B2FCED-54EA-4D1B-94D0-B8285DE3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443612-49FC-47B1-B36B-157AAADE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2C702E-E00D-418C-957B-C6833345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61FA0-D6DD-4018-93AB-E8756F1C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6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1E09-3374-436D-BB62-7E8A7A00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045D9-00DE-4981-858D-AD0E4464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FCDED-F804-4B80-9D93-8EBD9CCE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D17FA-98AC-4829-AFB9-1D76B5A0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C76BB-0F2D-454D-98E0-9FB00402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043F1-EC81-452B-B758-87442983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0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ED96-FB8B-4FE0-BD4D-9E61E6FD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68E73D-875F-4ABF-A7EE-60FEEE7B9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034C8-2AEA-43C4-89D7-163A65F7F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CB2A4-1518-431E-AA49-57FA1646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0E46F-63BA-4312-A563-2BDC2376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56EF8-3D53-405E-AE0F-E63E148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543617-EA2B-4308-BC34-F6732AAE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E8B493-6078-45CD-A486-CA4FA142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F6CDD-FAEF-4655-981D-BFBC0EF8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0E62-EFF5-4A8B-85B3-7AB4289BF4EB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68A97-F70E-4364-9B72-370B71900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3A792-0693-431F-993D-4F78C33F6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DCDB-8B71-4377-9159-A6CAEF65D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54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">
            <a:extLst>
              <a:ext uri="{FF2B5EF4-FFF2-40B4-BE49-F238E27FC236}">
                <a16:creationId xmlns:a16="http://schemas.microsoft.com/office/drawing/2014/main" id="{E52E1335-F13B-454E-98A4-7B6F84DBEC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2">
            <a:extLst>
              <a:ext uri="{FF2B5EF4-FFF2-40B4-BE49-F238E27FC236}">
                <a16:creationId xmlns:a16="http://schemas.microsoft.com/office/drawing/2014/main" id="{1546C21C-2EF6-467B-BDE8-D155699D93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1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3">
            <a:extLst>
              <a:ext uri="{FF2B5EF4-FFF2-40B4-BE49-F238E27FC236}">
                <a16:creationId xmlns:a16="http://schemas.microsoft.com/office/drawing/2014/main" id="{4028520B-C2AB-4EDA-B658-E390D43F6F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4">
            <a:extLst>
              <a:ext uri="{FF2B5EF4-FFF2-40B4-BE49-F238E27FC236}">
                <a16:creationId xmlns:a16="http://schemas.microsoft.com/office/drawing/2014/main" id="{63EAEFAD-8B78-4FCF-AF38-F9884DDC75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5">
            <a:extLst>
              <a:ext uri="{FF2B5EF4-FFF2-40B4-BE49-F238E27FC236}">
                <a16:creationId xmlns:a16="http://schemas.microsoft.com/office/drawing/2014/main" id="{868C7C58-B770-4AB6-ACE9-E2CDB1DB53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2020-06-27T07:23:14Z</dcterms:created>
  <dcterms:modified xsi:type="dcterms:W3CDTF">2020-06-27T07:23:20Z</dcterms:modified>
</cp:coreProperties>
</file>