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659569"/>
            <a:ext cx="3015704" cy="1712530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0F74E8C-9E06-475C-9DCC-1CA841B1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953" y="1570849"/>
            <a:ext cx="377550" cy="377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CE3B4A8-E1E7-47FA-80B0-3281989E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8365" y="280632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B1492B5-B6FC-4360-A63E-B9A6D52CF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760" y="3179220"/>
            <a:ext cx="27432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5A917-B250-4125-B20E-581F86547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65" y="3659569"/>
            <a:ext cx="274320" cy="274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515E6-474F-435F-803D-78A5BBEDFE0B}"/>
              </a:ext>
            </a:extLst>
          </p:cNvPr>
          <p:cNvCxnSpPr/>
          <p:nvPr/>
        </p:nvCxnSpPr>
        <p:spPr>
          <a:xfrm>
            <a:off x="5080000" y="3587750"/>
            <a:ext cx="34226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570290" y="762967"/>
            <a:ext cx="3538546" cy="3672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486872" y="450352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987821" y="1874222"/>
            <a:ext cx="2973326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987821" y="1371343"/>
            <a:ext cx="297332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>
            <a:off x="3961147" y="1556009"/>
            <a:ext cx="4451463" cy="1410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4537839" y="5595595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391372" y="24411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Restart on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 flipV="1">
            <a:off x="3907060" y="3300771"/>
            <a:ext cx="2347690" cy="1990101"/>
          </a:xfrm>
          <a:prstGeom prst="bentConnector3">
            <a:avLst>
              <a:gd name="adj1" fmla="val 18354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50348" y="3306519"/>
            <a:ext cx="95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Not automated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2482420" y="2387427"/>
            <a:ext cx="1675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On commit 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319" y="450064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87821" y="877050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1"/>
            <a:endCxn id="110" idx="1"/>
          </p:cNvCxnSpPr>
          <p:nvPr/>
        </p:nvCxnSpPr>
        <p:spPr>
          <a:xfrm rot="10800000" flipV="1">
            <a:off x="987821" y="1061716"/>
            <a:ext cx="12700" cy="1066422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1"/>
            <a:endCxn id="111" idx="1"/>
          </p:cNvCxnSpPr>
          <p:nvPr/>
        </p:nvCxnSpPr>
        <p:spPr>
          <a:xfrm rot="10800000" flipV="1">
            <a:off x="987821" y="1061715"/>
            <a:ext cx="12700" cy="494293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313" y="1167540"/>
            <a:ext cx="274320" cy="27432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CA6C95-1FD8-4515-AA9B-185181F1742E}"/>
              </a:ext>
            </a:extLst>
          </p:cNvPr>
          <p:cNvCxnSpPr>
            <a:stCxn id="36" idx="0"/>
            <a:endCxn id="47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1EC95-3F3D-4E49-82FE-B33F38B0BB38}"/>
              </a:ext>
            </a:extLst>
          </p:cNvPr>
          <p:cNvCxnSpPr>
            <a:stCxn id="47" idx="0"/>
            <a:endCxn id="110" idx="2"/>
          </p:cNvCxnSpPr>
          <p:nvPr/>
        </p:nvCxnSpPr>
        <p:spPr>
          <a:xfrm flipV="1">
            <a:off x="2474484" y="2382053"/>
            <a:ext cx="0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D74CC4-16E6-4354-A3B6-20DB8FEF1C3C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2474484" y="1740675"/>
            <a:ext cx="0" cy="1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B1D78C-F345-4F59-B5B5-AB5D7BCF0789}"/>
              </a:ext>
            </a:extLst>
          </p:cNvPr>
          <p:cNvSpPr txBox="1"/>
          <p:nvPr/>
        </p:nvSpPr>
        <p:spPr>
          <a:xfrm>
            <a:off x="828520" y="487507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8C2F22FC-5046-4E8A-AAD1-88F5D9E36A3F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675</Words>
  <Application>Microsoft Office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Sprint 2 -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8</cp:revision>
  <dcterms:created xsi:type="dcterms:W3CDTF">2019-12-06T23:56:55Z</dcterms:created>
  <dcterms:modified xsi:type="dcterms:W3CDTF">2019-12-07T06:28:30Z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