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B1EB-3860-4FC6-B00C-B39FCAB92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9A84D-5F61-4FC2-948A-70E87B206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F2ED-6A59-4EA5-A1CE-D277CA2E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C0DE-9AA0-46E7-AD1A-BCDF39B6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0213-1054-4939-AA79-333F109B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2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9DED-B408-4157-B81F-1ED1EEAC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BCD31-B19C-46D7-86EA-636CD745E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F784-3500-4B63-8292-92AA292D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21CE7-6B2B-4F85-89D1-865E8E94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D4F3-2496-42F1-B2A1-7B904109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2A985-1F43-445E-B714-89BD84850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4E4B2-9F92-475D-8F3C-6DDE4C050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7CE81-91EC-4DC0-9A83-BF02743F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30C6-13CC-4E03-975C-1CDDCFE3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87CC-A728-42E8-B823-FCA6B988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41DF-F18B-4D2A-BC2E-D95C478F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E60E-357B-4237-8B27-B0383CF4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8CD5-CBB4-4C54-AF9C-8FC07020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2658-9535-4308-ADEF-BF710221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8D60-B413-4304-9F92-698E9335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4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FAB7-B130-4D1A-AF7A-8F1659AB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BD1E-DF66-4F6D-9F2A-886935F08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C697-9EB7-4940-A244-A8D58D49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CEEC-2EB0-4464-95F6-2E78486A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8F91-081A-444F-A7FA-1DE43A74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8B3-587E-450A-8606-275B6EE0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A185-6C2D-4049-9339-FC4514DAA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923B-775A-4388-AD6F-00745B01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97030-827D-4BBD-8123-6F2EB2E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44752-C9E3-4F86-A88F-5DCDD49C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BD93-2DA2-4164-A526-DABEB645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60F6-FE6E-48EE-8516-6131F0A2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E139D-3548-4200-A121-C4AFE814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0BCF5-8667-49BC-AD20-9631597DA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41E63-65AA-44AD-9294-0ED897BC3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5FE34-FE78-4B64-A5FF-768A414D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A98D0-5861-47CE-8B79-3980BC5D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75146-3A99-4292-8772-C05D0D20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A5CA0-CA2F-4B31-9B9A-82A49DE5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3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E8E4-0F33-4002-9A41-D123872D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6AE43-7F9A-45C5-839A-B627DC4C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FC38-D642-408B-9240-355244E1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C600B-2FC5-4560-BC98-45294920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7F2F2-5A8C-4284-812C-9657FE7B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EACC7-477C-453D-B55E-316AB212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FF77-C2CA-4E4C-9F95-03D57D2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875-5E38-4103-865F-5BB12A43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C0D5-0CD3-4959-A11A-091069B5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2D5B3-63B0-405A-9AF9-427D83450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7A69D-42D6-455E-9085-EFAC53D2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7C5EB-4A3B-49CA-B285-AE146A29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1BB1A-5FED-41BA-8A80-22D1DF0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2860-1D4E-4801-B0E8-47FE5511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ABB73-B392-473C-A56F-BEBF4AEDF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FBDA8-7F5D-49F6-8DE0-5C704EA45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E69DA-763C-404D-AB5C-CA0AECE3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28D89-17E0-424F-A56E-2310C50D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9C318-F337-4F53-85EF-DB1A7D75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97D05-6F4A-4E02-9738-94ADD09B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F14B8-B1AC-436E-915B-22795A36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5CEF-1C23-4DEA-9B4F-9150654F8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DC24-D59A-4959-A2E7-76F4E9EDD6B7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8842-E161-41FD-B66B-1CA28E88E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094C-7980-45FD-A34D-79C2BF8FC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hyperlink" Target="https://azure-samples.github.io/raspberry-pi-web-simula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hyperlink" Target="https://azure-samples.github.io/raspberry-pi-web-simulator/" TargetMode="External"/><Relationship Id="rId3" Type="http://schemas.openxmlformats.org/officeDocument/2006/relationships/image" Target="../media/image2.svg"/><Relationship Id="rId21" Type="http://schemas.openxmlformats.org/officeDocument/2006/relationships/image" Target="../media/image23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5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20.sv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9551-440B-42C0-89A6-8B56388DF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EF1FE-2E39-4FAF-AECF-81F359573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4335913" y="247442"/>
            <a:ext cx="7537981" cy="25047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5582956" y="5549520"/>
            <a:ext cx="626614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5582957" y="3777029"/>
            <a:ext cx="626614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1109032" y="2627936"/>
            <a:ext cx="2973326" cy="20313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5088" y="413424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779" y="988263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5307082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125" y="587057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59" y="2657480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1086599" y="2130283"/>
            <a:ext cx="678116" cy="457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1C4D4B9-6118-4B26-A824-94E8EA21DA93}"/>
              </a:ext>
            </a:extLst>
          </p:cNvPr>
          <p:cNvSpPr txBox="1"/>
          <p:nvPr/>
        </p:nvSpPr>
        <p:spPr>
          <a:xfrm>
            <a:off x="261885" y="370789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r>
              <a:rPr lang="en-US" b="0" dirty="0"/>
              <a:t>Compile Script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2069" y="2888925"/>
            <a:ext cx="182880" cy="1828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4725965" y="976748"/>
            <a:ext cx="2682641" cy="16158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F372B1-0279-45A3-AD56-0AB57C8EA86F}"/>
              </a:ext>
            </a:extLst>
          </p:cNvPr>
          <p:cNvCxnSpPr>
            <a:cxnSpLocks/>
            <a:stCxn id="36" idx="0"/>
            <a:endCxn id="47" idx="1"/>
          </p:cNvCxnSpPr>
          <p:nvPr/>
        </p:nvCxnSpPr>
        <p:spPr>
          <a:xfrm rot="5400000" flipH="1" flipV="1">
            <a:off x="3239193" y="1141164"/>
            <a:ext cx="843274" cy="2130270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670047" y="1557134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208785" y="4015673"/>
            <a:ext cx="9300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284241" y="4057092"/>
            <a:ext cx="2727682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EF15218-5DFA-4D32-A633-64F20FB25B3D}"/>
              </a:ext>
            </a:extLst>
          </p:cNvPr>
          <p:cNvSpPr/>
          <p:nvPr/>
        </p:nvSpPr>
        <p:spPr>
          <a:xfrm>
            <a:off x="1284241" y="3646830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284241" y="3927687"/>
            <a:ext cx="2727682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CEA3068-A40D-4D0B-AC84-9F40373DD7D1}"/>
              </a:ext>
            </a:extLst>
          </p:cNvPr>
          <p:cNvCxnSpPr>
            <a:cxnSpLocks/>
            <a:stCxn id="65" idx="1"/>
            <a:endCxn id="67" idx="1"/>
          </p:cNvCxnSpPr>
          <p:nvPr/>
        </p:nvCxnSpPr>
        <p:spPr>
          <a:xfrm rot="10800000">
            <a:off x="1284241" y="3778740"/>
            <a:ext cx="12700" cy="559211"/>
          </a:xfrm>
          <a:prstGeom prst="bentConnector3">
            <a:avLst>
              <a:gd name="adj1" fmla="val 157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F80A28-6E37-497E-B300-C22D97384BBB}"/>
              </a:ext>
            </a:extLst>
          </p:cNvPr>
          <p:cNvCxnSpPr>
            <a:cxnSpLocks/>
            <a:stCxn id="65" idx="1"/>
            <a:endCxn id="68" idx="1"/>
          </p:cNvCxnSpPr>
          <p:nvPr/>
        </p:nvCxnSpPr>
        <p:spPr>
          <a:xfrm rot="10800000">
            <a:off x="1284241" y="3998708"/>
            <a:ext cx="12700" cy="339243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3534591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4374" y="397297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24172" y="5750654"/>
            <a:ext cx="498764" cy="4572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83F4F11-D852-489E-925F-11D37B5A235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64470" y="5948456"/>
            <a:ext cx="854276" cy="669831"/>
          </a:xfrm>
          <a:prstGeom prst="rect">
            <a:avLst/>
          </a:prstGeom>
        </p:spPr>
      </p:pic>
      <p:sp>
        <p:nvSpPr>
          <p:cNvPr id="100" name="Arrow: Right 99">
            <a:extLst>
              <a:ext uri="{FF2B5EF4-FFF2-40B4-BE49-F238E27FC236}">
                <a16:creationId xmlns:a16="http://schemas.microsoft.com/office/drawing/2014/main" id="{05759EDC-DB59-4877-8400-52E905B77CE0}"/>
              </a:ext>
            </a:extLst>
          </p:cNvPr>
          <p:cNvSpPr/>
          <p:nvPr/>
        </p:nvSpPr>
        <p:spPr>
          <a:xfrm>
            <a:off x="3858132" y="5881252"/>
            <a:ext cx="2682641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800968" y="413424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766584" y="411733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246260" y="4700095"/>
            <a:ext cx="1030854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5023893" y="1556184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8634192" y="926117"/>
            <a:ext cx="2682641" cy="5078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CDEE22A-6A03-4BB9-A4AF-0B8894FF04D8}"/>
              </a:ext>
            </a:extLst>
          </p:cNvPr>
          <p:cNvSpPr txBox="1"/>
          <p:nvPr/>
        </p:nvSpPr>
        <p:spPr>
          <a:xfrm>
            <a:off x="8634193" y="1636869"/>
            <a:ext cx="268264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8282AC-E656-41DE-85A3-FCD76ED094C8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7292872" y="1180033"/>
            <a:ext cx="1341320" cy="534304"/>
          </a:xfrm>
          <a:prstGeom prst="bentConnector3">
            <a:avLst>
              <a:gd name="adj1" fmla="val 212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8CE644F-6A7C-4131-A362-A3665262AC1D}"/>
              </a:ext>
            </a:extLst>
          </p:cNvPr>
          <p:cNvCxnSpPr>
            <a:stCxn id="110" idx="2"/>
            <a:endCxn id="111" idx="0"/>
          </p:cNvCxnSpPr>
          <p:nvPr/>
        </p:nvCxnSpPr>
        <p:spPr>
          <a:xfrm rot="16200000" flipH="1">
            <a:off x="9874053" y="1535407"/>
            <a:ext cx="20292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111" idx="2"/>
            <a:endCxn id="95" idx="0"/>
          </p:cNvCxnSpPr>
          <p:nvPr/>
        </p:nvCxnSpPr>
        <p:spPr>
          <a:xfrm rot="5400000">
            <a:off x="8154015" y="2151470"/>
            <a:ext cx="1966769" cy="16762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1B601CF-BE3E-40A4-B6B8-64890AB1A0DC}"/>
              </a:ext>
            </a:extLst>
          </p:cNvPr>
          <p:cNvSpPr txBox="1"/>
          <p:nvPr/>
        </p:nvSpPr>
        <p:spPr>
          <a:xfrm>
            <a:off x="1636334" y="5963509"/>
            <a:ext cx="1178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(</a:t>
            </a:r>
            <a:r>
              <a:rPr lang="en-US" sz="700" dirty="0" err="1">
                <a:latin typeface="Consolas" panose="020B0609020204030204" pitchFamily="49" charset="0"/>
                <a:hlinkClick r:id="rId20"/>
              </a:rPr>
              <a:t>url</a:t>
            </a:r>
            <a:r>
              <a:rPr lang="en-US" sz="700" dirty="0">
                <a:latin typeface="Consolas" panose="020B0609020204030204" pitchFamily="49" charset="0"/>
              </a:rPr>
              <a:t>)</a:t>
            </a:r>
          </a:p>
          <a:p>
            <a:pPr algn="r"/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951847" y="3974855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1000793" y="576261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685868" y="620278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282344" y="635664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521262" y="454170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299283" y="3360557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Restart on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300589" y="2959668"/>
            <a:ext cx="2727682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stCxn id="134" idx="3"/>
            <a:endCxn id="92" idx="1"/>
          </p:cNvCxnSpPr>
          <p:nvPr/>
        </p:nvCxnSpPr>
        <p:spPr>
          <a:xfrm>
            <a:off x="4028271" y="3171852"/>
            <a:ext cx="1554686" cy="1135209"/>
          </a:xfrm>
          <a:prstGeom prst="bentConnector3">
            <a:avLst>
              <a:gd name="adj1" fmla="val 24428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69809" y="4081341"/>
            <a:ext cx="952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Done once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7551504" y="1171330"/>
            <a:ext cx="10695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Every commit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93779" y="299472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359821" y="357387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stCxn id="148" idx="3"/>
            <a:endCxn id="110" idx="3"/>
          </p:cNvCxnSpPr>
          <p:nvPr/>
        </p:nvCxnSpPr>
        <p:spPr>
          <a:xfrm>
            <a:off x="11316833" y="542053"/>
            <a:ext cx="12700" cy="637980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stCxn id="148" idx="3"/>
            <a:endCxn id="111" idx="3"/>
          </p:cNvCxnSpPr>
          <p:nvPr/>
        </p:nvCxnSpPr>
        <p:spPr>
          <a:xfrm>
            <a:off x="11316833" y="542053"/>
            <a:ext cx="1" cy="1279482"/>
          </a:xfrm>
          <a:prstGeom prst="bentConnector3">
            <a:avLst>
              <a:gd name="adj1" fmla="val 228601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160">
            <a:extLst>
              <a:ext uri="{FF2B5EF4-FFF2-40B4-BE49-F238E27FC236}">
                <a16:creationId xmlns:a16="http://schemas.microsoft.com/office/drawing/2014/main" id="{9252DB17-8A3F-4506-92E5-6E810AACAF3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639854" y="61033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6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4335913" y="247442"/>
            <a:ext cx="7537981" cy="25047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5582956" y="5549520"/>
            <a:ext cx="626614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5582957" y="3777029"/>
            <a:ext cx="626614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1333380" y="2627936"/>
            <a:ext cx="2575546" cy="16158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5088" y="413424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779" y="988263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5307082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125" y="587057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7" y="2657480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1310947" y="2130283"/>
            <a:ext cx="678116" cy="457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6417" y="2888925"/>
            <a:ext cx="182880" cy="1828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4725965" y="976748"/>
            <a:ext cx="2682641" cy="12003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tx1"/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F372B1-0279-45A3-AD56-0AB57C8EA86F}"/>
              </a:ext>
            </a:extLst>
          </p:cNvPr>
          <p:cNvCxnSpPr>
            <a:cxnSpLocks/>
            <a:stCxn id="36" idx="0"/>
            <a:endCxn id="47" idx="1"/>
          </p:cNvCxnSpPr>
          <p:nvPr/>
        </p:nvCxnSpPr>
        <p:spPr>
          <a:xfrm rot="5400000" flipH="1" flipV="1">
            <a:off x="3148048" y="1050019"/>
            <a:ext cx="1051023" cy="210481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670047" y="1557134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39031" y="3571386"/>
            <a:ext cx="12779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</a:t>
            </a:r>
            <a:r>
              <a:rPr lang="en-US" sz="700" b="1" dirty="0"/>
              <a:t>Automated</a:t>
            </a:r>
            <a:r>
              <a:rPr lang="en-US" sz="700" dirty="0"/>
              <a:t> 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502827" y="3661706"/>
            <a:ext cx="2300687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508589" y="3526677"/>
            <a:ext cx="2300687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3534591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4374" y="397297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24172" y="5750654"/>
            <a:ext cx="498764" cy="457200"/>
          </a:xfrm>
          <a:prstGeom prst="rect">
            <a:avLst/>
          </a:prstGeom>
        </p:spPr>
      </p:pic>
      <p:sp>
        <p:nvSpPr>
          <p:cNvPr id="100" name="Arrow: Right 99">
            <a:extLst>
              <a:ext uri="{FF2B5EF4-FFF2-40B4-BE49-F238E27FC236}">
                <a16:creationId xmlns:a16="http://schemas.microsoft.com/office/drawing/2014/main" id="{05759EDC-DB59-4877-8400-52E905B77CE0}"/>
              </a:ext>
            </a:extLst>
          </p:cNvPr>
          <p:cNvSpPr/>
          <p:nvPr/>
        </p:nvSpPr>
        <p:spPr>
          <a:xfrm>
            <a:off x="3858132" y="5881252"/>
            <a:ext cx="2682641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800968" y="413424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766584" y="411733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246260" y="4700095"/>
            <a:ext cx="1030854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5023893" y="1433947"/>
            <a:ext cx="2268980" cy="572253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8634192" y="926117"/>
            <a:ext cx="2682641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Compile script to ARM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8282AC-E656-41DE-85A3-FCD76ED094C8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7292872" y="1249283"/>
            <a:ext cx="1341320" cy="465055"/>
          </a:xfrm>
          <a:prstGeom prst="bentConnector3">
            <a:avLst>
              <a:gd name="adj1" fmla="val 152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8CE644F-6A7C-4131-A362-A3665262AC1D}"/>
              </a:ext>
            </a:extLst>
          </p:cNvPr>
          <p:cNvCxnSpPr>
            <a:cxnSpLocks/>
            <a:stCxn id="110" idx="2"/>
            <a:endCxn id="77" idx="0"/>
          </p:cNvCxnSpPr>
          <p:nvPr/>
        </p:nvCxnSpPr>
        <p:spPr>
          <a:xfrm rot="16200000" flipH="1">
            <a:off x="9891997" y="1655963"/>
            <a:ext cx="167032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77" idx="2"/>
            <a:endCxn id="95" idx="0"/>
          </p:cNvCxnSpPr>
          <p:nvPr/>
        </p:nvCxnSpPr>
        <p:spPr>
          <a:xfrm rot="5400000">
            <a:off x="8343820" y="2341275"/>
            <a:ext cx="1587159" cy="16762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951847" y="3974855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1000793" y="576261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685868" y="620278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282344" y="635664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521262" y="454170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299283" y="3360557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Restart on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524937" y="2959668"/>
            <a:ext cx="2300687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cxnSpLocks/>
            <a:stCxn id="134" idx="3"/>
            <a:endCxn id="92" idx="1"/>
          </p:cNvCxnSpPr>
          <p:nvPr/>
        </p:nvCxnSpPr>
        <p:spPr>
          <a:xfrm>
            <a:off x="3825624" y="3171852"/>
            <a:ext cx="1757333" cy="1135209"/>
          </a:xfrm>
          <a:prstGeom prst="bentConnector3">
            <a:avLst>
              <a:gd name="adj1" fmla="val 30285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69809" y="4081341"/>
            <a:ext cx="952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Done once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7484866" y="1274061"/>
            <a:ext cx="10695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Every commit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93779" y="299472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359821" y="357387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stCxn id="148" idx="3"/>
            <a:endCxn id="110" idx="3"/>
          </p:cNvCxnSpPr>
          <p:nvPr/>
        </p:nvCxnSpPr>
        <p:spPr>
          <a:xfrm>
            <a:off x="11316833" y="542053"/>
            <a:ext cx="12700" cy="707230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cxnSpLocks/>
            <a:stCxn id="148" idx="3"/>
            <a:endCxn id="77" idx="3"/>
          </p:cNvCxnSpPr>
          <p:nvPr/>
        </p:nvCxnSpPr>
        <p:spPr>
          <a:xfrm>
            <a:off x="11316833" y="542053"/>
            <a:ext cx="1" cy="1520593"/>
          </a:xfrm>
          <a:prstGeom prst="bentConnector3">
            <a:avLst>
              <a:gd name="adj1" fmla="val 228601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itle 1">
            <a:extLst>
              <a:ext uri="{FF2B5EF4-FFF2-40B4-BE49-F238E27FC236}">
                <a16:creationId xmlns:a16="http://schemas.microsoft.com/office/drawing/2014/main" id="{A98BDACB-A876-470A-983C-8276A2BB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" y="0"/>
            <a:ext cx="3090997" cy="908291"/>
          </a:xfrm>
        </p:spPr>
        <p:txBody>
          <a:bodyPr>
            <a:normAutofit fontScale="90000"/>
          </a:bodyPr>
          <a:lstStyle/>
          <a:p>
            <a:r>
              <a:rPr lang="en-US" dirty="0"/>
              <a:t>Sprint 2 - plan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65FB788-751E-4424-9500-33BFC57FA5E8}"/>
              </a:ext>
            </a:extLst>
          </p:cNvPr>
          <p:cNvCxnSpPr>
            <a:stCxn id="65" idx="1"/>
            <a:endCxn id="68" idx="1"/>
          </p:cNvCxnSpPr>
          <p:nvPr/>
        </p:nvCxnSpPr>
        <p:spPr>
          <a:xfrm rot="10800000" flipH="1">
            <a:off x="1502827" y="3597698"/>
            <a:ext cx="5762" cy="344867"/>
          </a:xfrm>
          <a:prstGeom prst="bentConnector3">
            <a:avLst>
              <a:gd name="adj1" fmla="val -396737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6B109B15-85EF-43B2-92EF-35B66B9028F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268763" y="6159763"/>
            <a:ext cx="312367" cy="312367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978192F-4764-48D7-B7C2-E11740316C08}"/>
              </a:ext>
            </a:extLst>
          </p:cNvPr>
          <p:cNvCxnSpPr>
            <a:cxnSpLocks/>
            <a:stCxn id="20" idx="3"/>
            <a:endCxn id="148" idx="0"/>
          </p:cNvCxnSpPr>
          <p:nvPr/>
        </p:nvCxnSpPr>
        <p:spPr>
          <a:xfrm flipH="1" flipV="1">
            <a:off x="10338327" y="357387"/>
            <a:ext cx="1242803" cy="5958560"/>
          </a:xfrm>
          <a:prstGeom prst="bentConnector4">
            <a:avLst>
              <a:gd name="adj1" fmla="val -32104"/>
              <a:gd name="adj2" fmla="val 103836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404BA0DF-2CB8-42AB-8B34-581D1E49987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639854" y="610338"/>
            <a:ext cx="274320" cy="27432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61440BB-9E9B-4493-81C0-913C9B2330D1}"/>
              </a:ext>
            </a:extLst>
          </p:cNvPr>
          <p:cNvSpPr txBox="1"/>
          <p:nvPr/>
        </p:nvSpPr>
        <p:spPr>
          <a:xfrm>
            <a:off x="8634193" y="1739480"/>
            <a:ext cx="2682641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&gt; Check artifact vs target</a:t>
            </a:r>
          </a:p>
          <a:p>
            <a:r>
              <a:rPr lang="en-US" b="0" dirty="0">
                <a:solidFill>
                  <a:schemeClr val="tx1"/>
                </a:solidFill>
              </a:rPr>
              <a:t>  - Continue only if different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AE48BC0-2FF4-437B-9A34-07B416885F47}"/>
              </a:ext>
            </a:extLst>
          </p:cNvPr>
          <p:cNvSpPr/>
          <p:nvPr/>
        </p:nvSpPr>
        <p:spPr>
          <a:xfrm>
            <a:off x="124504" y="4369717"/>
            <a:ext cx="3729118" cy="84380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</a:rPr>
              <a:t>No more local compiling (folder added to </a:t>
            </a:r>
            <a:r>
              <a:rPr lang="en-US" sz="1200" dirty="0" err="1">
                <a:solidFill>
                  <a:schemeClr val="lt1"/>
                </a:solidFill>
              </a:rPr>
              <a:t>gitignore</a:t>
            </a:r>
            <a:r>
              <a:rPr lang="en-US" sz="1200" dirty="0">
                <a:solidFill>
                  <a:schemeClr val="lt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Unit Test results simplification (0/1 instead of set, </a:t>
            </a:r>
            <a:r>
              <a:rPr lang="en-US" sz="1200" dirty="0" err="1"/>
              <a:t>scriptability</a:t>
            </a:r>
            <a:r>
              <a:rPr lang="en-US" sz="1200" dirty="0"/>
              <a:t> outside of </a:t>
            </a:r>
            <a:r>
              <a:rPr lang="en-US" sz="1200" dirty="0" err="1"/>
              <a:t>VSCode</a:t>
            </a:r>
            <a:r>
              <a:rPr lang="en-US" sz="1200" dirty="0"/>
              <a:t>: asa.exe input output ok/ko)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0F4E09B-1137-4A3F-9B7E-164B24295288}"/>
              </a:ext>
            </a:extLst>
          </p:cNvPr>
          <p:cNvSpPr/>
          <p:nvPr/>
        </p:nvSpPr>
        <p:spPr>
          <a:xfrm>
            <a:off x="5589985" y="29036"/>
            <a:ext cx="2968381" cy="79439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Compile in build instead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release, prevent unnecessary restart by checking for  actual changes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14DF843-1B9F-4EA0-ABBA-8FE2512121B8}"/>
              </a:ext>
            </a:extLst>
          </p:cNvPr>
          <p:cNvSpPr/>
          <p:nvPr/>
        </p:nvSpPr>
        <p:spPr>
          <a:xfrm>
            <a:off x="7936162" y="6638739"/>
            <a:ext cx="4078697" cy="258685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K/V secrets storage – or better managed accounts?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BABFBC3E-024B-42FF-B130-A768ED5BC8B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64470" y="5948456"/>
            <a:ext cx="854276" cy="669831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542DB703-4166-420E-8C00-3D76AEE3B29F}"/>
              </a:ext>
            </a:extLst>
          </p:cNvPr>
          <p:cNvSpPr txBox="1"/>
          <p:nvPr/>
        </p:nvSpPr>
        <p:spPr>
          <a:xfrm>
            <a:off x="1636334" y="5963509"/>
            <a:ext cx="1178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(</a:t>
            </a:r>
            <a:r>
              <a:rPr lang="en-US" sz="700" dirty="0" err="1">
                <a:latin typeface="Consolas" panose="020B0609020204030204" pitchFamily="49" charset="0"/>
                <a:hlinkClick r:id="rId26"/>
              </a:rPr>
              <a:t>url</a:t>
            </a:r>
            <a:r>
              <a:rPr lang="en-US" sz="700" dirty="0">
                <a:latin typeface="Consolas" panose="020B0609020204030204" pitchFamily="49" charset="0"/>
              </a:rPr>
              <a:t>)</a:t>
            </a:r>
          </a:p>
          <a:p>
            <a:pPr algn="r"/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</p:spTree>
    <p:extLst>
      <p:ext uri="{BB962C8B-B14F-4D97-AF65-F5344CB8AC3E}">
        <p14:creationId xmlns:p14="http://schemas.microsoft.com/office/powerpoint/2010/main" val="154966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232700-D946-4DF0-8F6D-DDA09FE02129}"/>
              </a:ext>
            </a:extLst>
          </p:cNvPr>
          <p:cNvSpPr/>
          <p:nvPr/>
        </p:nvSpPr>
        <p:spPr>
          <a:xfrm>
            <a:off x="176118" y="4070392"/>
            <a:ext cx="3221594" cy="18651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Local Development Environment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files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Provisioning scripts</a:t>
            </a:r>
          </a:p>
          <a:p>
            <a:pPr marL="285750" indent="-285750">
              <a:buFontTx/>
              <a:buChar char="-"/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GIT integration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IDE + local run / testing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27AB8-706C-4979-BEC7-10F7DE4B8A57}"/>
              </a:ext>
            </a:extLst>
          </p:cNvPr>
          <p:cNvSpPr/>
          <p:nvPr/>
        </p:nvSpPr>
        <p:spPr>
          <a:xfrm>
            <a:off x="3737838" y="2205763"/>
            <a:ext cx="1615844" cy="186513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Code Repo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839B4-4BA4-4875-B68B-3D2813622A44}"/>
              </a:ext>
            </a:extLst>
          </p:cNvPr>
          <p:cNvSpPr/>
          <p:nvPr/>
        </p:nvSpPr>
        <p:spPr>
          <a:xfrm>
            <a:off x="172585" y="2205762"/>
            <a:ext cx="3221594" cy="131255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Build / Release pipeline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C468-1ADB-431E-940A-D5DA7C7492A8}"/>
              </a:ext>
            </a:extLst>
          </p:cNvPr>
          <p:cNvSpPr/>
          <p:nvPr/>
        </p:nvSpPr>
        <p:spPr>
          <a:xfrm>
            <a:off x="4888407" y="3138330"/>
            <a:ext cx="4717336" cy="12212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assets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3A43A-5DAE-44E9-B7AC-A543E6E1344C}"/>
              </a:ext>
            </a:extLst>
          </p:cNvPr>
          <p:cNvSpPr/>
          <p:nvPr/>
        </p:nvSpPr>
        <p:spPr>
          <a:xfrm>
            <a:off x="4888407" y="5048377"/>
            <a:ext cx="4717336" cy="12212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Shared assets</a:t>
            </a:r>
          </a:p>
        </p:txBody>
      </p:sp>
    </p:spTree>
    <p:extLst>
      <p:ext uri="{BB962C8B-B14F-4D97-AF65-F5344CB8AC3E}">
        <p14:creationId xmlns:p14="http://schemas.microsoft.com/office/powerpoint/2010/main" val="345638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BD911E-36F0-41A2-AF86-BF9E2A854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300"/>
            <a:ext cx="12192000" cy="53773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F44F4B-F972-4E23-A2A1-294007258940}"/>
              </a:ext>
            </a:extLst>
          </p:cNvPr>
          <p:cNvSpPr/>
          <p:nvPr/>
        </p:nvSpPr>
        <p:spPr>
          <a:xfrm>
            <a:off x="272503" y="740300"/>
            <a:ext cx="12192000" cy="53773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03CAA-40C3-476D-B5E7-5F9CDA5CC133}"/>
              </a:ext>
            </a:extLst>
          </p:cNvPr>
          <p:cNvSpPr/>
          <p:nvPr/>
        </p:nvSpPr>
        <p:spPr>
          <a:xfrm>
            <a:off x="5298675" y="3659569"/>
            <a:ext cx="3015704" cy="1712530"/>
          </a:xfrm>
          <a:prstGeom prst="rect">
            <a:avLst/>
          </a:prstGeom>
          <a:solidFill>
            <a:srgbClr val="A5A5A5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Local Development Environment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files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Provisioning script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IDE + local run / testing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EB35D0-B6BE-4AB8-A2FB-30E08DEA5B61}"/>
              </a:ext>
            </a:extLst>
          </p:cNvPr>
          <p:cNvSpPr/>
          <p:nvPr/>
        </p:nvSpPr>
        <p:spPr>
          <a:xfrm>
            <a:off x="5298675" y="3133788"/>
            <a:ext cx="3015704" cy="390588"/>
          </a:xfrm>
          <a:prstGeom prst="rect">
            <a:avLst/>
          </a:prstGeom>
          <a:solidFill>
            <a:schemeClr val="accent2">
              <a:lumMod val="75000"/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Code Repo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93FC8719-7647-4D7F-AA09-633F60787938}"/>
              </a:ext>
            </a:extLst>
          </p:cNvPr>
          <p:cNvSpPr/>
          <p:nvPr/>
        </p:nvSpPr>
        <p:spPr>
          <a:xfrm>
            <a:off x="4938365" y="2234527"/>
            <a:ext cx="3736323" cy="872009"/>
          </a:xfrm>
          <a:prstGeom prst="upArrow">
            <a:avLst>
              <a:gd name="adj1" fmla="val 80759"/>
              <a:gd name="adj2" fmla="val 61743"/>
            </a:avLst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Build / Release pipeline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954A1D-F989-4C64-9776-0871DDB5A29A}"/>
              </a:ext>
            </a:extLst>
          </p:cNvPr>
          <p:cNvSpPr/>
          <p:nvPr/>
        </p:nvSpPr>
        <p:spPr>
          <a:xfrm>
            <a:off x="4632557" y="1722828"/>
            <a:ext cx="6770193" cy="70548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assets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988E4-373A-4A59-BC06-E40636CF8DF4}"/>
              </a:ext>
            </a:extLst>
          </p:cNvPr>
          <p:cNvSpPr/>
          <p:nvPr/>
        </p:nvSpPr>
        <p:spPr>
          <a:xfrm>
            <a:off x="789250" y="1713871"/>
            <a:ext cx="3324543" cy="714437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Shared assets</a:t>
            </a: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8CDD990B-C445-45AE-BC9F-240C69205AB0}"/>
              </a:ext>
            </a:extLst>
          </p:cNvPr>
          <p:cNvSpPr/>
          <p:nvPr/>
        </p:nvSpPr>
        <p:spPr>
          <a:xfrm rot="16200000">
            <a:off x="2644671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BE4EF-A63B-4B08-A4A3-71FD8E6BEFA4}"/>
              </a:ext>
            </a:extLst>
          </p:cNvPr>
          <p:cNvSpPr/>
          <p:nvPr/>
        </p:nvSpPr>
        <p:spPr>
          <a:xfrm>
            <a:off x="2501983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7F543CF2-F7E9-4EBC-8EE8-9BD5BC5079D6}"/>
              </a:ext>
            </a:extLst>
          </p:cNvPr>
          <p:cNvSpPr/>
          <p:nvPr/>
        </p:nvSpPr>
        <p:spPr>
          <a:xfrm rot="16200000">
            <a:off x="9822604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41AC7-A567-4E30-A542-CAD46230E835}"/>
              </a:ext>
            </a:extLst>
          </p:cNvPr>
          <p:cNvSpPr/>
          <p:nvPr/>
        </p:nvSpPr>
        <p:spPr>
          <a:xfrm>
            <a:off x="9656204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Output</a:t>
            </a: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90ABC07F-6DA0-42FA-A274-897E09117068}"/>
              </a:ext>
            </a:extLst>
          </p:cNvPr>
          <p:cNvSpPr/>
          <p:nvPr/>
        </p:nvSpPr>
        <p:spPr>
          <a:xfrm rot="16200000">
            <a:off x="6509167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974CE6-F3FC-4E0F-9222-06AF93001C47}"/>
              </a:ext>
            </a:extLst>
          </p:cNvPr>
          <p:cNvSpPr/>
          <p:nvPr/>
        </p:nvSpPr>
        <p:spPr>
          <a:xfrm>
            <a:off x="6308451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ASA Job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45B188-B5A0-4117-BA85-B7B7105107C7}"/>
              </a:ext>
            </a:extLst>
          </p:cNvPr>
          <p:cNvCxnSpPr/>
          <p:nvPr/>
        </p:nvCxnSpPr>
        <p:spPr>
          <a:xfrm>
            <a:off x="635841" y="1150570"/>
            <a:ext cx="10960689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B37CF39-E862-4836-AB85-85E6A2AFFD62}"/>
              </a:ext>
            </a:extLst>
          </p:cNvPr>
          <p:cNvSpPr/>
          <p:nvPr/>
        </p:nvSpPr>
        <p:spPr>
          <a:xfrm>
            <a:off x="586891" y="722795"/>
            <a:ext cx="2210810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Data Pipeline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A89FA-71BE-4057-8103-D38EA069F058}"/>
              </a:ext>
            </a:extLst>
          </p:cNvPr>
          <p:cNvCxnSpPr>
            <a:cxnSpLocks/>
          </p:cNvCxnSpPr>
          <p:nvPr/>
        </p:nvCxnSpPr>
        <p:spPr>
          <a:xfrm flipV="1">
            <a:off x="4367117" y="2341510"/>
            <a:ext cx="0" cy="325389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58E289C-58D5-41E3-9F84-64A3D815A145}"/>
              </a:ext>
            </a:extLst>
          </p:cNvPr>
          <p:cNvSpPr/>
          <p:nvPr/>
        </p:nvSpPr>
        <p:spPr>
          <a:xfrm>
            <a:off x="2451521" y="4591842"/>
            <a:ext cx="1830313" cy="552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Development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Pipeline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A55635-1938-412C-B340-9EFEF09972EE}"/>
              </a:ext>
            </a:extLst>
          </p:cNvPr>
          <p:cNvSpPr/>
          <p:nvPr/>
        </p:nvSpPr>
        <p:spPr>
          <a:xfrm>
            <a:off x="9049122" y="3968455"/>
            <a:ext cx="1017261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Git Push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13C0E6D-720C-49D0-AAA2-92B38D41C9B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 flipV="1">
            <a:off x="8314379" y="2772932"/>
            <a:ext cx="360309" cy="556150"/>
          </a:xfrm>
          <a:prstGeom prst="bentConnector3">
            <a:avLst>
              <a:gd name="adj1" fmla="val 20042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78AADFD-7868-4D1C-9493-3F95B25FCF20}"/>
              </a:ext>
            </a:extLst>
          </p:cNvPr>
          <p:cNvSpPr/>
          <p:nvPr/>
        </p:nvSpPr>
        <p:spPr>
          <a:xfrm>
            <a:off x="9042603" y="2855713"/>
            <a:ext cx="1790859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Build triggered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0F74E8C-9E06-475C-9DCC-1CA841B13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953" y="1570849"/>
            <a:ext cx="377550" cy="3775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CE3B4A8-E1E7-47FA-80B0-3281989E6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8365" y="2806329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B1492B5-B6FC-4360-A63E-B9A6D52CF1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0760" y="3179220"/>
            <a:ext cx="274320" cy="2743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05A917-B250-4125-B20E-581F865474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65" y="3659569"/>
            <a:ext cx="274320" cy="2743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4515E6-474F-435F-803D-78A5BBEDFE0B}"/>
              </a:ext>
            </a:extLst>
          </p:cNvPr>
          <p:cNvCxnSpPr/>
          <p:nvPr/>
        </p:nvCxnSpPr>
        <p:spPr>
          <a:xfrm>
            <a:off x="5080000" y="3587750"/>
            <a:ext cx="342265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1FCE05E-C085-4727-BD9B-3770130DBDC2}"/>
              </a:ext>
            </a:extLst>
          </p:cNvPr>
          <p:cNvCxnSpPr>
            <a:endCxn id="11" idx="3"/>
          </p:cNvCxnSpPr>
          <p:nvPr/>
        </p:nvCxnSpPr>
        <p:spPr>
          <a:xfrm rot="5400000" flipH="1" flipV="1">
            <a:off x="7747989" y="3895473"/>
            <a:ext cx="1132781" cy="12700"/>
          </a:xfrm>
          <a:prstGeom prst="bentConnector4">
            <a:avLst>
              <a:gd name="adj1" fmla="val 752"/>
              <a:gd name="adj2" fmla="val 569071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9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0BC0B9-762D-4CB0-9524-DE2849328E1A}"/>
              </a:ext>
            </a:extLst>
          </p:cNvPr>
          <p:cNvSpPr/>
          <p:nvPr/>
        </p:nvSpPr>
        <p:spPr>
          <a:xfrm>
            <a:off x="4161254" y="3713051"/>
            <a:ext cx="526385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C08BC-0C42-45F2-94BA-A35999D60CD2}"/>
              </a:ext>
            </a:extLst>
          </p:cNvPr>
          <p:cNvSpPr/>
          <p:nvPr/>
        </p:nvSpPr>
        <p:spPr>
          <a:xfrm>
            <a:off x="4161255" y="1940560"/>
            <a:ext cx="526385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5C87245-DCEE-4B63-95B2-DA9E32172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4920" y="2297780"/>
            <a:ext cx="380847" cy="38084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BD87FD4-4C18-4377-BBBE-988DE1409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1883" y="3483477"/>
            <a:ext cx="457200" cy="457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4E00388-9D6D-4221-BDA6-5FEBF1703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0957" y="4034103"/>
            <a:ext cx="457200" cy="457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EEDFDB7-1C21-4ECA-BCE2-FA1AB01D5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1883" y="1710986"/>
            <a:ext cx="457200" cy="457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684B160-94B6-4EE9-A356-603459218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84206" y="2136501"/>
            <a:ext cx="669818" cy="669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6FF6A-AEF5-4BAD-B987-A14E9CE2A3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6650" y="5191748"/>
            <a:ext cx="854276" cy="669831"/>
          </a:xfrm>
          <a:prstGeom prst="rect">
            <a:avLst/>
          </a:prstGeom>
        </p:spPr>
      </p:pic>
      <p:sp>
        <p:nvSpPr>
          <p:cNvPr id="12" name="Arrow: Bent 11">
            <a:extLst>
              <a:ext uri="{FF2B5EF4-FFF2-40B4-BE49-F238E27FC236}">
                <a16:creationId xmlns:a16="http://schemas.microsoft.com/office/drawing/2014/main" id="{E1FE4EB3-17C0-4E4F-A288-C881A91D3203}"/>
              </a:ext>
            </a:extLst>
          </p:cNvPr>
          <p:cNvSpPr/>
          <p:nvPr/>
        </p:nvSpPr>
        <p:spPr>
          <a:xfrm>
            <a:off x="4813581" y="2297780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5B24228-5A9F-49CD-AEA0-FA7F1C348BC8}"/>
              </a:ext>
            </a:extLst>
          </p:cNvPr>
          <p:cNvSpPr/>
          <p:nvPr/>
        </p:nvSpPr>
        <p:spPr>
          <a:xfrm>
            <a:off x="6786416" y="2280868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48F8A-1AD2-4D3F-BA53-B0D45DEE57CB}"/>
              </a:ext>
            </a:extLst>
          </p:cNvPr>
          <p:cNvSpPr txBox="1"/>
          <p:nvPr/>
        </p:nvSpPr>
        <p:spPr>
          <a:xfrm>
            <a:off x="2444344" y="4765416"/>
            <a:ext cx="1228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FEC41-E039-46C3-9107-35D3B6D529BD}"/>
              </a:ext>
            </a:extLst>
          </p:cNvPr>
          <p:cNvSpPr txBox="1"/>
          <p:nvPr/>
        </p:nvSpPr>
        <p:spPr>
          <a:xfrm>
            <a:off x="8529219" y="2151250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268DA-85CF-4242-A82E-031FC304B823}"/>
              </a:ext>
            </a:extLst>
          </p:cNvPr>
          <p:cNvSpPr txBox="1"/>
          <p:nvPr/>
        </p:nvSpPr>
        <p:spPr>
          <a:xfrm>
            <a:off x="8578165" y="3939014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FB82DF-C5BA-47EF-B04B-C10C8F198D91}"/>
              </a:ext>
            </a:extLst>
          </p:cNvPr>
          <p:cNvSpPr txBox="1"/>
          <p:nvPr/>
        </p:nvSpPr>
        <p:spPr>
          <a:xfrm>
            <a:off x="4302176" y="4520173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94D66-92E2-46D5-9579-5178EAC37A25}"/>
              </a:ext>
            </a:extLst>
          </p:cNvPr>
          <p:cNvSpPr txBox="1"/>
          <p:nvPr/>
        </p:nvSpPr>
        <p:spPr>
          <a:xfrm>
            <a:off x="7442916" y="2718229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Storage Account</a:t>
            </a: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F83B6358-46FB-464F-B639-DD46BED2C8F1}"/>
              </a:ext>
            </a:extLst>
          </p:cNvPr>
          <p:cNvSpPr/>
          <p:nvPr/>
        </p:nvSpPr>
        <p:spPr>
          <a:xfrm rot="16200000" flipV="1">
            <a:off x="3895588" y="4528943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7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570290" y="762967"/>
            <a:ext cx="3538546" cy="36721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6254749" y="4543230"/>
            <a:ext cx="526385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6254750" y="2770739"/>
            <a:ext cx="526385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987821" y="4746956"/>
            <a:ext cx="2973326" cy="20313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8415" y="312795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395" y="2668720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5378" y="4313656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4452" y="486428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5" y="5206143"/>
            <a:ext cx="230284" cy="23028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334616" y="4750461"/>
            <a:ext cx="678116" cy="457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1C4D4B9-6118-4B26-A824-94E8EA21DA93}"/>
              </a:ext>
            </a:extLst>
          </p:cNvPr>
          <p:cNvSpPr txBox="1"/>
          <p:nvPr/>
        </p:nvSpPr>
        <p:spPr>
          <a:xfrm>
            <a:off x="140674" y="582691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r>
              <a:rPr lang="en-US" b="0" dirty="0"/>
              <a:t>Compile Script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6661" y="5181364"/>
            <a:ext cx="274320" cy="27432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987821" y="2657205"/>
            <a:ext cx="2973326" cy="16158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486872" y="4503529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Commit/Push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87574" y="6134693"/>
            <a:ext cx="9300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163030" y="6176112"/>
            <a:ext cx="2727682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EF15218-5DFA-4D32-A633-64F20FB25B3D}"/>
              </a:ext>
            </a:extLst>
          </p:cNvPr>
          <p:cNvSpPr/>
          <p:nvPr/>
        </p:nvSpPr>
        <p:spPr>
          <a:xfrm>
            <a:off x="1163030" y="5765850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163030" y="6046707"/>
            <a:ext cx="2727682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CEA3068-A40D-4D0B-AC84-9F40373DD7D1}"/>
              </a:ext>
            </a:extLst>
          </p:cNvPr>
          <p:cNvCxnSpPr>
            <a:cxnSpLocks/>
            <a:stCxn id="65" idx="1"/>
            <a:endCxn id="67" idx="1"/>
          </p:cNvCxnSpPr>
          <p:nvPr/>
        </p:nvCxnSpPr>
        <p:spPr>
          <a:xfrm rot="10800000">
            <a:off x="1163030" y="5897760"/>
            <a:ext cx="12700" cy="559211"/>
          </a:xfrm>
          <a:prstGeom prst="bentConnector3">
            <a:avLst>
              <a:gd name="adj1" fmla="val 157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F80A28-6E37-497E-B300-C22D97384BBB}"/>
              </a:ext>
            </a:extLst>
          </p:cNvPr>
          <p:cNvCxnSpPr>
            <a:cxnSpLocks/>
            <a:stCxn id="65" idx="1"/>
            <a:endCxn id="68" idx="1"/>
          </p:cNvCxnSpPr>
          <p:nvPr/>
        </p:nvCxnSpPr>
        <p:spPr>
          <a:xfrm rot="10800000">
            <a:off x="1163030" y="6117728"/>
            <a:ext cx="12700" cy="339243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5378" y="2541165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77701" y="296668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37499" y="4744364"/>
            <a:ext cx="498764" cy="4572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83F4F11-D852-489E-925F-11D37B5A235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40145" y="6021927"/>
            <a:ext cx="854276" cy="669831"/>
          </a:xfrm>
          <a:prstGeom prst="rect">
            <a:avLst/>
          </a:prstGeom>
        </p:spPr>
      </p:pic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907076" y="312795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879911" y="311104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359587" y="3759722"/>
            <a:ext cx="1030854" cy="1514617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1339994" y="3239858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987821" y="1874222"/>
            <a:ext cx="2973326" cy="5078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CDEE22A-6A03-4BB9-A4AF-0B8894FF04D8}"/>
              </a:ext>
            </a:extLst>
          </p:cNvPr>
          <p:cNvSpPr txBox="1"/>
          <p:nvPr/>
        </p:nvSpPr>
        <p:spPr>
          <a:xfrm>
            <a:off x="987821" y="1371343"/>
            <a:ext cx="297332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111" idx="3"/>
            <a:endCxn id="95" idx="0"/>
          </p:cNvCxnSpPr>
          <p:nvPr/>
        </p:nvCxnSpPr>
        <p:spPr>
          <a:xfrm>
            <a:off x="3961147" y="1556009"/>
            <a:ext cx="4451463" cy="14106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1B601CF-BE3E-40A4-B6B8-64890AB1A0DC}"/>
              </a:ext>
            </a:extLst>
          </p:cNvPr>
          <p:cNvSpPr txBox="1"/>
          <p:nvPr/>
        </p:nvSpPr>
        <p:spPr>
          <a:xfrm>
            <a:off x="4537839" y="5595595"/>
            <a:ext cx="1228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622714" y="2981429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0671660" y="4769193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799195" y="519649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395671" y="535035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634589" y="353541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391372" y="244119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Restart on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179378" y="5078688"/>
            <a:ext cx="2727682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cxnSpLocks/>
            <a:stCxn id="134" idx="3"/>
            <a:endCxn id="92" idx="1"/>
          </p:cNvCxnSpPr>
          <p:nvPr/>
        </p:nvCxnSpPr>
        <p:spPr>
          <a:xfrm flipV="1">
            <a:off x="3907060" y="3300771"/>
            <a:ext cx="2347690" cy="1990101"/>
          </a:xfrm>
          <a:prstGeom prst="bentConnector3">
            <a:avLst>
              <a:gd name="adj1" fmla="val 18354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50348" y="3306519"/>
            <a:ext cx="952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Not automated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2482420" y="2387427"/>
            <a:ext cx="16758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On commit 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1319" y="450064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87821" y="877050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cxnSpLocks/>
            <a:stCxn id="148" idx="1"/>
            <a:endCxn id="110" idx="1"/>
          </p:cNvCxnSpPr>
          <p:nvPr/>
        </p:nvCxnSpPr>
        <p:spPr>
          <a:xfrm rot="10800000" flipV="1">
            <a:off x="987821" y="1061716"/>
            <a:ext cx="12700" cy="1066422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cxnSpLocks/>
            <a:stCxn id="148" idx="1"/>
            <a:endCxn id="111" idx="1"/>
          </p:cNvCxnSpPr>
          <p:nvPr/>
        </p:nvCxnSpPr>
        <p:spPr>
          <a:xfrm rot="10800000" flipV="1">
            <a:off x="987821" y="1061715"/>
            <a:ext cx="12700" cy="494293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160">
            <a:extLst>
              <a:ext uri="{FF2B5EF4-FFF2-40B4-BE49-F238E27FC236}">
                <a16:creationId xmlns:a16="http://schemas.microsoft.com/office/drawing/2014/main" id="{9252DB17-8A3F-4506-92E5-6E810AACAF3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9313" y="1167540"/>
            <a:ext cx="274320" cy="27432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5CA6C95-1FD8-4515-AA9B-185181F1742E}"/>
              </a:ext>
            </a:extLst>
          </p:cNvPr>
          <p:cNvCxnSpPr>
            <a:stCxn id="36" idx="0"/>
            <a:endCxn id="47" idx="2"/>
          </p:cNvCxnSpPr>
          <p:nvPr/>
        </p:nvCxnSpPr>
        <p:spPr>
          <a:xfrm flipV="1">
            <a:off x="2474484" y="4273032"/>
            <a:ext cx="0" cy="4739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D1EC95-3F3D-4E49-82FE-B33F38B0BB38}"/>
              </a:ext>
            </a:extLst>
          </p:cNvPr>
          <p:cNvCxnSpPr>
            <a:stCxn id="47" idx="0"/>
            <a:endCxn id="110" idx="2"/>
          </p:cNvCxnSpPr>
          <p:nvPr/>
        </p:nvCxnSpPr>
        <p:spPr>
          <a:xfrm flipV="1">
            <a:off x="2474484" y="2382053"/>
            <a:ext cx="0" cy="275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5D74CC4-16E6-4354-A3B6-20DB8FEF1C3C}"/>
              </a:ext>
            </a:extLst>
          </p:cNvPr>
          <p:cNvCxnSpPr>
            <a:cxnSpLocks/>
            <a:stCxn id="110" idx="0"/>
            <a:endCxn id="111" idx="2"/>
          </p:cNvCxnSpPr>
          <p:nvPr/>
        </p:nvCxnSpPr>
        <p:spPr>
          <a:xfrm flipV="1">
            <a:off x="2474484" y="1740675"/>
            <a:ext cx="0" cy="133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EB1D78C-F345-4F59-B5B5-AB5D7BCF0789}"/>
              </a:ext>
            </a:extLst>
          </p:cNvPr>
          <p:cNvSpPr txBox="1"/>
          <p:nvPr/>
        </p:nvSpPr>
        <p:spPr>
          <a:xfrm>
            <a:off x="828520" y="487507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Azure DevOps</a:t>
            </a:r>
          </a:p>
        </p:txBody>
      </p:sp>
      <p:sp>
        <p:nvSpPr>
          <p:cNvPr id="118" name="Arrow: Bent 117">
            <a:extLst>
              <a:ext uri="{FF2B5EF4-FFF2-40B4-BE49-F238E27FC236}">
                <a16:creationId xmlns:a16="http://schemas.microsoft.com/office/drawing/2014/main" id="{8C2F22FC-5046-4E8A-AAD1-88F5D9E36A3F}"/>
              </a:ext>
            </a:extLst>
          </p:cNvPr>
          <p:cNvSpPr/>
          <p:nvPr/>
        </p:nvSpPr>
        <p:spPr>
          <a:xfrm rot="16200000" flipV="1">
            <a:off x="5989083" y="5359122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7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A09830-C645-4741-B38B-602BF5DFC980}"/>
              </a:ext>
            </a:extLst>
          </p:cNvPr>
          <p:cNvSpPr/>
          <p:nvPr/>
        </p:nvSpPr>
        <p:spPr>
          <a:xfrm>
            <a:off x="570290" y="2403773"/>
            <a:ext cx="353854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27596-C378-4CB4-976A-4803A1F1EB08}"/>
              </a:ext>
            </a:extLst>
          </p:cNvPr>
          <p:cNvSpPr txBox="1"/>
          <p:nvPr/>
        </p:nvSpPr>
        <p:spPr>
          <a:xfrm>
            <a:off x="987821" y="4746956"/>
            <a:ext cx="2973326" cy="13388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335DB5-B29E-4C4F-A3F6-734C78B95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395" y="2668720"/>
            <a:ext cx="274320" cy="274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D95103-987E-4C92-8D98-5224A442A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5" y="5206143"/>
            <a:ext cx="230284" cy="23028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5441B5-3B4D-4798-8150-3D990171DE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0041" t="24030" r="18471" b="22320"/>
          <a:stretch/>
        </p:blipFill>
        <p:spPr>
          <a:xfrm>
            <a:off x="334616" y="4750461"/>
            <a:ext cx="678116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31AEAC-E1F8-400E-9CE1-9D086D3CF8BE}"/>
              </a:ext>
            </a:extLst>
          </p:cNvPr>
          <p:cNvSpPr txBox="1"/>
          <p:nvPr/>
        </p:nvSpPr>
        <p:spPr>
          <a:xfrm>
            <a:off x="4108836" y="530103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pPr algn="l"/>
            <a:r>
              <a:rPr lang="en-US" b="0" dirty="0"/>
              <a:t>Compile Script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74BAEC1-F0F3-4C67-ADD7-EFB2059D53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661" y="5181364"/>
            <a:ext cx="274320" cy="274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75714E-CB0A-4944-A715-25AB88EA1714}"/>
              </a:ext>
            </a:extLst>
          </p:cNvPr>
          <p:cNvSpPr txBox="1"/>
          <p:nvPr/>
        </p:nvSpPr>
        <p:spPr>
          <a:xfrm>
            <a:off x="987821" y="2657205"/>
            <a:ext cx="2973326" cy="14773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A2BCA-4B8C-45F8-932F-B63DC78D28C0}"/>
              </a:ext>
            </a:extLst>
          </p:cNvPr>
          <p:cNvSpPr txBox="1"/>
          <p:nvPr/>
        </p:nvSpPr>
        <p:spPr>
          <a:xfrm>
            <a:off x="2486872" y="4503529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Commit/Push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779545-0C6F-40BE-80CF-68BE60C600F4}"/>
              </a:ext>
            </a:extLst>
          </p:cNvPr>
          <p:cNvSpPr/>
          <p:nvPr/>
        </p:nvSpPr>
        <p:spPr>
          <a:xfrm>
            <a:off x="1163030" y="5213035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67C93D7-BE22-4CE0-BD6A-5EA0F4A25861}"/>
              </a:ext>
            </a:extLst>
          </p:cNvPr>
          <p:cNvCxnSpPr>
            <a:cxnSpLocks/>
            <a:stCxn id="88" idx="3"/>
            <a:endCxn id="15" idx="3"/>
          </p:cNvCxnSpPr>
          <p:nvPr/>
        </p:nvCxnSpPr>
        <p:spPr>
          <a:xfrm flipV="1">
            <a:off x="3890712" y="5344944"/>
            <a:ext cx="12700" cy="48905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E3B0FF-461A-4A72-A655-89FBF9F89E36}"/>
              </a:ext>
            </a:extLst>
          </p:cNvPr>
          <p:cNvSpPr/>
          <p:nvPr/>
        </p:nvSpPr>
        <p:spPr>
          <a:xfrm>
            <a:off x="1339994" y="3098648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C0D0C73-BF1F-4884-8FBE-53CA215A1D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0290" y="2085273"/>
            <a:ext cx="274320" cy="27432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7BFB4D-4220-46F1-800F-EBD04DE4F34A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2474484" y="4134533"/>
            <a:ext cx="0" cy="6124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7A1EAD-95A6-494C-B328-84FEA230DDEE}"/>
              </a:ext>
            </a:extLst>
          </p:cNvPr>
          <p:cNvSpPr txBox="1"/>
          <p:nvPr/>
        </p:nvSpPr>
        <p:spPr>
          <a:xfrm>
            <a:off x="807491" y="2122716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Azure DevOps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F391C4-760D-4692-83A1-4FDBC63FB12B}"/>
              </a:ext>
            </a:extLst>
          </p:cNvPr>
          <p:cNvSpPr/>
          <p:nvPr/>
        </p:nvSpPr>
        <p:spPr>
          <a:xfrm>
            <a:off x="6232303" y="2403773"/>
            <a:ext cx="3538546" cy="19223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5ECE2F-5F60-4BAC-95BB-098BEF899B18}"/>
              </a:ext>
            </a:extLst>
          </p:cNvPr>
          <p:cNvSpPr txBox="1"/>
          <p:nvPr/>
        </p:nvSpPr>
        <p:spPr>
          <a:xfrm>
            <a:off x="6649834" y="4637955"/>
            <a:ext cx="2973326" cy="14773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B70B7EC6-5829-4433-A5FF-A1AB70869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408" y="2559719"/>
            <a:ext cx="274320" cy="27432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465EBA8-881C-43FD-B2CE-18CC47BA8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08" y="5097142"/>
            <a:ext cx="230284" cy="230284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0F64920C-F29C-4859-8FDB-D27C864FDE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0041" t="24030" r="18471" b="22320"/>
          <a:stretch/>
        </p:blipFill>
        <p:spPr>
          <a:xfrm>
            <a:off x="5996629" y="4641460"/>
            <a:ext cx="678116" cy="4572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ECE86F1A-FE95-405C-B1EB-954224F6AE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08674" y="5072363"/>
            <a:ext cx="274320" cy="27432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4A9E9E7-B2AB-44C8-BA6B-924A498EE743}"/>
              </a:ext>
            </a:extLst>
          </p:cNvPr>
          <p:cNvSpPr txBox="1"/>
          <p:nvPr/>
        </p:nvSpPr>
        <p:spPr>
          <a:xfrm>
            <a:off x="6649834" y="2548204"/>
            <a:ext cx="2973326" cy="14773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12472A-F562-46A0-A280-E0AF620010D6}"/>
              </a:ext>
            </a:extLst>
          </p:cNvPr>
          <p:cNvSpPr txBox="1"/>
          <p:nvPr/>
        </p:nvSpPr>
        <p:spPr>
          <a:xfrm>
            <a:off x="8148885" y="4394528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Commit/Push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A582FE-F20F-421F-8B14-BAEA99E5E6D1}"/>
              </a:ext>
            </a:extLst>
          </p:cNvPr>
          <p:cNvSpPr txBox="1"/>
          <p:nvPr/>
        </p:nvSpPr>
        <p:spPr>
          <a:xfrm>
            <a:off x="5677701" y="5567708"/>
            <a:ext cx="930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C0E1456-59F7-46DA-94CD-4E0A40D401AE}"/>
              </a:ext>
            </a:extLst>
          </p:cNvPr>
          <p:cNvSpPr/>
          <p:nvPr/>
        </p:nvSpPr>
        <p:spPr>
          <a:xfrm>
            <a:off x="6827598" y="5647946"/>
            <a:ext cx="2727682" cy="43783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32FA01E-909D-43D6-B799-26264F7217C6}"/>
              </a:ext>
            </a:extLst>
          </p:cNvPr>
          <p:cNvSpPr/>
          <p:nvPr/>
        </p:nvSpPr>
        <p:spPr>
          <a:xfrm>
            <a:off x="6806303" y="5100992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B0CF9D3-E69C-4086-988F-6D0EE91077B2}"/>
              </a:ext>
            </a:extLst>
          </p:cNvPr>
          <p:cNvSpPr/>
          <p:nvPr/>
        </p:nvSpPr>
        <p:spPr>
          <a:xfrm>
            <a:off x="6806303" y="5377836"/>
            <a:ext cx="2727682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B3C9C42-7ADC-4258-93D2-22F8F7688711}"/>
              </a:ext>
            </a:extLst>
          </p:cNvPr>
          <p:cNvCxnSpPr>
            <a:cxnSpLocks/>
            <a:stCxn id="76" idx="1"/>
            <a:endCxn id="78" idx="1"/>
          </p:cNvCxnSpPr>
          <p:nvPr/>
        </p:nvCxnSpPr>
        <p:spPr>
          <a:xfrm rot="10800000">
            <a:off x="6806304" y="5448857"/>
            <a:ext cx="21295" cy="418009"/>
          </a:xfrm>
          <a:prstGeom prst="bentConnector3">
            <a:avLst>
              <a:gd name="adj1" fmla="val 1173491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F5B92B3-58A4-41AC-9748-9AEB4CAFBEFD}"/>
              </a:ext>
            </a:extLst>
          </p:cNvPr>
          <p:cNvSpPr/>
          <p:nvPr/>
        </p:nvSpPr>
        <p:spPr>
          <a:xfrm>
            <a:off x="7002007" y="2994274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DE133234-F14C-43D6-B24A-151E637648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30044" y="2091915"/>
            <a:ext cx="274320" cy="274320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41B53F-C5D3-42AF-B832-641ED64FD1D8}"/>
              </a:ext>
            </a:extLst>
          </p:cNvPr>
          <p:cNvCxnSpPr>
            <a:stCxn id="67" idx="0"/>
            <a:endCxn id="73" idx="2"/>
          </p:cNvCxnSpPr>
          <p:nvPr/>
        </p:nvCxnSpPr>
        <p:spPr>
          <a:xfrm flipV="1">
            <a:off x="8136497" y="4025532"/>
            <a:ext cx="0" cy="6124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E7FFEE4-0828-49F4-AA9F-14F6969E726C}"/>
              </a:ext>
            </a:extLst>
          </p:cNvPr>
          <p:cNvSpPr txBox="1"/>
          <p:nvPr/>
        </p:nvSpPr>
        <p:spPr>
          <a:xfrm>
            <a:off x="6467245" y="2129358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Azure DevOps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B0AC97D-76FC-4D02-BEF0-C54032F9F93A}"/>
              </a:ext>
            </a:extLst>
          </p:cNvPr>
          <p:cNvSpPr/>
          <p:nvPr/>
        </p:nvSpPr>
        <p:spPr>
          <a:xfrm>
            <a:off x="1163030" y="5608762"/>
            <a:ext cx="2727682" cy="45047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C637DFC9-6ADD-4AE1-AE00-1BEA993B4030}"/>
              </a:ext>
            </a:extLst>
          </p:cNvPr>
          <p:cNvCxnSpPr>
            <a:cxnSpLocks/>
            <a:stCxn id="76" idx="3"/>
            <a:endCxn id="77" idx="3"/>
          </p:cNvCxnSpPr>
          <p:nvPr/>
        </p:nvCxnSpPr>
        <p:spPr>
          <a:xfrm flipH="1" flipV="1">
            <a:off x="9533985" y="5232901"/>
            <a:ext cx="21295" cy="633964"/>
          </a:xfrm>
          <a:prstGeom prst="bentConnector3">
            <a:avLst>
              <a:gd name="adj1" fmla="val -1073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9A4CA2E-C21E-4C60-AA92-C270A2817A25}"/>
              </a:ext>
            </a:extLst>
          </p:cNvPr>
          <p:cNvSpPr txBox="1"/>
          <p:nvPr/>
        </p:nvSpPr>
        <p:spPr>
          <a:xfrm>
            <a:off x="9754718" y="523072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pPr algn="l"/>
            <a:r>
              <a:rPr lang="en-US" b="0" dirty="0"/>
              <a:t>Compile Script</a:t>
            </a:r>
          </a:p>
        </p:txBody>
      </p:sp>
    </p:spTree>
    <p:extLst>
      <p:ext uri="{BB962C8B-B14F-4D97-AF65-F5344CB8AC3E}">
        <p14:creationId xmlns:p14="http://schemas.microsoft.com/office/powerpoint/2010/main" val="134280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890</Words>
  <Application>Microsoft Office PowerPoint</Application>
  <PresentationFormat>Widescreen</PresentationFormat>
  <Paragraphs>238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Sprint 2 - plan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Eiden</dc:creator>
  <cp:lastModifiedBy>Florian Eiden</cp:lastModifiedBy>
  <cp:revision>12</cp:revision>
  <dcterms:created xsi:type="dcterms:W3CDTF">2019-12-06T23:56:55Z</dcterms:created>
  <dcterms:modified xsi:type="dcterms:W3CDTF">2019-12-23T22:23:15Z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2019-12-06T23:56:55Z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a10d6769-617e-4082-a62d-0000dfb13140</vt:lpwstr>
  </property>
  <property fmtid="{D5CDD505-2E9C-101B-9397-08002B2CF9AE}" pid="8" name="MSIP_Label_f42aa342-8706-4288-bd11-ebb85995028c_ContentBits">
    <vt:lpwstr>0</vt:lpwstr>
  </property>
</Properties>
</file>