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D3D3D3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B95F-F8EA-470E-BA24-CAF992AF6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C15DD-CF24-48B5-A4CC-91D27368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E477-4FBA-414C-B5AB-8C606509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1E05-C74B-40CF-A950-20B9B7F7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AE49-42F2-4FBF-B7B9-858A8497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D7F9-8091-4A2F-B6BE-E7450930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6B881-9FC4-4F7C-9993-A8E2B635B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42DD-CBD3-4F44-AE9F-A7D3C49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C2DE-50DD-419F-9AD0-C89C7550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DDA8-056A-4A91-B834-CA29CBE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AC10A-16C5-4277-B30C-0453970E3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A6D67-0F4B-472B-8628-5ECCD7D8D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F4B7-6D6E-4B46-AF45-F3143C85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1D55-0D46-4B46-BA76-344F929A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C4D1-A84B-4DAD-98C4-BB0D7371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EFDE-CD3E-420D-BE70-AA296A9F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F0BD-D6E4-4516-892C-9D7A1571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37AC-1A45-4E54-80C4-BC1C518D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37DE-0978-406B-AA26-31D88EFD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3AC6-DCE0-436A-A5E2-13EA91AD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9628-A03A-433D-BD13-6D0591D0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7987B-443A-486D-8B34-BDB72592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4D27-7150-4B82-BB36-614B8564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2DCE-5C1D-4F89-889B-1143DD82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312F4-BB48-4346-B390-E132066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3A24-E95A-40A1-A3AA-CF28E09F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CC02-E37D-4636-9ABA-0DA15AE54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DC606-9FDE-4C82-BA37-88DB85B6E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6D52-B557-4812-85FF-126B2AAA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AD8F-7F32-491C-866B-D52AAE65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E7B6B-25E7-4371-9BCB-8A0297D7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B81B-074D-4B0E-AD33-3CD6350E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0EC5-D682-4C7C-B4C1-E0B61980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6728-16B1-4036-911C-DEFDB4856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A89E5-292E-488F-856E-29183D030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6E580-A213-4987-8DEE-1772EA436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E7085-7CD2-4E01-901A-09E493E0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2C76D-B03C-40D7-BEBC-837D4B8D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6BA7A-BDCE-403F-BB82-814628DD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732C-A6AB-4CC7-B0F8-702D874A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5AF8C-5F4E-4D25-A3D4-E40DF7AF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6ADB5-89C2-4016-B9B5-9E967742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324EB-0BD3-4833-9441-289760B0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2B97B-BBDD-4F36-BA1E-47854BE8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63034-73F6-4E84-B3AA-71B93255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56A26-B4DB-4937-8AC2-C1A3F1D4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2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4B67-8822-4148-8C86-C1C4BBC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4C54-B8BD-4470-90AE-513D4110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85ECE-2B93-45CF-AC14-52D3D565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C19C7-9853-4972-873A-B023EC59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456A-2665-4401-AB4B-1AC53232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A365-876B-4E7E-AC28-EB62E1B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0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04AC-AE1B-4B42-A1C2-CAFF2A3E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4169D-342A-487E-8E6C-65C299227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E5E27-0E9D-44EE-8725-2BDA746C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7CEA-249D-4684-AD0A-972AFA5F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5253-3C38-431E-9762-5EB23D16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ADBBE-6B36-48B0-82EE-FC9FAF93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0D4DC-14EA-4557-9FD7-93A001FF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9481-0EED-4AAF-AB61-0DCA0FC76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8FAE-D47D-49E1-8A24-0C5A90A92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1AFC-7425-4008-AD8D-1D97C1F81C1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C8A2-9606-4313-A2DE-4C196C384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986F-D5C4-41EE-B657-A4E2B42C0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EC6BA57-D732-49EB-B61E-D864A305BF48}"/>
              </a:ext>
            </a:extLst>
          </p:cNvPr>
          <p:cNvSpPr/>
          <p:nvPr/>
        </p:nvSpPr>
        <p:spPr>
          <a:xfrm>
            <a:off x="487201" y="1228110"/>
            <a:ext cx="4589730" cy="163527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D638BF-67DB-42D4-91F0-BCE1C67E80BE}"/>
              </a:ext>
            </a:extLst>
          </p:cNvPr>
          <p:cNvSpPr/>
          <p:nvPr/>
        </p:nvSpPr>
        <p:spPr>
          <a:xfrm>
            <a:off x="487201" y="3011302"/>
            <a:ext cx="4589730" cy="181078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281EB-E75D-4584-A5B2-4E5E5837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00105"/>
              </p:ext>
            </p:extLst>
          </p:nvPr>
        </p:nvGraphicFramePr>
        <p:xfrm>
          <a:off x="487201" y="206665"/>
          <a:ext cx="458973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37C5BB8-3AEF-431D-A42E-C2EEFD9DE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32863"/>
              </p:ext>
            </p:extLst>
          </p:nvPr>
        </p:nvGraphicFramePr>
        <p:xfrm>
          <a:off x="6281125" y="1228109"/>
          <a:ext cx="5324451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Latest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10012A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304B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B61006B-47FB-437C-9FB3-1750C0343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84747"/>
              </p:ext>
            </p:extLst>
          </p:nvPr>
        </p:nvGraphicFramePr>
        <p:xfrm>
          <a:off x="487201" y="2540056"/>
          <a:ext cx="458973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6BBBCF3B-8277-414F-9285-9A27F381E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44083"/>
              </p:ext>
            </p:extLst>
          </p:nvPr>
        </p:nvGraphicFramePr>
        <p:xfrm>
          <a:off x="6281125" y="2929000"/>
          <a:ext cx="532445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Latest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10012A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304B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F7317267-5826-4C91-B25E-12C2E7C4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32706"/>
              </p:ext>
            </p:extLst>
          </p:nvPr>
        </p:nvGraphicFramePr>
        <p:xfrm>
          <a:off x="487201" y="4507687"/>
          <a:ext cx="458973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1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40842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96174F85-F707-4002-AB43-AC2C0B9E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09007"/>
              </p:ext>
            </p:extLst>
          </p:nvPr>
        </p:nvGraphicFramePr>
        <p:xfrm>
          <a:off x="6281125" y="5643391"/>
          <a:ext cx="532445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Latest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10012A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226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304B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67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sp>
        <p:nvSpPr>
          <p:cNvPr id="23" name="Arrow: Bent 22">
            <a:extLst>
              <a:ext uri="{FF2B5EF4-FFF2-40B4-BE49-F238E27FC236}">
                <a16:creationId xmlns:a16="http://schemas.microsoft.com/office/drawing/2014/main" id="{0479C16D-80B0-4E4E-97B9-B0AADFDEF13C}"/>
              </a:ext>
            </a:extLst>
          </p:cNvPr>
          <p:cNvSpPr/>
          <p:nvPr/>
        </p:nvSpPr>
        <p:spPr>
          <a:xfrm flipV="1">
            <a:off x="4426760" y="1366996"/>
            <a:ext cx="1669240" cy="701813"/>
          </a:xfrm>
          <a:prstGeom prst="bentArrow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662F276-588E-4EB6-958E-4F6D1FC0A766}"/>
              </a:ext>
            </a:extLst>
          </p:cNvPr>
          <p:cNvSpPr/>
          <p:nvPr/>
        </p:nvSpPr>
        <p:spPr>
          <a:xfrm flipV="1">
            <a:off x="4426760" y="3334627"/>
            <a:ext cx="1669240" cy="701813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26B5497E-C980-4071-9C26-7D08B44C9E26}"/>
              </a:ext>
            </a:extLst>
          </p:cNvPr>
          <p:cNvSpPr/>
          <p:nvPr/>
        </p:nvSpPr>
        <p:spPr>
          <a:xfrm flipV="1">
            <a:off x="4426760" y="6043938"/>
            <a:ext cx="1669240" cy="701813"/>
          </a:xfrm>
          <a:prstGeom prst="bentArrow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23" grpId="0" animBg="1"/>
      <p:bldP spid="25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EC6BA57-D732-49EB-B61E-D864A305BF48}"/>
              </a:ext>
            </a:extLst>
          </p:cNvPr>
          <p:cNvSpPr/>
          <p:nvPr/>
        </p:nvSpPr>
        <p:spPr>
          <a:xfrm>
            <a:off x="487201" y="1228110"/>
            <a:ext cx="4589730" cy="163527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D638BF-67DB-42D4-91F0-BCE1C67E80BE}"/>
              </a:ext>
            </a:extLst>
          </p:cNvPr>
          <p:cNvSpPr/>
          <p:nvPr/>
        </p:nvSpPr>
        <p:spPr>
          <a:xfrm>
            <a:off x="487201" y="3011302"/>
            <a:ext cx="4589730" cy="181078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281EB-E75D-4584-A5B2-4E5E5837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90422"/>
              </p:ext>
            </p:extLst>
          </p:nvPr>
        </p:nvGraphicFramePr>
        <p:xfrm>
          <a:off x="487201" y="206665"/>
          <a:ext cx="458973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37C5BB8-3AEF-431D-A42E-C2EEFD9DE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49848"/>
              </p:ext>
            </p:extLst>
          </p:nvPr>
        </p:nvGraphicFramePr>
        <p:xfrm>
          <a:off x="6281125" y="1228109"/>
          <a:ext cx="5324451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B61006B-47FB-437C-9FB3-1750C0343C89}"/>
              </a:ext>
            </a:extLst>
          </p:cNvPr>
          <p:cNvGraphicFramePr>
            <a:graphicFrameLocks noGrp="1"/>
          </p:cNvGraphicFramePr>
          <p:nvPr/>
        </p:nvGraphicFramePr>
        <p:xfrm>
          <a:off x="487201" y="2540056"/>
          <a:ext cx="458973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6BBBCF3B-8277-414F-9285-9A27F381ED61}"/>
              </a:ext>
            </a:extLst>
          </p:cNvPr>
          <p:cNvGraphicFramePr>
            <a:graphicFrameLocks noGrp="1"/>
          </p:cNvGraphicFramePr>
          <p:nvPr/>
        </p:nvGraphicFramePr>
        <p:xfrm>
          <a:off x="6281125" y="2929000"/>
          <a:ext cx="532445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Latest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10012A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304B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F7317267-5826-4C91-B25E-12C2E7C4BE5B}"/>
              </a:ext>
            </a:extLst>
          </p:cNvPr>
          <p:cNvGraphicFramePr>
            <a:graphicFrameLocks noGrp="1"/>
          </p:cNvGraphicFramePr>
          <p:nvPr/>
        </p:nvGraphicFramePr>
        <p:xfrm>
          <a:off x="487201" y="4507687"/>
          <a:ext cx="458973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1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40842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96174F85-F707-4002-AB43-AC2C0B9E024D}"/>
              </a:ext>
            </a:extLst>
          </p:cNvPr>
          <p:cNvGraphicFramePr>
            <a:graphicFrameLocks noGrp="1"/>
          </p:cNvGraphicFramePr>
          <p:nvPr/>
        </p:nvGraphicFramePr>
        <p:xfrm>
          <a:off x="6281125" y="5643391"/>
          <a:ext cx="532445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Latest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10012A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226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304B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67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sp>
        <p:nvSpPr>
          <p:cNvPr id="23" name="Arrow: Bent 22">
            <a:extLst>
              <a:ext uri="{FF2B5EF4-FFF2-40B4-BE49-F238E27FC236}">
                <a16:creationId xmlns:a16="http://schemas.microsoft.com/office/drawing/2014/main" id="{0479C16D-80B0-4E4E-97B9-B0AADFDEF13C}"/>
              </a:ext>
            </a:extLst>
          </p:cNvPr>
          <p:cNvSpPr/>
          <p:nvPr/>
        </p:nvSpPr>
        <p:spPr>
          <a:xfrm flipV="1">
            <a:off x="4426760" y="1366996"/>
            <a:ext cx="1669240" cy="701813"/>
          </a:xfrm>
          <a:prstGeom prst="bentArrow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662F276-588E-4EB6-958E-4F6D1FC0A766}"/>
              </a:ext>
            </a:extLst>
          </p:cNvPr>
          <p:cNvSpPr/>
          <p:nvPr/>
        </p:nvSpPr>
        <p:spPr>
          <a:xfrm flipV="1">
            <a:off x="4426760" y="3334627"/>
            <a:ext cx="1669240" cy="701813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26B5497E-C980-4071-9C26-7D08B44C9E26}"/>
              </a:ext>
            </a:extLst>
          </p:cNvPr>
          <p:cNvSpPr/>
          <p:nvPr/>
        </p:nvSpPr>
        <p:spPr>
          <a:xfrm flipV="1">
            <a:off x="4426760" y="6043938"/>
            <a:ext cx="1669240" cy="701813"/>
          </a:xfrm>
          <a:prstGeom prst="bentArrow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4DA59-7EAB-4B02-91A2-1C09D0F6EB99}"/>
              </a:ext>
            </a:extLst>
          </p:cNvPr>
          <p:cNvSpPr txBox="1"/>
          <p:nvPr/>
        </p:nvSpPr>
        <p:spPr>
          <a:xfrm>
            <a:off x="487201" y="-16266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Input Stream </a:t>
            </a:r>
            <a:r>
              <a:rPr lang="en-US" dirty="0">
                <a:latin typeface="Consolas" panose="020B0609020204030204" pitchFamily="49" charset="0"/>
              </a:rPr>
              <a:t>in Event 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83E96-74F9-442B-B3F1-F40C5F8DF489}"/>
              </a:ext>
            </a:extLst>
          </p:cNvPr>
          <p:cNvSpPr txBox="1"/>
          <p:nvPr/>
        </p:nvSpPr>
        <p:spPr>
          <a:xfrm>
            <a:off x="6281125" y="85877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Final Table </a:t>
            </a:r>
            <a:r>
              <a:rPr lang="en-US" dirty="0">
                <a:latin typeface="Consolas" panose="020B0609020204030204" pitchFamily="49" charset="0"/>
              </a:rPr>
              <a:t>in Azure SQL</a:t>
            </a:r>
          </a:p>
        </p:txBody>
      </p:sp>
    </p:spTree>
    <p:extLst>
      <p:ext uri="{BB962C8B-B14F-4D97-AF65-F5344CB8AC3E}">
        <p14:creationId xmlns:p14="http://schemas.microsoft.com/office/powerpoint/2010/main" val="14263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281EB-E75D-4584-A5B2-4E5E5837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78775"/>
              </p:ext>
            </p:extLst>
          </p:nvPr>
        </p:nvGraphicFramePr>
        <p:xfrm>
          <a:off x="487201" y="206665"/>
          <a:ext cx="4589730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0559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6BBBCF3B-8277-414F-9285-9A27F381E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71173"/>
              </p:ext>
            </p:extLst>
          </p:nvPr>
        </p:nvGraphicFramePr>
        <p:xfrm>
          <a:off x="6281125" y="1709390"/>
          <a:ext cx="5324451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sp>
        <p:nvSpPr>
          <p:cNvPr id="25" name="Arrow: Bent 24">
            <a:extLst>
              <a:ext uri="{FF2B5EF4-FFF2-40B4-BE49-F238E27FC236}">
                <a16:creationId xmlns:a16="http://schemas.microsoft.com/office/drawing/2014/main" id="{2662F276-588E-4EB6-958E-4F6D1FC0A766}"/>
              </a:ext>
            </a:extLst>
          </p:cNvPr>
          <p:cNvSpPr/>
          <p:nvPr/>
        </p:nvSpPr>
        <p:spPr>
          <a:xfrm flipV="1">
            <a:off x="4426760" y="2115017"/>
            <a:ext cx="1669240" cy="701813"/>
          </a:xfrm>
          <a:prstGeom prst="bentArrow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6AF65-3691-47F0-94FB-A71A587EA1B4}"/>
              </a:ext>
            </a:extLst>
          </p:cNvPr>
          <p:cNvSpPr txBox="1"/>
          <p:nvPr/>
        </p:nvSpPr>
        <p:spPr>
          <a:xfrm>
            <a:off x="487201" y="-16266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Input Stream </a:t>
            </a:r>
            <a:r>
              <a:rPr lang="en-US" dirty="0">
                <a:latin typeface="Consolas" panose="020B0609020204030204" pitchFamily="49" charset="0"/>
              </a:rPr>
              <a:t>in Event 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CB1B-C61F-48BA-A3B1-F06A27CBA15E}"/>
              </a:ext>
            </a:extLst>
          </p:cNvPr>
          <p:cNvSpPr txBox="1"/>
          <p:nvPr/>
        </p:nvSpPr>
        <p:spPr>
          <a:xfrm>
            <a:off x="6281125" y="134005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Final Table </a:t>
            </a:r>
            <a:r>
              <a:rPr lang="en-US" dirty="0">
                <a:latin typeface="Consolas" panose="020B0609020204030204" pitchFamily="49" charset="0"/>
              </a:rPr>
              <a:t>in Azure SQL</a:t>
            </a:r>
          </a:p>
        </p:txBody>
      </p:sp>
    </p:spTree>
    <p:extLst>
      <p:ext uri="{BB962C8B-B14F-4D97-AF65-F5344CB8AC3E}">
        <p14:creationId xmlns:p14="http://schemas.microsoft.com/office/powerpoint/2010/main" val="101890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281EB-E75D-4584-A5B2-4E5E5837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10516"/>
              </p:ext>
            </p:extLst>
          </p:nvPr>
        </p:nvGraphicFramePr>
        <p:xfrm>
          <a:off x="487201" y="206665"/>
          <a:ext cx="458973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0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1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57137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8AA95F7-39BF-44CA-A17F-8D610D646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36536"/>
              </p:ext>
            </p:extLst>
          </p:nvPr>
        </p:nvGraphicFramePr>
        <p:xfrm>
          <a:off x="6281125" y="3170215"/>
          <a:ext cx="5324451" cy="1102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2269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ABC6C714-C63E-4851-8729-69419B4D4054}"/>
              </a:ext>
            </a:extLst>
          </p:cNvPr>
          <p:cNvSpPr/>
          <p:nvPr/>
        </p:nvSpPr>
        <p:spPr>
          <a:xfrm flipV="1">
            <a:off x="4426760" y="3570762"/>
            <a:ext cx="1669240" cy="701813"/>
          </a:xfrm>
          <a:prstGeom prst="bentArrow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93BE9-B3D9-48B3-A757-F6E2DA180216}"/>
              </a:ext>
            </a:extLst>
          </p:cNvPr>
          <p:cNvSpPr txBox="1"/>
          <p:nvPr/>
        </p:nvSpPr>
        <p:spPr>
          <a:xfrm>
            <a:off x="487201" y="-16266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Input Stream </a:t>
            </a:r>
            <a:r>
              <a:rPr lang="en-US" dirty="0">
                <a:latin typeface="Consolas" panose="020B0609020204030204" pitchFamily="49" charset="0"/>
              </a:rPr>
              <a:t>in Event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C56EA-9504-4EED-84AB-3011FF536BC6}"/>
              </a:ext>
            </a:extLst>
          </p:cNvPr>
          <p:cNvSpPr txBox="1"/>
          <p:nvPr/>
        </p:nvSpPr>
        <p:spPr>
          <a:xfrm>
            <a:off x="6281125" y="280088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Final Table </a:t>
            </a:r>
            <a:r>
              <a:rPr lang="en-US" dirty="0">
                <a:latin typeface="Consolas" panose="020B0609020204030204" pitchFamily="49" charset="0"/>
              </a:rPr>
              <a:t>in Azure SQL</a:t>
            </a:r>
          </a:p>
        </p:txBody>
      </p:sp>
    </p:spTree>
    <p:extLst>
      <p:ext uri="{BB962C8B-B14F-4D97-AF65-F5344CB8AC3E}">
        <p14:creationId xmlns:p14="http://schemas.microsoft.com/office/powerpoint/2010/main" val="34307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4F442B-6715-4495-9AC1-2D8A405E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80935"/>
              </p:ext>
            </p:extLst>
          </p:nvPr>
        </p:nvGraphicFramePr>
        <p:xfrm>
          <a:off x="487199" y="206665"/>
          <a:ext cx="5540952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5238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385238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85238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85238">
                  <a:extLst>
                    <a:ext uri="{9D8B030D-6E8A-4147-A177-3AD203B41FA5}">
                      <a16:colId xmlns:a16="http://schemas.microsoft.com/office/drawing/2014/main" val="918560287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0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10:35am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1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10:35am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8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51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868A9576-D88A-4EE4-967F-8E370348DE3A}"/>
              </a:ext>
            </a:extLst>
          </p:cNvPr>
          <p:cNvSpPr/>
          <p:nvPr/>
        </p:nvSpPr>
        <p:spPr>
          <a:xfrm>
            <a:off x="8855565" y="730294"/>
            <a:ext cx="2905079" cy="667607"/>
          </a:xfrm>
          <a:custGeom>
            <a:avLst/>
            <a:gdLst>
              <a:gd name="connsiteX0" fmla="*/ 0 w 2905079"/>
              <a:gd name="connsiteY0" fmla="*/ 0 h 667607"/>
              <a:gd name="connsiteX1" fmla="*/ 493863 w 2905079"/>
              <a:gd name="connsiteY1" fmla="*/ 0 h 667607"/>
              <a:gd name="connsiteX2" fmla="*/ 1016778 w 2905079"/>
              <a:gd name="connsiteY2" fmla="*/ 0 h 667607"/>
              <a:gd name="connsiteX3" fmla="*/ 1655895 w 2905079"/>
              <a:gd name="connsiteY3" fmla="*/ 0 h 667607"/>
              <a:gd name="connsiteX4" fmla="*/ 2295012 w 2905079"/>
              <a:gd name="connsiteY4" fmla="*/ 0 h 667607"/>
              <a:gd name="connsiteX5" fmla="*/ 2905079 w 2905079"/>
              <a:gd name="connsiteY5" fmla="*/ 0 h 667607"/>
              <a:gd name="connsiteX6" fmla="*/ 2905079 w 2905079"/>
              <a:gd name="connsiteY6" fmla="*/ 667607 h 667607"/>
              <a:gd name="connsiteX7" fmla="*/ 2382165 w 2905079"/>
              <a:gd name="connsiteY7" fmla="*/ 667607 h 667607"/>
              <a:gd name="connsiteX8" fmla="*/ 1830200 w 2905079"/>
              <a:gd name="connsiteY8" fmla="*/ 667607 h 667607"/>
              <a:gd name="connsiteX9" fmla="*/ 1191082 w 2905079"/>
              <a:gd name="connsiteY9" fmla="*/ 667607 h 667607"/>
              <a:gd name="connsiteX10" fmla="*/ 610067 w 2905079"/>
              <a:gd name="connsiteY10" fmla="*/ 667607 h 667607"/>
              <a:gd name="connsiteX11" fmla="*/ 0 w 2905079"/>
              <a:gd name="connsiteY11" fmla="*/ 667607 h 667607"/>
              <a:gd name="connsiteX12" fmla="*/ 0 w 2905079"/>
              <a:gd name="connsiteY12" fmla="*/ 0 h 667607"/>
              <a:gd name="connsiteX0" fmla="*/ 363134 w 2905079"/>
              <a:gd name="connsiteY0" fmla="*/ 0 h 667607"/>
              <a:gd name="connsiteX1" fmla="*/ 363134 w 2905079"/>
              <a:gd name="connsiteY1" fmla="*/ 667607 h 667607"/>
              <a:gd name="connsiteX2" fmla="*/ 0 w 2905079"/>
              <a:gd name="connsiteY2" fmla="*/ 83450 h 667607"/>
              <a:gd name="connsiteX3" fmla="*/ 639117 w 2905079"/>
              <a:gd name="connsiteY3" fmla="*/ 83450 h 667607"/>
              <a:gd name="connsiteX4" fmla="*/ 1278235 w 2905079"/>
              <a:gd name="connsiteY4" fmla="*/ 83450 h 667607"/>
              <a:gd name="connsiteX5" fmla="*/ 1917352 w 2905079"/>
              <a:gd name="connsiteY5" fmla="*/ 83450 h 667607"/>
              <a:gd name="connsiteX6" fmla="*/ 2905079 w 2905079"/>
              <a:gd name="connsiteY6" fmla="*/ 83450 h 667607"/>
              <a:gd name="connsiteX0" fmla="*/ 0 w 2905079"/>
              <a:gd name="connsiteY0" fmla="*/ 0 h 667607"/>
              <a:gd name="connsiteX1" fmla="*/ 522914 w 2905079"/>
              <a:gd name="connsiteY1" fmla="*/ 0 h 667607"/>
              <a:gd name="connsiteX2" fmla="*/ 1074879 w 2905079"/>
              <a:gd name="connsiteY2" fmla="*/ 0 h 667607"/>
              <a:gd name="connsiteX3" fmla="*/ 1568743 w 2905079"/>
              <a:gd name="connsiteY3" fmla="*/ 0 h 667607"/>
              <a:gd name="connsiteX4" fmla="*/ 2120708 w 2905079"/>
              <a:gd name="connsiteY4" fmla="*/ 0 h 667607"/>
              <a:gd name="connsiteX5" fmla="*/ 2905079 w 2905079"/>
              <a:gd name="connsiteY5" fmla="*/ 0 h 667607"/>
              <a:gd name="connsiteX6" fmla="*/ 2905079 w 2905079"/>
              <a:gd name="connsiteY6" fmla="*/ 667607 h 667607"/>
              <a:gd name="connsiteX7" fmla="*/ 2353114 w 2905079"/>
              <a:gd name="connsiteY7" fmla="*/ 667607 h 667607"/>
              <a:gd name="connsiteX8" fmla="*/ 1743047 w 2905079"/>
              <a:gd name="connsiteY8" fmla="*/ 667607 h 667607"/>
              <a:gd name="connsiteX9" fmla="*/ 1249184 w 2905079"/>
              <a:gd name="connsiteY9" fmla="*/ 667607 h 667607"/>
              <a:gd name="connsiteX10" fmla="*/ 639117 w 2905079"/>
              <a:gd name="connsiteY10" fmla="*/ 667607 h 667607"/>
              <a:gd name="connsiteX11" fmla="*/ 0 w 2905079"/>
              <a:gd name="connsiteY11" fmla="*/ 667607 h 667607"/>
              <a:gd name="connsiteX12" fmla="*/ 0 w 2905079"/>
              <a:gd name="connsiteY12" fmla="*/ 0 h 66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05079" h="667607" stroke="0" extrusionOk="0">
                <a:moveTo>
                  <a:pt x="0" y="0"/>
                </a:moveTo>
                <a:cubicBezTo>
                  <a:pt x="118226" y="11500"/>
                  <a:pt x="373380" y="-15240"/>
                  <a:pt x="493863" y="0"/>
                </a:cubicBezTo>
                <a:cubicBezTo>
                  <a:pt x="614346" y="15240"/>
                  <a:pt x="811238" y="-20617"/>
                  <a:pt x="1016778" y="0"/>
                </a:cubicBezTo>
                <a:cubicBezTo>
                  <a:pt x="1222319" y="20617"/>
                  <a:pt x="1345447" y="-12328"/>
                  <a:pt x="1655895" y="0"/>
                </a:cubicBezTo>
                <a:cubicBezTo>
                  <a:pt x="1966343" y="12328"/>
                  <a:pt x="2081840" y="-24321"/>
                  <a:pt x="2295012" y="0"/>
                </a:cubicBezTo>
                <a:cubicBezTo>
                  <a:pt x="2508184" y="24321"/>
                  <a:pt x="2605684" y="-21900"/>
                  <a:pt x="2905079" y="0"/>
                </a:cubicBezTo>
                <a:cubicBezTo>
                  <a:pt x="2898051" y="280659"/>
                  <a:pt x="2917805" y="343081"/>
                  <a:pt x="2905079" y="667607"/>
                </a:cubicBezTo>
                <a:cubicBezTo>
                  <a:pt x="2732418" y="656851"/>
                  <a:pt x="2557690" y="677041"/>
                  <a:pt x="2382165" y="667607"/>
                </a:cubicBezTo>
                <a:cubicBezTo>
                  <a:pt x="2206640" y="658173"/>
                  <a:pt x="2066715" y="642853"/>
                  <a:pt x="1830200" y="667607"/>
                </a:cubicBezTo>
                <a:cubicBezTo>
                  <a:pt x="1593686" y="692361"/>
                  <a:pt x="1416603" y="649875"/>
                  <a:pt x="1191082" y="667607"/>
                </a:cubicBezTo>
                <a:cubicBezTo>
                  <a:pt x="965561" y="685339"/>
                  <a:pt x="786867" y="657925"/>
                  <a:pt x="610067" y="667607"/>
                </a:cubicBezTo>
                <a:cubicBezTo>
                  <a:pt x="433267" y="677289"/>
                  <a:pt x="154469" y="684108"/>
                  <a:pt x="0" y="667607"/>
                </a:cubicBezTo>
                <a:cubicBezTo>
                  <a:pt x="-3061" y="408962"/>
                  <a:pt x="-17514" y="206557"/>
                  <a:pt x="0" y="0"/>
                </a:cubicBezTo>
                <a:close/>
              </a:path>
              <a:path w="2905079" h="667607" fill="none" extrusionOk="0">
                <a:moveTo>
                  <a:pt x="363134" y="0"/>
                </a:moveTo>
                <a:cubicBezTo>
                  <a:pt x="347109" y="312731"/>
                  <a:pt x="383475" y="450262"/>
                  <a:pt x="363134" y="667607"/>
                </a:cubicBezTo>
                <a:moveTo>
                  <a:pt x="0" y="83450"/>
                </a:moveTo>
                <a:cubicBezTo>
                  <a:pt x="171855" y="53943"/>
                  <a:pt x="336642" y="106567"/>
                  <a:pt x="639117" y="83450"/>
                </a:cubicBezTo>
                <a:cubicBezTo>
                  <a:pt x="941592" y="60333"/>
                  <a:pt x="977681" y="79051"/>
                  <a:pt x="1278235" y="83450"/>
                </a:cubicBezTo>
                <a:cubicBezTo>
                  <a:pt x="1578789" y="87849"/>
                  <a:pt x="1775704" y="60231"/>
                  <a:pt x="1917352" y="83450"/>
                </a:cubicBezTo>
                <a:cubicBezTo>
                  <a:pt x="2059000" y="106669"/>
                  <a:pt x="2535691" y="105850"/>
                  <a:pt x="2905079" y="83450"/>
                </a:cubicBezTo>
              </a:path>
              <a:path w="2905079" h="667607" fill="none" extrusionOk="0">
                <a:moveTo>
                  <a:pt x="0" y="0"/>
                </a:moveTo>
                <a:cubicBezTo>
                  <a:pt x="200503" y="-15957"/>
                  <a:pt x="366500" y="-2575"/>
                  <a:pt x="522914" y="0"/>
                </a:cubicBezTo>
                <a:cubicBezTo>
                  <a:pt x="679328" y="2575"/>
                  <a:pt x="945141" y="-25888"/>
                  <a:pt x="1074879" y="0"/>
                </a:cubicBezTo>
                <a:cubicBezTo>
                  <a:pt x="1204617" y="25888"/>
                  <a:pt x="1393906" y="3209"/>
                  <a:pt x="1568743" y="0"/>
                </a:cubicBezTo>
                <a:cubicBezTo>
                  <a:pt x="1743580" y="-3209"/>
                  <a:pt x="1991802" y="-19790"/>
                  <a:pt x="2120708" y="0"/>
                </a:cubicBezTo>
                <a:cubicBezTo>
                  <a:pt x="2249615" y="19790"/>
                  <a:pt x="2720139" y="15068"/>
                  <a:pt x="2905079" y="0"/>
                </a:cubicBezTo>
                <a:cubicBezTo>
                  <a:pt x="2902328" y="143298"/>
                  <a:pt x="2883708" y="482365"/>
                  <a:pt x="2905079" y="667607"/>
                </a:cubicBezTo>
                <a:cubicBezTo>
                  <a:pt x="2652065" y="667980"/>
                  <a:pt x="2500195" y="645190"/>
                  <a:pt x="2353114" y="667607"/>
                </a:cubicBezTo>
                <a:cubicBezTo>
                  <a:pt x="2206034" y="690024"/>
                  <a:pt x="1981669" y="662650"/>
                  <a:pt x="1743047" y="667607"/>
                </a:cubicBezTo>
                <a:cubicBezTo>
                  <a:pt x="1504425" y="672564"/>
                  <a:pt x="1424815" y="649773"/>
                  <a:pt x="1249184" y="667607"/>
                </a:cubicBezTo>
                <a:cubicBezTo>
                  <a:pt x="1073553" y="685441"/>
                  <a:pt x="915210" y="662297"/>
                  <a:pt x="639117" y="667607"/>
                </a:cubicBezTo>
                <a:cubicBezTo>
                  <a:pt x="363024" y="672917"/>
                  <a:pt x="168521" y="645266"/>
                  <a:pt x="0" y="667607"/>
                </a:cubicBezTo>
                <a:cubicBezTo>
                  <a:pt x="-19604" y="399008"/>
                  <a:pt x="-13850" y="248561"/>
                  <a:pt x="0" y="0"/>
                </a:cubicBezTo>
                <a:close/>
              </a:path>
              <a:path w="2905079" h="667607" fill="none" stroke="0" extrusionOk="0">
                <a:moveTo>
                  <a:pt x="363134" y="0"/>
                </a:moveTo>
                <a:cubicBezTo>
                  <a:pt x="345902" y="303592"/>
                  <a:pt x="383037" y="337706"/>
                  <a:pt x="363134" y="667607"/>
                </a:cubicBezTo>
                <a:moveTo>
                  <a:pt x="0" y="83450"/>
                </a:moveTo>
                <a:cubicBezTo>
                  <a:pt x="245963" y="66151"/>
                  <a:pt x="392796" y="90988"/>
                  <a:pt x="493863" y="83450"/>
                </a:cubicBezTo>
                <a:cubicBezTo>
                  <a:pt x="594930" y="75912"/>
                  <a:pt x="855768" y="70099"/>
                  <a:pt x="1016778" y="83450"/>
                </a:cubicBezTo>
                <a:cubicBezTo>
                  <a:pt x="1177789" y="96801"/>
                  <a:pt x="1370147" y="95810"/>
                  <a:pt x="1626844" y="83450"/>
                </a:cubicBezTo>
                <a:cubicBezTo>
                  <a:pt x="1883541" y="71090"/>
                  <a:pt x="1987249" y="58726"/>
                  <a:pt x="2265962" y="83450"/>
                </a:cubicBezTo>
                <a:cubicBezTo>
                  <a:pt x="2544675" y="108174"/>
                  <a:pt x="2598392" y="67184"/>
                  <a:pt x="2905079" y="83450"/>
                </a:cubicBezTo>
              </a:path>
              <a:path w="2905079" h="667607" fill="none" stroke="0" extrusionOk="0">
                <a:moveTo>
                  <a:pt x="0" y="0"/>
                </a:moveTo>
                <a:cubicBezTo>
                  <a:pt x="205231" y="14140"/>
                  <a:pt x="361869" y="-26904"/>
                  <a:pt x="551965" y="0"/>
                </a:cubicBezTo>
                <a:cubicBezTo>
                  <a:pt x="742061" y="26904"/>
                  <a:pt x="858807" y="-6490"/>
                  <a:pt x="1074879" y="0"/>
                </a:cubicBezTo>
                <a:cubicBezTo>
                  <a:pt x="1290951" y="6490"/>
                  <a:pt x="1383689" y="-3029"/>
                  <a:pt x="1684946" y="0"/>
                </a:cubicBezTo>
                <a:cubicBezTo>
                  <a:pt x="1986203" y="3029"/>
                  <a:pt x="2185380" y="31441"/>
                  <a:pt x="2324063" y="0"/>
                </a:cubicBezTo>
                <a:cubicBezTo>
                  <a:pt x="2462746" y="-31441"/>
                  <a:pt x="2715162" y="22897"/>
                  <a:pt x="2905079" y="0"/>
                </a:cubicBezTo>
                <a:cubicBezTo>
                  <a:pt x="2890221" y="179269"/>
                  <a:pt x="2879448" y="399765"/>
                  <a:pt x="2905079" y="667607"/>
                </a:cubicBezTo>
                <a:cubicBezTo>
                  <a:pt x="2755987" y="678691"/>
                  <a:pt x="2655179" y="679761"/>
                  <a:pt x="2411216" y="667607"/>
                </a:cubicBezTo>
                <a:cubicBezTo>
                  <a:pt x="2167253" y="655453"/>
                  <a:pt x="2010248" y="663814"/>
                  <a:pt x="1801149" y="667607"/>
                </a:cubicBezTo>
                <a:cubicBezTo>
                  <a:pt x="1592050" y="671400"/>
                  <a:pt x="1456954" y="640969"/>
                  <a:pt x="1220133" y="667607"/>
                </a:cubicBezTo>
                <a:cubicBezTo>
                  <a:pt x="983312" y="694245"/>
                  <a:pt x="763633" y="663995"/>
                  <a:pt x="581016" y="667607"/>
                </a:cubicBezTo>
                <a:cubicBezTo>
                  <a:pt x="398399" y="671219"/>
                  <a:pt x="251890" y="687870"/>
                  <a:pt x="0" y="667607"/>
                </a:cubicBezTo>
                <a:cubicBezTo>
                  <a:pt x="7388" y="517351"/>
                  <a:pt x="29647" y="179739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760243741">
                  <a:prstGeom prst="flowChartInternalStora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11B7F9F7-CEB6-43F7-BD9F-9C0F842482DF}"/>
              </a:ext>
            </a:extLst>
          </p:cNvPr>
          <p:cNvSpPr/>
          <p:nvPr/>
        </p:nvSpPr>
        <p:spPr>
          <a:xfrm>
            <a:off x="8855565" y="4616701"/>
            <a:ext cx="2717410" cy="1323107"/>
          </a:xfrm>
          <a:custGeom>
            <a:avLst/>
            <a:gdLst>
              <a:gd name="connsiteX0" fmla="*/ 0 w 2717410"/>
              <a:gd name="connsiteY0" fmla="*/ 0 h 1323107"/>
              <a:gd name="connsiteX1" fmla="*/ 652178 w 2717410"/>
              <a:gd name="connsiteY1" fmla="*/ 0 h 1323107"/>
              <a:gd name="connsiteX2" fmla="*/ 1250009 w 2717410"/>
              <a:gd name="connsiteY2" fmla="*/ 0 h 1323107"/>
              <a:gd name="connsiteX3" fmla="*/ 1956535 w 2717410"/>
              <a:gd name="connsiteY3" fmla="*/ 0 h 1323107"/>
              <a:gd name="connsiteX4" fmla="*/ 2717410 w 2717410"/>
              <a:gd name="connsiteY4" fmla="*/ 0 h 1323107"/>
              <a:gd name="connsiteX5" fmla="*/ 2717410 w 2717410"/>
              <a:gd name="connsiteY5" fmla="*/ 648322 h 1323107"/>
              <a:gd name="connsiteX6" fmla="*/ 2717410 w 2717410"/>
              <a:gd name="connsiteY6" fmla="*/ 1323107 h 1323107"/>
              <a:gd name="connsiteX7" fmla="*/ 2092406 w 2717410"/>
              <a:gd name="connsiteY7" fmla="*/ 1323107 h 1323107"/>
              <a:gd name="connsiteX8" fmla="*/ 1413053 w 2717410"/>
              <a:gd name="connsiteY8" fmla="*/ 1323107 h 1323107"/>
              <a:gd name="connsiteX9" fmla="*/ 760875 w 2717410"/>
              <a:gd name="connsiteY9" fmla="*/ 1323107 h 1323107"/>
              <a:gd name="connsiteX10" fmla="*/ 0 w 2717410"/>
              <a:gd name="connsiteY10" fmla="*/ 1323107 h 1323107"/>
              <a:gd name="connsiteX11" fmla="*/ 0 w 2717410"/>
              <a:gd name="connsiteY11" fmla="*/ 688016 h 1323107"/>
              <a:gd name="connsiteX12" fmla="*/ 0 w 2717410"/>
              <a:gd name="connsiteY12" fmla="*/ 0 h 1323107"/>
              <a:gd name="connsiteX0" fmla="*/ 339676 w 2717410"/>
              <a:gd name="connsiteY0" fmla="*/ 0 h 1323107"/>
              <a:gd name="connsiteX1" fmla="*/ 339676 w 2717410"/>
              <a:gd name="connsiteY1" fmla="*/ 635091 h 1323107"/>
              <a:gd name="connsiteX2" fmla="*/ 339676 w 2717410"/>
              <a:gd name="connsiteY2" fmla="*/ 1323107 h 1323107"/>
              <a:gd name="connsiteX3" fmla="*/ 0 w 2717410"/>
              <a:gd name="connsiteY3" fmla="*/ 165388 h 1323107"/>
              <a:gd name="connsiteX4" fmla="*/ 679353 w 2717410"/>
              <a:gd name="connsiteY4" fmla="*/ 165388 h 1323107"/>
              <a:gd name="connsiteX5" fmla="*/ 1413053 w 2717410"/>
              <a:gd name="connsiteY5" fmla="*/ 165388 h 1323107"/>
              <a:gd name="connsiteX6" fmla="*/ 2119580 w 2717410"/>
              <a:gd name="connsiteY6" fmla="*/ 165388 h 1323107"/>
              <a:gd name="connsiteX7" fmla="*/ 2717410 w 2717410"/>
              <a:gd name="connsiteY7" fmla="*/ 165388 h 1323107"/>
              <a:gd name="connsiteX0" fmla="*/ 0 w 2717410"/>
              <a:gd name="connsiteY0" fmla="*/ 0 h 1323107"/>
              <a:gd name="connsiteX1" fmla="*/ 652178 w 2717410"/>
              <a:gd name="connsiteY1" fmla="*/ 0 h 1323107"/>
              <a:gd name="connsiteX2" fmla="*/ 1277183 w 2717410"/>
              <a:gd name="connsiteY2" fmla="*/ 0 h 1323107"/>
              <a:gd name="connsiteX3" fmla="*/ 1983709 w 2717410"/>
              <a:gd name="connsiteY3" fmla="*/ 0 h 1323107"/>
              <a:gd name="connsiteX4" fmla="*/ 2717410 w 2717410"/>
              <a:gd name="connsiteY4" fmla="*/ 0 h 1323107"/>
              <a:gd name="connsiteX5" fmla="*/ 2717410 w 2717410"/>
              <a:gd name="connsiteY5" fmla="*/ 648322 h 1323107"/>
              <a:gd name="connsiteX6" fmla="*/ 2717410 w 2717410"/>
              <a:gd name="connsiteY6" fmla="*/ 1323107 h 1323107"/>
              <a:gd name="connsiteX7" fmla="*/ 2092406 w 2717410"/>
              <a:gd name="connsiteY7" fmla="*/ 1323107 h 1323107"/>
              <a:gd name="connsiteX8" fmla="*/ 1358705 w 2717410"/>
              <a:gd name="connsiteY8" fmla="*/ 1323107 h 1323107"/>
              <a:gd name="connsiteX9" fmla="*/ 625004 w 2717410"/>
              <a:gd name="connsiteY9" fmla="*/ 1323107 h 1323107"/>
              <a:gd name="connsiteX10" fmla="*/ 0 w 2717410"/>
              <a:gd name="connsiteY10" fmla="*/ 1323107 h 1323107"/>
              <a:gd name="connsiteX11" fmla="*/ 0 w 2717410"/>
              <a:gd name="connsiteY11" fmla="*/ 648322 h 1323107"/>
              <a:gd name="connsiteX12" fmla="*/ 0 w 2717410"/>
              <a:gd name="connsiteY12" fmla="*/ 0 h 132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7410" h="1323107" stroke="0" extrusionOk="0">
                <a:moveTo>
                  <a:pt x="0" y="0"/>
                </a:moveTo>
                <a:cubicBezTo>
                  <a:pt x="207495" y="-2802"/>
                  <a:pt x="478226" y="-30601"/>
                  <a:pt x="652178" y="0"/>
                </a:cubicBezTo>
                <a:cubicBezTo>
                  <a:pt x="826130" y="30601"/>
                  <a:pt x="983737" y="-15544"/>
                  <a:pt x="1250009" y="0"/>
                </a:cubicBezTo>
                <a:cubicBezTo>
                  <a:pt x="1516281" y="15544"/>
                  <a:pt x="1616270" y="1675"/>
                  <a:pt x="1956535" y="0"/>
                </a:cubicBezTo>
                <a:cubicBezTo>
                  <a:pt x="2296800" y="-1675"/>
                  <a:pt x="2488943" y="-8228"/>
                  <a:pt x="2717410" y="0"/>
                </a:cubicBezTo>
                <a:cubicBezTo>
                  <a:pt x="2710299" y="188309"/>
                  <a:pt x="2703100" y="448184"/>
                  <a:pt x="2717410" y="648322"/>
                </a:cubicBezTo>
                <a:cubicBezTo>
                  <a:pt x="2731720" y="848460"/>
                  <a:pt x="2713042" y="1106120"/>
                  <a:pt x="2717410" y="1323107"/>
                </a:cubicBezTo>
                <a:cubicBezTo>
                  <a:pt x="2591297" y="1338420"/>
                  <a:pt x="2392384" y="1300070"/>
                  <a:pt x="2092406" y="1323107"/>
                </a:cubicBezTo>
                <a:cubicBezTo>
                  <a:pt x="1792428" y="1346144"/>
                  <a:pt x="1630830" y="1321578"/>
                  <a:pt x="1413053" y="1323107"/>
                </a:cubicBezTo>
                <a:cubicBezTo>
                  <a:pt x="1195276" y="1324636"/>
                  <a:pt x="894618" y="1320410"/>
                  <a:pt x="760875" y="1323107"/>
                </a:cubicBezTo>
                <a:cubicBezTo>
                  <a:pt x="627132" y="1325804"/>
                  <a:pt x="164869" y="1304642"/>
                  <a:pt x="0" y="1323107"/>
                </a:cubicBezTo>
                <a:cubicBezTo>
                  <a:pt x="-7087" y="1092899"/>
                  <a:pt x="-12859" y="844743"/>
                  <a:pt x="0" y="688016"/>
                </a:cubicBezTo>
                <a:cubicBezTo>
                  <a:pt x="12859" y="531289"/>
                  <a:pt x="-7788" y="250731"/>
                  <a:pt x="0" y="0"/>
                </a:cubicBezTo>
                <a:close/>
              </a:path>
              <a:path w="2717410" h="1323107" fill="none" extrusionOk="0">
                <a:moveTo>
                  <a:pt x="339676" y="0"/>
                </a:moveTo>
                <a:cubicBezTo>
                  <a:pt x="320426" y="142032"/>
                  <a:pt x="365292" y="349447"/>
                  <a:pt x="339676" y="635091"/>
                </a:cubicBezTo>
                <a:cubicBezTo>
                  <a:pt x="314060" y="920735"/>
                  <a:pt x="330301" y="1139123"/>
                  <a:pt x="339676" y="1323107"/>
                </a:cubicBezTo>
                <a:moveTo>
                  <a:pt x="0" y="165388"/>
                </a:moveTo>
                <a:cubicBezTo>
                  <a:pt x="228214" y="142881"/>
                  <a:pt x="340011" y="157663"/>
                  <a:pt x="679353" y="165388"/>
                </a:cubicBezTo>
                <a:cubicBezTo>
                  <a:pt x="1018695" y="173113"/>
                  <a:pt x="1250550" y="178797"/>
                  <a:pt x="1413053" y="165388"/>
                </a:cubicBezTo>
                <a:cubicBezTo>
                  <a:pt x="1575556" y="151979"/>
                  <a:pt x="1889524" y="198170"/>
                  <a:pt x="2119580" y="165388"/>
                </a:cubicBezTo>
                <a:cubicBezTo>
                  <a:pt x="2349636" y="132606"/>
                  <a:pt x="2496733" y="146678"/>
                  <a:pt x="2717410" y="165388"/>
                </a:cubicBezTo>
              </a:path>
              <a:path w="2717410" h="1323107" fill="none" extrusionOk="0">
                <a:moveTo>
                  <a:pt x="0" y="0"/>
                </a:moveTo>
                <a:cubicBezTo>
                  <a:pt x="203177" y="-26431"/>
                  <a:pt x="368826" y="12966"/>
                  <a:pt x="652178" y="0"/>
                </a:cubicBezTo>
                <a:cubicBezTo>
                  <a:pt x="935530" y="-12966"/>
                  <a:pt x="1040240" y="-20385"/>
                  <a:pt x="1277183" y="0"/>
                </a:cubicBezTo>
                <a:cubicBezTo>
                  <a:pt x="1514127" y="20385"/>
                  <a:pt x="1776858" y="17678"/>
                  <a:pt x="1983709" y="0"/>
                </a:cubicBezTo>
                <a:cubicBezTo>
                  <a:pt x="2190560" y="-17678"/>
                  <a:pt x="2464703" y="-7586"/>
                  <a:pt x="2717410" y="0"/>
                </a:cubicBezTo>
                <a:cubicBezTo>
                  <a:pt x="2698839" y="291301"/>
                  <a:pt x="2715135" y="482057"/>
                  <a:pt x="2717410" y="648322"/>
                </a:cubicBezTo>
                <a:cubicBezTo>
                  <a:pt x="2719685" y="814587"/>
                  <a:pt x="2704597" y="1011523"/>
                  <a:pt x="2717410" y="1323107"/>
                </a:cubicBezTo>
                <a:cubicBezTo>
                  <a:pt x="2569982" y="1340303"/>
                  <a:pt x="2227582" y="1293588"/>
                  <a:pt x="2092406" y="1323107"/>
                </a:cubicBezTo>
                <a:cubicBezTo>
                  <a:pt x="1957230" y="1352626"/>
                  <a:pt x="1581809" y="1341614"/>
                  <a:pt x="1358705" y="1323107"/>
                </a:cubicBezTo>
                <a:cubicBezTo>
                  <a:pt x="1135601" y="1304600"/>
                  <a:pt x="961146" y="1324300"/>
                  <a:pt x="625004" y="1323107"/>
                </a:cubicBezTo>
                <a:cubicBezTo>
                  <a:pt x="288862" y="1321914"/>
                  <a:pt x="304945" y="1315333"/>
                  <a:pt x="0" y="1323107"/>
                </a:cubicBezTo>
                <a:cubicBezTo>
                  <a:pt x="-11519" y="1152183"/>
                  <a:pt x="12432" y="911823"/>
                  <a:pt x="0" y="648322"/>
                </a:cubicBezTo>
                <a:cubicBezTo>
                  <a:pt x="-12432" y="384821"/>
                  <a:pt x="19990" y="215106"/>
                  <a:pt x="0" y="0"/>
                </a:cubicBezTo>
                <a:close/>
              </a:path>
              <a:path w="2717410" h="1323107" fill="none" stroke="0" extrusionOk="0">
                <a:moveTo>
                  <a:pt x="339676" y="0"/>
                </a:moveTo>
                <a:cubicBezTo>
                  <a:pt x="318542" y="199787"/>
                  <a:pt x="322614" y="381139"/>
                  <a:pt x="339676" y="661554"/>
                </a:cubicBezTo>
                <a:cubicBezTo>
                  <a:pt x="356738" y="941969"/>
                  <a:pt x="346607" y="1091189"/>
                  <a:pt x="339676" y="1323107"/>
                </a:cubicBezTo>
                <a:moveTo>
                  <a:pt x="0" y="165388"/>
                </a:moveTo>
                <a:cubicBezTo>
                  <a:pt x="345373" y="193099"/>
                  <a:pt x="436832" y="165110"/>
                  <a:pt x="706527" y="165388"/>
                </a:cubicBezTo>
                <a:cubicBezTo>
                  <a:pt x="976222" y="165666"/>
                  <a:pt x="1101361" y="144151"/>
                  <a:pt x="1331531" y="165388"/>
                </a:cubicBezTo>
                <a:cubicBezTo>
                  <a:pt x="1561701" y="186625"/>
                  <a:pt x="1645824" y="170456"/>
                  <a:pt x="1929361" y="165388"/>
                </a:cubicBezTo>
                <a:cubicBezTo>
                  <a:pt x="2212898" y="160321"/>
                  <a:pt x="2454476" y="191239"/>
                  <a:pt x="2717410" y="165388"/>
                </a:cubicBezTo>
              </a:path>
              <a:path w="2717410" h="1323107" fill="none" stroke="0" extrusionOk="0">
                <a:moveTo>
                  <a:pt x="0" y="0"/>
                </a:moveTo>
                <a:cubicBezTo>
                  <a:pt x="183079" y="-19552"/>
                  <a:pt x="370465" y="-11607"/>
                  <a:pt x="597830" y="0"/>
                </a:cubicBezTo>
                <a:cubicBezTo>
                  <a:pt x="825195" y="11607"/>
                  <a:pt x="1177660" y="-3625"/>
                  <a:pt x="1331531" y="0"/>
                </a:cubicBezTo>
                <a:cubicBezTo>
                  <a:pt x="1485402" y="3625"/>
                  <a:pt x="1837786" y="17032"/>
                  <a:pt x="2065232" y="0"/>
                </a:cubicBezTo>
                <a:cubicBezTo>
                  <a:pt x="2292678" y="-17032"/>
                  <a:pt x="2529065" y="-1971"/>
                  <a:pt x="2717410" y="0"/>
                </a:cubicBezTo>
                <a:cubicBezTo>
                  <a:pt x="2704954" y="253210"/>
                  <a:pt x="2703470" y="353979"/>
                  <a:pt x="2717410" y="688016"/>
                </a:cubicBezTo>
                <a:cubicBezTo>
                  <a:pt x="2731350" y="1022053"/>
                  <a:pt x="2734119" y="1074061"/>
                  <a:pt x="2717410" y="1323107"/>
                </a:cubicBezTo>
                <a:cubicBezTo>
                  <a:pt x="2403944" y="1298797"/>
                  <a:pt x="2323759" y="1347972"/>
                  <a:pt x="2038058" y="1323107"/>
                </a:cubicBezTo>
                <a:cubicBezTo>
                  <a:pt x="1752357" y="1298242"/>
                  <a:pt x="1609110" y="1319265"/>
                  <a:pt x="1385879" y="1323107"/>
                </a:cubicBezTo>
                <a:cubicBezTo>
                  <a:pt x="1162648" y="1326949"/>
                  <a:pt x="810946" y="1306033"/>
                  <a:pt x="652178" y="1323107"/>
                </a:cubicBezTo>
                <a:cubicBezTo>
                  <a:pt x="493410" y="1340181"/>
                  <a:pt x="258861" y="1340244"/>
                  <a:pt x="0" y="1323107"/>
                </a:cubicBezTo>
                <a:cubicBezTo>
                  <a:pt x="-9942" y="1132416"/>
                  <a:pt x="-23657" y="813173"/>
                  <a:pt x="0" y="648322"/>
                </a:cubicBezTo>
                <a:cubicBezTo>
                  <a:pt x="23657" y="483472"/>
                  <a:pt x="-23027" y="137598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39699276">
                  <a:prstGeom prst="flowChartInternalStora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5A1BA5E-AD3D-4345-B185-EEC0FEEC8E92}"/>
              </a:ext>
            </a:extLst>
          </p:cNvPr>
          <p:cNvSpPr/>
          <p:nvPr/>
        </p:nvSpPr>
        <p:spPr>
          <a:xfrm rot="5400000">
            <a:off x="3112949" y="2100357"/>
            <a:ext cx="810072" cy="2255317"/>
          </a:xfrm>
          <a:custGeom>
            <a:avLst/>
            <a:gdLst>
              <a:gd name="connsiteX0" fmla="*/ 0 w 810072"/>
              <a:gd name="connsiteY0" fmla="*/ 230133 h 2255317"/>
              <a:gd name="connsiteX1" fmla="*/ 405036 w 810072"/>
              <a:gd name="connsiteY1" fmla="*/ 460266 h 2255317"/>
              <a:gd name="connsiteX2" fmla="*/ 810072 w 810072"/>
              <a:gd name="connsiteY2" fmla="*/ 230133 h 2255317"/>
              <a:gd name="connsiteX3" fmla="*/ 810072 w 810072"/>
              <a:gd name="connsiteY3" fmla="*/ 792582 h 2255317"/>
              <a:gd name="connsiteX4" fmla="*/ 810072 w 810072"/>
              <a:gd name="connsiteY4" fmla="*/ 1390933 h 2255317"/>
              <a:gd name="connsiteX5" fmla="*/ 810072 w 810072"/>
              <a:gd name="connsiteY5" fmla="*/ 2025184 h 2255317"/>
              <a:gd name="connsiteX6" fmla="*/ 405036 w 810072"/>
              <a:gd name="connsiteY6" fmla="*/ 2255317 h 2255317"/>
              <a:gd name="connsiteX7" fmla="*/ 0 w 810072"/>
              <a:gd name="connsiteY7" fmla="*/ 2025184 h 2255317"/>
              <a:gd name="connsiteX8" fmla="*/ 0 w 810072"/>
              <a:gd name="connsiteY8" fmla="*/ 1390933 h 2255317"/>
              <a:gd name="connsiteX9" fmla="*/ 0 w 810072"/>
              <a:gd name="connsiteY9" fmla="*/ 792582 h 2255317"/>
              <a:gd name="connsiteX10" fmla="*/ 0 w 810072"/>
              <a:gd name="connsiteY10" fmla="*/ 230133 h 2255317"/>
              <a:gd name="connsiteX0" fmla="*/ 0 w 810072"/>
              <a:gd name="connsiteY0" fmla="*/ 230133 h 2255317"/>
              <a:gd name="connsiteX1" fmla="*/ 405036 w 810072"/>
              <a:gd name="connsiteY1" fmla="*/ 0 h 2255317"/>
              <a:gd name="connsiteX2" fmla="*/ 810072 w 810072"/>
              <a:gd name="connsiteY2" fmla="*/ 230133 h 2255317"/>
              <a:gd name="connsiteX3" fmla="*/ 405036 w 810072"/>
              <a:gd name="connsiteY3" fmla="*/ 460266 h 2255317"/>
              <a:gd name="connsiteX4" fmla="*/ 0 w 810072"/>
              <a:gd name="connsiteY4" fmla="*/ 230133 h 2255317"/>
              <a:gd name="connsiteX0" fmla="*/ 810072 w 810072"/>
              <a:gd name="connsiteY0" fmla="*/ 230133 h 2255317"/>
              <a:gd name="connsiteX1" fmla="*/ 405036 w 810072"/>
              <a:gd name="connsiteY1" fmla="*/ 460266 h 2255317"/>
              <a:gd name="connsiteX2" fmla="*/ 0 w 810072"/>
              <a:gd name="connsiteY2" fmla="*/ 230133 h 2255317"/>
              <a:gd name="connsiteX3" fmla="*/ 405036 w 810072"/>
              <a:gd name="connsiteY3" fmla="*/ 0 h 2255317"/>
              <a:gd name="connsiteX4" fmla="*/ 810072 w 810072"/>
              <a:gd name="connsiteY4" fmla="*/ 230133 h 2255317"/>
              <a:gd name="connsiteX5" fmla="*/ 810072 w 810072"/>
              <a:gd name="connsiteY5" fmla="*/ 864384 h 2255317"/>
              <a:gd name="connsiteX6" fmla="*/ 810072 w 810072"/>
              <a:gd name="connsiteY6" fmla="*/ 1480685 h 2255317"/>
              <a:gd name="connsiteX7" fmla="*/ 810072 w 810072"/>
              <a:gd name="connsiteY7" fmla="*/ 2025184 h 2255317"/>
              <a:gd name="connsiteX8" fmla="*/ 405036 w 810072"/>
              <a:gd name="connsiteY8" fmla="*/ 2255317 h 2255317"/>
              <a:gd name="connsiteX9" fmla="*/ 0 w 810072"/>
              <a:gd name="connsiteY9" fmla="*/ 2025184 h 2255317"/>
              <a:gd name="connsiteX10" fmla="*/ 0 w 810072"/>
              <a:gd name="connsiteY10" fmla="*/ 1426834 h 2255317"/>
              <a:gd name="connsiteX11" fmla="*/ 0 w 810072"/>
              <a:gd name="connsiteY11" fmla="*/ 846434 h 2255317"/>
              <a:gd name="connsiteX12" fmla="*/ 0 w 810072"/>
              <a:gd name="connsiteY12" fmla="*/ 230133 h 225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072" h="2255317" stroke="0" extrusionOk="0">
                <a:moveTo>
                  <a:pt x="0" y="230133"/>
                </a:moveTo>
                <a:cubicBezTo>
                  <a:pt x="-14943" y="331589"/>
                  <a:pt x="185453" y="445262"/>
                  <a:pt x="405036" y="460266"/>
                </a:cubicBezTo>
                <a:cubicBezTo>
                  <a:pt x="625640" y="475080"/>
                  <a:pt x="808322" y="335850"/>
                  <a:pt x="810072" y="230133"/>
                </a:cubicBezTo>
                <a:cubicBezTo>
                  <a:pt x="837203" y="468427"/>
                  <a:pt x="817520" y="662509"/>
                  <a:pt x="810072" y="792582"/>
                </a:cubicBezTo>
                <a:cubicBezTo>
                  <a:pt x="802624" y="922655"/>
                  <a:pt x="814094" y="1139398"/>
                  <a:pt x="810072" y="1390933"/>
                </a:cubicBezTo>
                <a:cubicBezTo>
                  <a:pt x="806050" y="1642468"/>
                  <a:pt x="840340" y="1727859"/>
                  <a:pt x="810072" y="2025184"/>
                </a:cubicBezTo>
                <a:cubicBezTo>
                  <a:pt x="798473" y="2109054"/>
                  <a:pt x="661470" y="2247022"/>
                  <a:pt x="405036" y="2255317"/>
                </a:cubicBezTo>
                <a:cubicBezTo>
                  <a:pt x="166355" y="2269277"/>
                  <a:pt x="-21102" y="2150654"/>
                  <a:pt x="0" y="2025184"/>
                </a:cubicBezTo>
                <a:cubicBezTo>
                  <a:pt x="-10029" y="1844085"/>
                  <a:pt x="-26929" y="1584775"/>
                  <a:pt x="0" y="1390933"/>
                </a:cubicBezTo>
                <a:cubicBezTo>
                  <a:pt x="26929" y="1197091"/>
                  <a:pt x="-28411" y="1004938"/>
                  <a:pt x="0" y="792582"/>
                </a:cubicBezTo>
                <a:cubicBezTo>
                  <a:pt x="28411" y="580226"/>
                  <a:pt x="-11112" y="457076"/>
                  <a:pt x="0" y="230133"/>
                </a:cubicBezTo>
                <a:close/>
              </a:path>
              <a:path w="810072" h="2255317" fill="lighten" stroke="0" extrusionOk="0">
                <a:moveTo>
                  <a:pt x="0" y="230133"/>
                </a:moveTo>
                <a:cubicBezTo>
                  <a:pt x="-24724" y="102626"/>
                  <a:pt x="139164" y="-13921"/>
                  <a:pt x="405036" y="0"/>
                </a:cubicBezTo>
                <a:cubicBezTo>
                  <a:pt x="617181" y="5468"/>
                  <a:pt x="796401" y="103417"/>
                  <a:pt x="810072" y="230133"/>
                </a:cubicBezTo>
                <a:cubicBezTo>
                  <a:pt x="838739" y="379997"/>
                  <a:pt x="593881" y="445112"/>
                  <a:pt x="405036" y="460266"/>
                </a:cubicBezTo>
                <a:cubicBezTo>
                  <a:pt x="186264" y="472550"/>
                  <a:pt x="-6783" y="373889"/>
                  <a:pt x="0" y="230133"/>
                </a:cubicBezTo>
                <a:close/>
              </a:path>
              <a:path w="810072" h="2255317" fill="none" extrusionOk="0">
                <a:moveTo>
                  <a:pt x="810072" y="230133"/>
                </a:moveTo>
                <a:cubicBezTo>
                  <a:pt x="811091" y="363482"/>
                  <a:pt x="638044" y="510373"/>
                  <a:pt x="405036" y="460266"/>
                </a:cubicBezTo>
                <a:cubicBezTo>
                  <a:pt x="189284" y="488992"/>
                  <a:pt x="-6448" y="364151"/>
                  <a:pt x="0" y="230133"/>
                </a:cubicBezTo>
                <a:cubicBezTo>
                  <a:pt x="-12624" y="109788"/>
                  <a:pt x="195304" y="45988"/>
                  <a:pt x="405036" y="0"/>
                </a:cubicBezTo>
                <a:cubicBezTo>
                  <a:pt x="638318" y="4844"/>
                  <a:pt x="797608" y="111745"/>
                  <a:pt x="810072" y="230133"/>
                </a:cubicBezTo>
                <a:cubicBezTo>
                  <a:pt x="799652" y="374896"/>
                  <a:pt x="833258" y="587181"/>
                  <a:pt x="810072" y="864384"/>
                </a:cubicBezTo>
                <a:cubicBezTo>
                  <a:pt x="786886" y="1141587"/>
                  <a:pt x="785781" y="1287209"/>
                  <a:pt x="810072" y="1480685"/>
                </a:cubicBezTo>
                <a:cubicBezTo>
                  <a:pt x="834363" y="1674161"/>
                  <a:pt x="786222" y="1798396"/>
                  <a:pt x="810072" y="2025184"/>
                </a:cubicBezTo>
                <a:cubicBezTo>
                  <a:pt x="831658" y="2154419"/>
                  <a:pt x="650972" y="2262485"/>
                  <a:pt x="405036" y="2255317"/>
                </a:cubicBezTo>
                <a:cubicBezTo>
                  <a:pt x="210514" y="2263970"/>
                  <a:pt x="-15172" y="2126786"/>
                  <a:pt x="0" y="2025184"/>
                </a:cubicBezTo>
                <a:cubicBezTo>
                  <a:pt x="20642" y="1740678"/>
                  <a:pt x="26309" y="1653813"/>
                  <a:pt x="0" y="1426834"/>
                </a:cubicBezTo>
                <a:cubicBezTo>
                  <a:pt x="-26309" y="1199855"/>
                  <a:pt x="-16838" y="1053058"/>
                  <a:pt x="0" y="846434"/>
                </a:cubicBezTo>
                <a:cubicBezTo>
                  <a:pt x="16838" y="639810"/>
                  <a:pt x="1823" y="358546"/>
                  <a:pt x="0" y="230133"/>
                </a:cubicBezTo>
              </a:path>
              <a:path w="810072" h="2255317" fill="none" stroke="0" extrusionOk="0">
                <a:moveTo>
                  <a:pt x="810072" y="230133"/>
                </a:moveTo>
                <a:cubicBezTo>
                  <a:pt x="779644" y="320725"/>
                  <a:pt x="625480" y="484370"/>
                  <a:pt x="405036" y="460266"/>
                </a:cubicBezTo>
                <a:cubicBezTo>
                  <a:pt x="170156" y="453096"/>
                  <a:pt x="15186" y="353285"/>
                  <a:pt x="0" y="230133"/>
                </a:cubicBezTo>
                <a:cubicBezTo>
                  <a:pt x="-29378" y="105100"/>
                  <a:pt x="171448" y="5938"/>
                  <a:pt x="405036" y="0"/>
                </a:cubicBezTo>
                <a:cubicBezTo>
                  <a:pt x="639950" y="1546"/>
                  <a:pt x="837043" y="115822"/>
                  <a:pt x="810072" y="230133"/>
                </a:cubicBezTo>
                <a:cubicBezTo>
                  <a:pt x="825287" y="398997"/>
                  <a:pt x="787644" y="616043"/>
                  <a:pt x="810072" y="846434"/>
                </a:cubicBezTo>
                <a:cubicBezTo>
                  <a:pt x="832500" y="1076825"/>
                  <a:pt x="813023" y="1226449"/>
                  <a:pt x="810072" y="1426834"/>
                </a:cubicBezTo>
                <a:cubicBezTo>
                  <a:pt x="807121" y="1627219"/>
                  <a:pt x="828595" y="1862410"/>
                  <a:pt x="810072" y="2025184"/>
                </a:cubicBezTo>
                <a:cubicBezTo>
                  <a:pt x="812488" y="2144044"/>
                  <a:pt x="634944" y="2282968"/>
                  <a:pt x="405036" y="2255317"/>
                </a:cubicBezTo>
                <a:cubicBezTo>
                  <a:pt x="168752" y="2253985"/>
                  <a:pt x="-25617" y="2154921"/>
                  <a:pt x="0" y="2025184"/>
                </a:cubicBezTo>
                <a:cubicBezTo>
                  <a:pt x="-11525" y="1782038"/>
                  <a:pt x="6404" y="1659811"/>
                  <a:pt x="0" y="1408883"/>
                </a:cubicBezTo>
                <a:cubicBezTo>
                  <a:pt x="-6404" y="1157955"/>
                  <a:pt x="-13114" y="927938"/>
                  <a:pt x="0" y="792582"/>
                </a:cubicBezTo>
                <a:cubicBezTo>
                  <a:pt x="13114" y="657226"/>
                  <a:pt x="-16176" y="473855"/>
                  <a:pt x="0" y="230133"/>
                </a:cubicBezTo>
              </a:path>
            </a:pathLst>
          </a:custGeom>
          <a:solidFill>
            <a:schemeClr val="bg1">
              <a:lumMod val="85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062167132">
                  <a:prstGeom prst="can">
                    <a:avLst>
                      <a:gd name="adj" fmla="val 568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C87A82E4-8B62-4AFD-A535-5497647305B7}"/>
              </a:ext>
            </a:extLst>
          </p:cNvPr>
          <p:cNvSpPr/>
          <p:nvPr/>
        </p:nvSpPr>
        <p:spPr>
          <a:xfrm>
            <a:off x="5552887" y="2162494"/>
            <a:ext cx="2589777" cy="2131042"/>
          </a:xfrm>
          <a:custGeom>
            <a:avLst/>
            <a:gdLst>
              <a:gd name="connsiteX0" fmla="*/ 0 w 2589777"/>
              <a:gd name="connsiteY0" fmla="*/ 0 h 2131042"/>
              <a:gd name="connsiteX1" fmla="*/ 673342 w 2589777"/>
              <a:gd name="connsiteY1" fmla="*/ 0 h 2131042"/>
              <a:gd name="connsiteX2" fmla="*/ 1346684 w 2589777"/>
              <a:gd name="connsiteY2" fmla="*/ 0 h 2131042"/>
              <a:gd name="connsiteX3" fmla="*/ 1994128 w 2589777"/>
              <a:gd name="connsiteY3" fmla="*/ 0 h 2131042"/>
              <a:gd name="connsiteX4" fmla="*/ 2589777 w 2589777"/>
              <a:gd name="connsiteY4" fmla="*/ 0 h 2131042"/>
              <a:gd name="connsiteX5" fmla="*/ 2589777 w 2589777"/>
              <a:gd name="connsiteY5" fmla="*/ 609712 h 2131042"/>
              <a:gd name="connsiteX6" fmla="*/ 2589777 w 2589777"/>
              <a:gd name="connsiteY6" fmla="*/ 1183907 h 2131042"/>
              <a:gd name="connsiteX7" fmla="*/ 2589777 w 2589777"/>
              <a:gd name="connsiteY7" fmla="*/ 1775861 h 2131042"/>
              <a:gd name="connsiteX8" fmla="*/ 2234596 w 2589777"/>
              <a:gd name="connsiteY8" fmla="*/ 2131042 h 2131042"/>
              <a:gd name="connsiteX9" fmla="*/ 1742985 w 2589777"/>
              <a:gd name="connsiteY9" fmla="*/ 2131042 h 2131042"/>
              <a:gd name="connsiteX10" fmla="*/ 1206682 w 2589777"/>
              <a:gd name="connsiteY10" fmla="*/ 2131042 h 2131042"/>
              <a:gd name="connsiteX11" fmla="*/ 625687 w 2589777"/>
              <a:gd name="connsiteY11" fmla="*/ 2131042 h 2131042"/>
              <a:gd name="connsiteX12" fmla="*/ 0 w 2589777"/>
              <a:gd name="connsiteY12" fmla="*/ 2131042 h 2131042"/>
              <a:gd name="connsiteX13" fmla="*/ 0 w 2589777"/>
              <a:gd name="connsiteY13" fmla="*/ 1662213 h 2131042"/>
              <a:gd name="connsiteX14" fmla="*/ 0 w 2589777"/>
              <a:gd name="connsiteY14" fmla="*/ 1086831 h 2131042"/>
              <a:gd name="connsiteX15" fmla="*/ 0 w 2589777"/>
              <a:gd name="connsiteY15" fmla="*/ 532761 h 2131042"/>
              <a:gd name="connsiteX16" fmla="*/ 0 w 2589777"/>
              <a:gd name="connsiteY16" fmla="*/ 0 h 2131042"/>
              <a:gd name="connsiteX0" fmla="*/ 2234596 w 2589777"/>
              <a:gd name="connsiteY0" fmla="*/ 2131042 h 2131042"/>
              <a:gd name="connsiteX1" fmla="*/ 2305632 w 2589777"/>
              <a:gd name="connsiteY1" fmla="*/ 1846897 h 2131042"/>
              <a:gd name="connsiteX2" fmla="*/ 2589777 w 2589777"/>
              <a:gd name="connsiteY2" fmla="*/ 1775861 h 2131042"/>
              <a:gd name="connsiteX3" fmla="*/ 2234596 w 2589777"/>
              <a:gd name="connsiteY3" fmla="*/ 2131042 h 2131042"/>
              <a:gd name="connsiteX0" fmla="*/ 2234596 w 2589777"/>
              <a:gd name="connsiteY0" fmla="*/ 2131042 h 2131042"/>
              <a:gd name="connsiteX1" fmla="*/ 2305632 w 2589777"/>
              <a:gd name="connsiteY1" fmla="*/ 1846897 h 2131042"/>
              <a:gd name="connsiteX2" fmla="*/ 2589777 w 2589777"/>
              <a:gd name="connsiteY2" fmla="*/ 1775861 h 2131042"/>
              <a:gd name="connsiteX3" fmla="*/ 2234596 w 2589777"/>
              <a:gd name="connsiteY3" fmla="*/ 2131042 h 2131042"/>
              <a:gd name="connsiteX4" fmla="*/ 1720639 w 2589777"/>
              <a:gd name="connsiteY4" fmla="*/ 2131042 h 2131042"/>
              <a:gd name="connsiteX5" fmla="*/ 1117298 w 2589777"/>
              <a:gd name="connsiteY5" fmla="*/ 2131042 h 2131042"/>
              <a:gd name="connsiteX6" fmla="*/ 603341 w 2589777"/>
              <a:gd name="connsiteY6" fmla="*/ 2131042 h 2131042"/>
              <a:gd name="connsiteX7" fmla="*/ 0 w 2589777"/>
              <a:gd name="connsiteY7" fmla="*/ 2131042 h 2131042"/>
              <a:gd name="connsiteX8" fmla="*/ 0 w 2589777"/>
              <a:gd name="connsiteY8" fmla="*/ 1598282 h 2131042"/>
              <a:gd name="connsiteX9" fmla="*/ 0 w 2589777"/>
              <a:gd name="connsiteY9" fmla="*/ 1129452 h 2131042"/>
              <a:gd name="connsiteX10" fmla="*/ 0 w 2589777"/>
              <a:gd name="connsiteY10" fmla="*/ 596692 h 2131042"/>
              <a:gd name="connsiteX11" fmla="*/ 0 w 2589777"/>
              <a:gd name="connsiteY11" fmla="*/ 0 h 2131042"/>
              <a:gd name="connsiteX12" fmla="*/ 595649 w 2589777"/>
              <a:gd name="connsiteY12" fmla="*/ 0 h 2131042"/>
              <a:gd name="connsiteX13" fmla="*/ 1294889 w 2589777"/>
              <a:gd name="connsiteY13" fmla="*/ 0 h 2131042"/>
              <a:gd name="connsiteX14" fmla="*/ 1994128 w 2589777"/>
              <a:gd name="connsiteY14" fmla="*/ 0 h 2131042"/>
              <a:gd name="connsiteX15" fmla="*/ 2589777 w 2589777"/>
              <a:gd name="connsiteY15" fmla="*/ 0 h 2131042"/>
              <a:gd name="connsiteX16" fmla="*/ 2589777 w 2589777"/>
              <a:gd name="connsiteY16" fmla="*/ 591954 h 2131042"/>
              <a:gd name="connsiteX17" fmla="*/ 2589777 w 2589777"/>
              <a:gd name="connsiteY17" fmla="*/ 1201666 h 2131042"/>
              <a:gd name="connsiteX18" fmla="*/ 2589777 w 2589777"/>
              <a:gd name="connsiteY18" fmla="*/ 1775861 h 2131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9777" h="2131042" stroke="0" extrusionOk="0">
                <a:moveTo>
                  <a:pt x="0" y="0"/>
                </a:moveTo>
                <a:cubicBezTo>
                  <a:pt x="166355" y="-3349"/>
                  <a:pt x="437934" y="21294"/>
                  <a:pt x="673342" y="0"/>
                </a:cubicBezTo>
                <a:cubicBezTo>
                  <a:pt x="908750" y="-21294"/>
                  <a:pt x="1170411" y="4779"/>
                  <a:pt x="1346684" y="0"/>
                </a:cubicBezTo>
                <a:cubicBezTo>
                  <a:pt x="1522957" y="-4779"/>
                  <a:pt x="1678007" y="-30501"/>
                  <a:pt x="1994128" y="0"/>
                </a:cubicBezTo>
                <a:cubicBezTo>
                  <a:pt x="2310249" y="30501"/>
                  <a:pt x="2412511" y="-24573"/>
                  <a:pt x="2589777" y="0"/>
                </a:cubicBezTo>
                <a:cubicBezTo>
                  <a:pt x="2593081" y="125954"/>
                  <a:pt x="2592905" y="475258"/>
                  <a:pt x="2589777" y="609712"/>
                </a:cubicBezTo>
                <a:cubicBezTo>
                  <a:pt x="2586649" y="744166"/>
                  <a:pt x="2592486" y="962038"/>
                  <a:pt x="2589777" y="1183907"/>
                </a:cubicBezTo>
                <a:cubicBezTo>
                  <a:pt x="2587068" y="1405776"/>
                  <a:pt x="2615384" y="1644000"/>
                  <a:pt x="2589777" y="1775861"/>
                </a:cubicBezTo>
                <a:cubicBezTo>
                  <a:pt x="2458613" y="1940581"/>
                  <a:pt x="2348327" y="2023285"/>
                  <a:pt x="2234596" y="2131042"/>
                </a:cubicBezTo>
                <a:cubicBezTo>
                  <a:pt x="1997149" y="2106726"/>
                  <a:pt x="1940167" y="2146420"/>
                  <a:pt x="1742985" y="2131042"/>
                </a:cubicBezTo>
                <a:cubicBezTo>
                  <a:pt x="1545803" y="2115664"/>
                  <a:pt x="1418114" y="2150193"/>
                  <a:pt x="1206682" y="2131042"/>
                </a:cubicBezTo>
                <a:cubicBezTo>
                  <a:pt x="995250" y="2111891"/>
                  <a:pt x="755795" y="2102552"/>
                  <a:pt x="625687" y="2131042"/>
                </a:cubicBezTo>
                <a:cubicBezTo>
                  <a:pt x="495580" y="2159532"/>
                  <a:pt x="284736" y="2148619"/>
                  <a:pt x="0" y="2131042"/>
                </a:cubicBezTo>
                <a:cubicBezTo>
                  <a:pt x="17018" y="1928868"/>
                  <a:pt x="9538" y="1846159"/>
                  <a:pt x="0" y="1662213"/>
                </a:cubicBezTo>
                <a:cubicBezTo>
                  <a:pt x="-9538" y="1478267"/>
                  <a:pt x="-20961" y="1224846"/>
                  <a:pt x="0" y="1086831"/>
                </a:cubicBezTo>
                <a:cubicBezTo>
                  <a:pt x="20961" y="948816"/>
                  <a:pt x="-2888" y="654820"/>
                  <a:pt x="0" y="532761"/>
                </a:cubicBezTo>
                <a:cubicBezTo>
                  <a:pt x="2888" y="410702"/>
                  <a:pt x="11404" y="122227"/>
                  <a:pt x="0" y="0"/>
                </a:cubicBezTo>
                <a:close/>
              </a:path>
              <a:path w="2589777" h="2131042" fill="darkenLess" stroke="0" extrusionOk="0">
                <a:moveTo>
                  <a:pt x="2234596" y="2131042"/>
                </a:moveTo>
                <a:cubicBezTo>
                  <a:pt x="2274083" y="2030570"/>
                  <a:pt x="2287781" y="1970507"/>
                  <a:pt x="2305632" y="1846897"/>
                </a:cubicBezTo>
                <a:cubicBezTo>
                  <a:pt x="2404157" y="1827947"/>
                  <a:pt x="2479367" y="1798507"/>
                  <a:pt x="2589777" y="1775861"/>
                </a:cubicBezTo>
                <a:cubicBezTo>
                  <a:pt x="2481592" y="1875285"/>
                  <a:pt x="2366528" y="1982131"/>
                  <a:pt x="2234596" y="2131042"/>
                </a:cubicBezTo>
                <a:close/>
              </a:path>
              <a:path w="2589777" h="2131042" fill="none" extrusionOk="0">
                <a:moveTo>
                  <a:pt x="2234596" y="2131042"/>
                </a:moveTo>
                <a:cubicBezTo>
                  <a:pt x="2247629" y="2072722"/>
                  <a:pt x="2266744" y="1942679"/>
                  <a:pt x="2305632" y="1846897"/>
                </a:cubicBezTo>
                <a:cubicBezTo>
                  <a:pt x="2382519" y="1839406"/>
                  <a:pt x="2495669" y="1804506"/>
                  <a:pt x="2589777" y="1775861"/>
                </a:cubicBezTo>
                <a:cubicBezTo>
                  <a:pt x="2481802" y="1889881"/>
                  <a:pt x="2345637" y="2003884"/>
                  <a:pt x="2234596" y="2131042"/>
                </a:cubicBezTo>
                <a:cubicBezTo>
                  <a:pt x="2011050" y="2118651"/>
                  <a:pt x="1971362" y="2107706"/>
                  <a:pt x="1720639" y="2131042"/>
                </a:cubicBezTo>
                <a:cubicBezTo>
                  <a:pt x="1469916" y="2154378"/>
                  <a:pt x="1305238" y="2118066"/>
                  <a:pt x="1117298" y="2131042"/>
                </a:cubicBezTo>
                <a:cubicBezTo>
                  <a:pt x="929358" y="2144018"/>
                  <a:pt x="747518" y="2147141"/>
                  <a:pt x="603341" y="2131042"/>
                </a:cubicBezTo>
                <a:cubicBezTo>
                  <a:pt x="459164" y="2114943"/>
                  <a:pt x="143491" y="2102011"/>
                  <a:pt x="0" y="2131042"/>
                </a:cubicBezTo>
                <a:cubicBezTo>
                  <a:pt x="-1215" y="1923965"/>
                  <a:pt x="-1367" y="1738782"/>
                  <a:pt x="0" y="1598282"/>
                </a:cubicBezTo>
                <a:cubicBezTo>
                  <a:pt x="1367" y="1457782"/>
                  <a:pt x="-6373" y="1276541"/>
                  <a:pt x="0" y="1129452"/>
                </a:cubicBezTo>
                <a:cubicBezTo>
                  <a:pt x="6373" y="982363"/>
                  <a:pt x="3578" y="741146"/>
                  <a:pt x="0" y="596692"/>
                </a:cubicBezTo>
                <a:cubicBezTo>
                  <a:pt x="-3578" y="452238"/>
                  <a:pt x="2907" y="250759"/>
                  <a:pt x="0" y="0"/>
                </a:cubicBezTo>
                <a:cubicBezTo>
                  <a:pt x="133101" y="26177"/>
                  <a:pt x="469529" y="-27241"/>
                  <a:pt x="595649" y="0"/>
                </a:cubicBezTo>
                <a:cubicBezTo>
                  <a:pt x="721769" y="27241"/>
                  <a:pt x="1134740" y="13492"/>
                  <a:pt x="1294889" y="0"/>
                </a:cubicBezTo>
                <a:cubicBezTo>
                  <a:pt x="1455038" y="-13492"/>
                  <a:pt x="1681877" y="-18578"/>
                  <a:pt x="1994128" y="0"/>
                </a:cubicBezTo>
                <a:cubicBezTo>
                  <a:pt x="2306379" y="18578"/>
                  <a:pt x="2378339" y="6322"/>
                  <a:pt x="2589777" y="0"/>
                </a:cubicBezTo>
                <a:cubicBezTo>
                  <a:pt x="2596562" y="187876"/>
                  <a:pt x="2610532" y="455378"/>
                  <a:pt x="2589777" y="591954"/>
                </a:cubicBezTo>
                <a:cubicBezTo>
                  <a:pt x="2569022" y="728530"/>
                  <a:pt x="2582359" y="930820"/>
                  <a:pt x="2589777" y="1201666"/>
                </a:cubicBezTo>
                <a:cubicBezTo>
                  <a:pt x="2597195" y="1472512"/>
                  <a:pt x="2583184" y="1627636"/>
                  <a:pt x="2589777" y="1775861"/>
                </a:cubicBezTo>
              </a:path>
              <a:path w="2589777" h="2131042" fill="none" stroke="0" extrusionOk="0">
                <a:moveTo>
                  <a:pt x="2234596" y="2131042"/>
                </a:moveTo>
                <a:cubicBezTo>
                  <a:pt x="2270167" y="2024615"/>
                  <a:pt x="2276980" y="1956640"/>
                  <a:pt x="2305632" y="1846897"/>
                </a:cubicBezTo>
                <a:cubicBezTo>
                  <a:pt x="2378168" y="1831058"/>
                  <a:pt x="2495233" y="1810950"/>
                  <a:pt x="2589777" y="1775861"/>
                </a:cubicBezTo>
                <a:cubicBezTo>
                  <a:pt x="2487527" y="1880315"/>
                  <a:pt x="2387817" y="1985403"/>
                  <a:pt x="2234596" y="2131042"/>
                </a:cubicBezTo>
                <a:cubicBezTo>
                  <a:pt x="2046065" y="2158085"/>
                  <a:pt x="1801518" y="2131209"/>
                  <a:pt x="1653601" y="2131042"/>
                </a:cubicBezTo>
                <a:cubicBezTo>
                  <a:pt x="1505684" y="2130875"/>
                  <a:pt x="1314495" y="2144282"/>
                  <a:pt x="1139644" y="2131042"/>
                </a:cubicBezTo>
                <a:cubicBezTo>
                  <a:pt x="964793" y="2117802"/>
                  <a:pt x="760812" y="2150016"/>
                  <a:pt x="558649" y="2131042"/>
                </a:cubicBezTo>
                <a:cubicBezTo>
                  <a:pt x="356486" y="2112068"/>
                  <a:pt x="139068" y="2141209"/>
                  <a:pt x="0" y="2131042"/>
                </a:cubicBezTo>
                <a:cubicBezTo>
                  <a:pt x="23094" y="2000024"/>
                  <a:pt x="-9767" y="1867707"/>
                  <a:pt x="0" y="1662213"/>
                </a:cubicBezTo>
                <a:cubicBezTo>
                  <a:pt x="9767" y="1456719"/>
                  <a:pt x="8314" y="1363978"/>
                  <a:pt x="0" y="1150763"/>
                </a:cubicBezTo>
                <a:cubicBezTo>
                  <a:pt x="-8314" y="937548"/>
                  <a:pt x="20800" y="888327"/>
                  <a:pt x="0" y="681933"/>
                </a:cubicBezTo>
                <a:cubicBezTo>
                  <a:pt x="-20800" y="475539"/>
                  <a:pt x="-1968" y="326834"/>
                  <a:pt x="0" y="0"/>
                </a:cubicBezTo>
                <a:cubicBezTo>
                  <a:pt x="237935" y="13324"/>
                  <a:pt x="384666" y="24300"/>
                  <a:pt x="621546" y="0"/>
                </a:cubicBezTo>
                <a:cubicBezTo>
                  <a:pt x="858426" y="-24300"/>
                  <a:pt x="1068772" y="7202"/>
                  <a:pt x="1217195" y="0"/>
                </a:cubicBezTo>
                <a:cubicBezTo>
                  <a:pt x="1365618" y="-7202"/>
                  <a:pt x="1695335" y="-12310"/>
                  <a:pt x="1864639" y="0"/>
                </a:cubicBezTo>
                <a:cubicBezTo>
                  <a:pt x="2033943" y="12310"/>
                  <a:pt x="2422333" y="13534"/>
                  <a:pt x="2589777" y="0"/>
                </a:cubicBezTo>
                <a:cubicBezTo>
                  <a:pt x="2593952" y="289665"/>
                  <a:pt x="2588262" y="386647"/>
                  <a:pt x="2589777" y="627471"/>
                </a:cubicBezTo>
                <a:cubicBezTo>
                  <a:pt x="2591292" y="868295"/>
                  <a:pt x="2607742" y="1050079"/>
                  <a:pt x="2589777" y="1254942"/>
                </a:cubicBezTo>
                <a:cubicBezTo>
                  <a:pt x="2571812" y="1459805"/>
                  <a:pt x="2602029" y="1629295"/>
                  <a:pt x="2589777" y="177586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30195749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FE9C6-15C4-48C6-8D71-CD4E018713F8}"/>
              </a:ext>
            </a:extLst>
          </p:cNvPr>
          <p:cNvSpPr txBox="1"/>
          <p:nvPr/>
        </p:nvSpPr>
        <p:spPr>
          <a:xfrm>
            <a:off x="2598464" y="2095716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Input Stream</a:t>
            </a:r>
          </a:p>
          <a:p>
            <a:r>
              <a:rPr lang="en-US" dirty="0">
                <a:latin typeface="Consolas" panose="020B0609020204030204" pitchFamily="49" charset="0"/>
              </a:rPr>
              <a:t>Event 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9A51B-64FA-4C54-9533-6C0189F7432D}"/>
              </a:ext>
            </a:extLst>
          </p:cNvPr>
          <p:cNvSpPr txBox="1"/>
          <p:nvPr/>
        </p:nvSpPr>
        <p:spPr>
          <a:xfrm>
            <a:off x="8777825" y="144938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‘Materialized View’ </a:t>
            </a:r>
          </a:p>
          <a:p>
            <a:r>
              <a:rPr lang="en-US" dirty="0">
                <a:latin typeface="Consolas" panose="020B0609020204030204" pitchFamily="49" charset="0"/>
              </a:rPr>
              <a:t>Azure 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174EC-3AD6-4D0C-A832-618BA666EC1F}"/>
              </a:ext>
            </a:extLst>
          </p:cNvPr>
          <p:cNvSpPr txBox="1"/>
          <p:nvPr/>
        </p:nvSpPr>
        <p:spPr>
          <a:xfrm>
            <a:off x="8777825" y="3970370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Full Output Table</a:t>
            </a:r>
          </a:p>
          <a:p>
            <a:r>
              <a:rPr lang="en-US" dirty="0">
                <a:latin typeface="Consolas" panose="020B0609020204030204" pitchFamily="49" charset="0"/>
              </a:rPr>
              <a:t>Azure SQL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87888B2-35BA-43E0-94B2-B5703D9867A9}"/>
              </a:ext>
            </a:extLst>
          </p:cNvPr>
          <p:cNvSpPr/>
          <p:nvPr/>
        </p:nvSpPr>
        <p:spPr>
          <a:xfrm>
            <a:off x="4787813" y="2890485"/>
            <a:ext cx="622905" cy="5523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B79D30EA-B02D-4A2E-A4C6-6076F1FEE106}"/>
              </a:ext>
            </a:extLst>
          </p:cNvPr>
          <p:cNvSpPr/>
          <p:nvPr/>
        </p:nvSpPr>
        <p:spPr>
          <a:xfrm>
            <a:off x="7405718" y="951580"/>
            <a:ext cx="1227382" cy="102241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8E3D0AE0-18E4-49AA-ADCE-5AFEA3BDEC32}"/>
              </a:ext>
            </a:extLst>
          </p:cNvPr>
          <p:cNvSpPr/>
          <p:nvPr/>
        </p:nvSpPr>
        <p:spPr>
          <a:xfrm flipV="1">
            <a:off x="7405718" y="4563509"/>
            <a:ext cx="1227382" cy="102241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9B184-EEFC-482F-ADED-F196BE3F0142}"/>
              </a:ext>
            </a:extLst>
          </p:cNvPr>
          <p:cNvSpPr txBox="1"/>
          <p:nvPr/>
        </p:nvSpPr>
        <p:spPr>
          <a:xfrm>
            <a:off x="5648484" y="229925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Event Processing</a:t>
            </a:r>
          </a:p>
          <a:p>
            <a:r>
              <a:rPr lang="en-US" dirty="0">
                <a:latin typeface="Consolas" panose="020B0609020204030204" pitchFamily="49" charset="0"/>
              </a:rPr>
              <a:t>Stream Analytics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6332A98-BC33-4A83-8E9E-24797545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6" y="553354"/>
            <a:ext cx="2430492" cy="1818866"/>
          </a:xfrm>
          <a:prstGeom prst="rect">
            <a:avLst/>
          </a:prstGeom>
        </p:spPr>
      </p:pic>
      <p:sp>
        <p:nvSpPr>
          <p:cNvPr id="35" name="Arrow: Bent 34">
            <a:extLst>
              <a:ext uri="{FF2B5EF4-FFF2-40B4-BE49-F238E27FC236}">
                <a16:creationId xmlns:a16="http://schemas.microsoft.com/office/drawing/2014/main" id="{AD9F8FDD-8247-4E51-A37C-8D525B9A1C10}"/>
              </a:ext>
            </a:extLst>
          </p:cNvPr>
          <p:cNvSpPr/>
          <p:nvPr/>
        </p:nvSpPr>
        <p:spPr>
          <a:xfrm flipV="1">
            <a:off x="1020775" y="2488210"/>
            <a:ext cx="1227382" cy="102241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D30B10C-E2FE-4A5D-8018-67B994E4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565" y="4616701"/>
            <a:ext cx="2717411" cy="13231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C077E0-8CE9-488D-8FB0-956BB4413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565" y="737457"/>
            <a:ext cx="2905079" cy="6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868A9576-D88A-4EE4-967F-8E370348DE3A}"/>
              </a:ext>
            </a:extLst>
          </p:cNvPr>
          <p:cNvSpPr/>
          <p:nvPr/>
        </p:nvSpPr>
        <p:spPr>
          <a:xfrm>
            <a:off x="8855565" y="730294"/>
            <a:ext cx="2905079" cy="667607"/>
          </a:xfrm>
          <a:custGeom>
            <a:avLst/>
            <a:gdLst>
              <a:gd name="connsiteX0" fmla="*/ 0 w 2905079"/>
              <a:gd name="connsiteY0" fmla="*/ 0 h 667607"/>
              <a:gd name="connsiteX1" fmla="*/ 493863 w 2905079"/>
              <a:gd name="connsiteY1" fmla="*/ 0 h 667607"/>
              <a:gd name="connsiteX2" fmla="*/ 1016778 w 2905079"/>
              <a:gd name="connsiteY2" fmla="*/ 0 h 667607"/>
              <a:gd name="connsiteX3" fmla="*/ 1655895 w 2905079"/>
              <a:gd name="connsiteY3" fmla="*/ 0 h 667607"/>
              <a:gd name="connsiteX4" fmla="*/ 2295012 w 2905079"/>
              <a:gd name="connsiteY4" fmla="*/ 0 h 667607"/>
              <a:gd name="connsiteX5" fmla="*/ 2905079 w 2905079"/>
              <a:gd name="connsiteY5" fmla="*/ 0 h 667607"/>
              <a:gd name="connsiteX6" fmla="*/ 2905079 w 2905079"/>
              <a:gd name="connsiteY6" fmla="*/ 667607 h 667607"/>
              <a:gd name="connsiteX7" fmla="*/ 2382165 w 2905079"/>
              <a:gd name="connsiteY7" fmla="*/ 667607 h 667607"/>
              <a:gd name="connsiteX8" fmla="*/ 1830200 w 2905079"/>
              <a:gd name="connsiteY8" fmla="*/ 667607 h 667607"/>
              <a:gd name="connsiteX9" fmla="*/ 1191082 w 2905079"/>
              <a:gd name="connsiteY9" fmla="*/ 667607 h 667607"/>
              <a:gd name="connsiteX10" fmla="*/ 610067 w 2905079"/>
              <a:gd name="connsiteY10" fmla="*/ 667607 h 667607"/>
              <a:gd name="connsiteX11" fmla="*/ 0 w 2905079"/>
              <a:gd name="connsiteY11" fmla="*/ 667607 h 667607"/>
              <a:gd name="connsiteX12" fmla="*/ 0 w 2905079"/>
              <a:gd name="connsiteY12" fmla="*/ 0 h 667607"/>
              <a:gd name="connsiteX0" fmla="*/ 363134 w 2905079"/>
              <a:gd name="connsiteY0" fmla="*/ 0 h 667607"/>
              <a:gd name="connsiteX1" fmla="*/ 363134 w 2905079"/>
              <a:gd name="connsiteY1" fmla="*/ 667607 h 667607"/>
              <a:gd name="connsiteX2" fmla="*/ 0 w 2905079"/>
              <a:gd name="connsiteY2" fmla="*/ 83450 h 667607"/>
              <a:gd name="connsiteX3" fmla="*/ 639117 w 2905079"/>
              <a:gd name="connsiteY3" fmla="*/ 83450 h 667607"/>
              <a:gd name="connsiteX4" fmla="*/ 1278235 w 2905079"/>
              <a:gd name="connsiteY4" fmla="*/ 83450 h 667607"/>
              <a:gd name="connsiteX5" fmla="*/ 1917352 w 2905079"/>
              <a:gd name="connsiteY5" fmla="*/ 83450 h 667607"/>
              <a:gd name="connsiteX6" fmla="*/ 2905079 w 2905079"/>
              <a:gd name="connsiteY6" fmla="*/ 83450 h 667607"/>
              <a:gd name="connsiteX0" fmla="*/ 0 w 2905079"/>
              <a:gd name="connsiteY0" fmla="*/ 0 h 667607"/>
              <a:gd name="connsiteX1" fmla="*/ 522914 w 2905079"/>
              <a:gd name="connsiteY1" fmla="*/ 0 h 667607"/>
              <a:gd name="connsiteX2" fmla="*/ 1074879 w 2905079"/>
              <a:gd name="connsiteY2" fmla="*/ 0 h 667607"/>
              <a:gd name="connsiteX3" fmla="*/ 1568743 w 2905079"/>
              <a:gd name="connsiteY3" fmla="*/ 0 h 667607"/>
              <a:gd name="connsiteX4" fmla="*/ 2120708 w 2905079"/>
              <a:gd name="connsiteY4" fmla="*/ 0 h 667607"/>
              <a:gd name="connsiteX5" fmla="*/ 2905079 w 2905079"/>
              <a:gd name="connsiteY5" fmla="*/ 0 h 667607"/>
              <a:gd name="connsiteX6" fmla="*/ 2905079 w 2905079"/>
              <a:gd name="connsiteY6" fmla="*/ 667607 h 667607"/>
              <a:gd name="connsiteX7" fmla="*/ 2353114 w 2905079"/>
              <a:gd name="connsiteY7" fmla="*/ 667607 h 667607"/>
              <a:gd name="connsiteX8" fmla="*/ 1743047 w 2905079"/>
              <a:gd name="connsiteY8" fmla="*/ 667607 h 667607"/>
              <a:gd name="connsiteX9" fmla="*/ 1249184 w 2905079"/>
              <a:gd name="connsiteY9" fmla="*/ 667607 h 667607"/>
              <a:gd name="connsiteX10" fmla="*/ 639117 w 2905079"/>
              <a:gd name="connsiteY10" fmla="*/ 667607 h 667607"/>
              <a:gd name="connsiteX11" fmla="*/ 0 w 2905079"/>
              <a:gd name="connsiteY11" fmla="*/ 667607 h 667607"/>
              <a:gd name="connsiteX12" fmla="*/ 0 w 2905079"/>
              <a:gd name="connsiteY12" fmla="*/ 0 h 66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05079" h="667607" stroke="0" extrusionOk="0">
                <a:moveTo>
                  <a:pt x="0" y="0"/>
                </a:moveTo>
                <a:cubicBezTo>
                  <a:pt x="118226" y="11500"/>
                  <a:pt x="373380" y="-15240"/>
                  <a:pt x="493863" y="0"/>
                </a:cubicBezTo>
                <a:cubicBezTo>
                  <a:pt x="614346" y="15240"/>
                  <a:pt x="811238" y="-20617"/>
                  <a:pt x="1016778" y="0"/>
                </a:cubicBezTo>
                <a:cubicBezTo>
                  <a:pt x="1222319" y="20617"/>
                  <a:pt x="1345447" y="-12328"/>
                  <a:pt x="1655895" y="0"/>
                </a:cubicBezTo>
                <a:cubicBezTo>
                  <a:pt x="1966343" y="12328"/>
                  <a:pt x="2081840" y="-24321"/>
                  <a:pt x="2295012" y="0"/>
                </a:cubicBezTo>
                <a:cubicBezTo>
                  <a:pt x="2508184" y="24321"/>
                  <a:pt x="2605684" y="-21900"/>
                  <a:pt x="2905079" y="0"/>
                </a:cubicBezTo>
                <a:cubicBezTo>
                  <a:pt x="2898051" y="280659"/>
                  <a:pt x="2917805" y="343081"/>
                  <a:pt x="2905079" y="667607"/>
                </a:cubicBezTo>
                <a:cubicBezTo>
                  <a:pt x="2732418" y="656851"/>
                  <a:pt x="2557690" y="677041"/>
                  <a:pt x="2382165" y="667607"/>
                </a:cubicBezTo>
                <a:cubicBezTo>
                  <a:pt x="2206640" y="658173"/>
                  <a:pt x="2066715" y="642853"/>
                  <a:pt x="1830200" y="667607"/>
                </a:cubicBezTo>
                <a:cubicBezTo>
                  <a:pt x="1593686" y="692361"/>
                  <a:pt x="1416603" y="649875"/>
                  <a:pt x="1191082" y="667607"/>
                </a:cubicBezTo>
                <a:cubicBezTo>
                  <a:pt x="965561" y="685339"/>
                  <a:pt x="786867" y="657925"/>
                  <a:pt x="610067" y="667607"/>
                </a:cubicBezTo>
                <a:cubicBezTo>
                  <a:pt x="433267" y="677289"/>
                  <a:pt x="154469" y="684108"/>
                  <a:pt x="0" y="667607"/>
                </a:cubicBezTo>
                <a:cubicBezTo>
                  <a:pt x="-3061" y="408962"/>
                  <a:pt x="-17514" y="206557"/>
                  <a:pt x="0" y="0"/>
                </a:cubicBezTo>
                <a:close/>
              </a:path>
              <a:path w="2905079" h="667607" fill="none" extrusionOk="0">
                <a:moveTo>
                  <a:pt x="363134" y="0"/>
                </a:moveTo>
                <a:cubicBezTo>
                  <a:pt x="347109" y="312731"/>
                  <a:pt x="383475" y="450262"/>
                  <a:pt x="363134" y="667607"/>
                </a:cubicBezTo>
                <a:moveTo>
                  <a:pt x="0" y="83450"/>
                </a:moveTo>
                <a:cubicBezTo>
                  <a:pt x="171855" y="53943"/>
                  <a:pt x="336642" y="106567"/>
                  <a:pt x="639117" y="83450"/>
                </a:cubicBezTo>
                <a:cubicBezTo>
                  <a:pt x="941592" y="60333"/>
                  <a:pt x="977681" y="79051"/>
                  <a:pt x="1278235" y="83450"/>
                </a:cubicBezTo>
                <a:cubicBezTo>
                  <a:pt x="1578789" y="87849"/>
                  <a:pt x="1775704" y="60231"/>
                  <a:pt x="1917352" y="83450"/>
                </a:cubicBezTo>
                <a:cubicBezTo>
                  <a:pt x="2059000" y="106669"/>
                  <a:pt x="2535691" y="105850"/>
                  <a:pt x="2905079" y="83450"/>
                </a:cubicBezTo>
              </a:path>
              <a:path w="2905079" h="667607" fill="none" extrusionOk="0">
                <a:moveTo>
                  <a:pt x="0" y="0"/>
                </a:moveTo>
                <a:cubicBezTo>
                  <a:pt x="200503" y="-15957"/>
                  <a:pt x="366500" y="-2575"/>
                  <a:pt x="522914" y="0"/>
                </a:cubicBezTo>
                <a:cubicBezTo>
                  <a:pt x="679328" y="2575"/>
                  <a:pt x="945141" y="-25888"/>
                  <a:pt x="1074879" y="0"/>
                </a:cubicBezTo>
                <a:cubicBezTo>
                  <a:pt x="1204617" y="25888"/>
                  <a:pt x="1393906" y="3209"/>
                  <a:pt x="1568743" y="0"/>
                </a:cubicBezTo>
                <a:cubicBezTo>
                  <a:pt x="1743580" y="-3209"/>
                  <a:pt x="1991802" y="-19790"/>
                  <a:pt x="2120708" y="0"/>
                </a:cubicBezTo>
                <a:cubicBezTo>
                  <a:pt x="2249615" y="19790"/>
                  <a:pt x="2720139" y="15068"/>
                  <a:pt x="2905079" y="0"/>
                </a:cubicBezTo>
                <a:cubicBezTo>
                  <a:pt x="2902328" y="143298"/>
                  <a:pt x="2883708" y="482365"/>
                  <a:pt x="2905079" y="667607"/>
                </a:cubicBezTo>
                <a:cubicBezTo>
                  <a:pt x="2652065" y="667980"/>
                  <a:pt x="2500195" y="645190"/>
                  <a:pt x="2353114" y="667607"/>
                </a:cubicBezTo>
                <a:cubicBezTo>
                  <a:pt x="2206034" y="690024"/>
                  <a:pt x="1981669" y="662650"/>
                  <a:pt x="1743047" y="667607"/>
                </a:cubicBezTo>
                <a:cubicBezTo>
                  <a:pt x="1504425" y="672564"/>
                  <a:pt x="1424815" y="649773"/>
                  <a:pt x="1249184" y="667607"/>
                </a:cubicBezTo>
                <a:cubicBezTo>
                  <a:pt x="1073553" y="685441"/>
                  <a:pt x="915210" y="662297"/>
                  <a:pt x="639117" y="667607"/>
                </a:cubicBezTo>
                <a:cubicBezTo>
                  <a:pt x="363024" y="672917"/>
                  <a:pt x="168521" y="645266"/>
                  <a:pt x="0" y="667607"/>
                </a:cubicBezTo>
                <a:cubicBezTo>
                  <a:pt x="-19604" y="399008"/>
                  <a:pt x="-13850" y="248561"/>
                  <a:pt x="0" y="0"/>
                </a:cubicBezTo>
                <a:close/>
              </a:path>
              <a:path w="2905079" h="667607" fill="none" stroke="0" extrusionOk="0">
                <a:moveTo>
                  <a:pt x="363134" y="0"/>
                </a:moveTo>
                <a:cubicBezTo>
                  <a:pt x="345902" y="303592"/>
                  <a:pt x="383037" y="337706"/>
                  <a:pt x="363134" y="667607"/>
                </a:cubicBezTo>
                <a:moveTo>
                  <a:pt x="0" y="83450"/>
                </a:moveTo>
                <a:cubicBezTo>
                  <a:pt x="245963" y="66151"/>
                  <a:pt x="392796" y="90988"/>
                  <a:pt x="493863" y="83450"/>
                </a:cubicBezTo>
                <a:cubicBezTo>
                  <a:pt x="594930" y="75912"/>
                  <a:pt x="855768" y="70099"/>
                  <a:pt x="1016778" y="83450"/>
                </a:cubicBezTo>
                <a:cubicBezTo>
                  <a:pt x="1177789" y="96801"/>
                  <a:pt x="1370147" y="95810"/>
                  <a:pt x="1626844" y="83450"/>
                </a:cubicBezTo>
                <a:cubicBezTo>
                  <a:pt x="1883541" y="71090"/>
                  <a:pt x="1987249" y="58726"/>
                  <a:pt x="2265962" y="83450"/>
                </a:cubicBezTo>
                <a:cubicBezTo>
                  <a:pt x="2544675" y="108174"/>
                  <a:pt x="2598392" y="67184"/>
                  <a:pt x="2905079" y="83450"/>
                </a:cubicBezTo>
              </a:path>
              <a:path w="2905079" h="667607" fill="none" stroke="0" extrusionOk="0">
                <a:moveTo>
                  <a:pt x="0" y="0"/>
                </a:moveTo>
                <a:cubicBezTo>
                  <a:pt x="205231" y="14140"/>
                  <a:pt x="361869" y="-26904"/>
                  <a:pt x="551965" y="0"/>
                </a:cubicBezTo>
                <a:cubicBezTo>
                  <a:pt x="742061" y="26904"/>
                  <a:pt x="858807" y="-6490"/>
                  <a:pt x="1074879" y="0"/>
                </a:cubicBezTo>
                <a:cubicBezTo>
                  <a:pt x="1290951" y="6490"/>
                  <a:pt x="1383689" y="-3029"/>
                  <a:pt x="1684946" y="0"/>
                </a:cubicBezTo>
                <a:cubicBezTo>
                  <a:pt x="1986203" y="3029"/>
                  <a:pt x="2185380" y="31441"/>
                  <a:pt x="2324063" y="0"/>
                </a:cubicBezTo>
                <a:cubicBezTo>
                  <a:pt x="2462746" y="-31441"/>
                  <a:pt x="2715162" y="22897"/>
                  <a:pt x="2905079" y="0"/>
                </a:cubicBezTo>
                <a:cubicBezTo>
                  <a:pt x="2890221" y="179269"/>
                  <a:pt x="2879448" y="399765"/>
                  <a:pt x="2905079" y="667607"/>
                </a:cubicBezTo>
                <a:cubicBezTo>
                  <a:pt x="2755987" y="678691"/>
                  <a:pt x="2655179" y="679761"/>
                  <a:pt x="2411216" y="667607"/>
                </a:cubicBezTo>
                <a:cubicBezTo>
                  <a:pt x="2167253" y="655453"/>
                  <a:pt x="2010248" y="663814"/>
                  <a:pt x="1801149" y="667607"/>
                </a:cubicBezTo>
                <a:cubicBezTo>
                  <a:pt x="1592050" y="671400"/>
                  <a:pt x="1456954" y="640969"/>
                  <a:pt x="1220133" y="667607"/>
                </a:cubicBezTo>
                <a:cubicBezTo>
                  <a:pt x="983312" y="694245"/>
                  <a:pt x="763633" y="663995"/>
                  <a:pt x="581016" y="667607"/>
                </a:cubicBezTo>
                <a:cubicBezTo>
                  <a:pt x="398399" y="671219"/>
                  <a:pt x="251890" y="687870"/>
                  <a:pt x="0" y="667607"/>
                </a:cubicBezTo>
                <a:cubicBezTo>
                  <a:pt x="7388" y="517351"/>
                  <a:pt x="29647" y="179739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760243741">
                  <a:prstGeom prst="flowChartInternalStora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11B7F9F7-CEB6-43F7-BD9F-9C0F842482DF}"/>
              </a:ext>
            </a:extLst>
          </p:cNvPr>
          <p:cNvSpPr/>
          <p:nvPr/>
        </p:nvSpPr>
        <p:spPr>
          <a:xfrm>
            <a:off x="8855565" y="4616701"/>
            <a:ext cx="2717410" cy="1323107"/>
          </a:xfrm>
          <a:custGeom>
            <a:avLst/>
            <a:gdLst>
              <a:gd name="connsiteX0" fmla="*/ 0 w 2717410"/>
              <a:gd name="connsiteY0" fmla="*/ 0 h 1323107"/>
              <a:gd name="connsiteX1" fmla="*/ 652178 w 2717410"/>
              <a:gd name="connsiteY1" fmla="*/ 0 h 1323107"/>
              <a:gd name="connsiteX2" fmla="*/ 1250009 w 2717410"/>
              <a:gd name="connsiteY2" fmla="*/ 0 h 1323107"/>
              <a:gd name="connsiteX3" fmla="*/ 1956535 w 2717410"/>
              <a:gd name="connsiteY3" fmla="*/ 0 h 1323107"/>
              <a:gd name="connsiteX4" fmla="*/ 2717410 w 2717410"/>
              <a:gd name="connsiteY4" fmla="*/ 0 h 1323107"/>
              <a:gd name="connsiteX5" fmla="*/ 2717410 w 2717410"/>
              <a:gd name="connsiteY5" fmla="*/ 648322 h 1323107"/>
              <a:gd name="connsiteX6" fmla="*/ 2717410 w 2717410"/>
              <a:gd name="connsiteY6" fmla="*/ 1323107 h 1323107"/>
              <a:gd name="connsiteX7" fmla="*/ 2092406 w 2717410"/>
              <a:gd name="connsiteY7" fmla="*/ 1323107 h 1323107"/>
              <a:gd name="connsiteX8" fmla="*/ 1413053 w 2717410"/>
              <a:gd name="connsiteY8" fmla="*/ 1323107 h 1323107"/>
              <a:gd name="connsiteX9" fmla="*/ 760875 w 2717410"/>
              <a:gd name="connsiteY9" fmla="*/ 1323107 h 1323107"/>
              <a:gd name="connsiteX10" fmla="*/ 0 w 2717410"/>
              <a:gd name="connsiteY10" fmla="*/ 1323107 h 1323107"/>
              <a:gd name="connsiteX11" fmla="*/ 0 w 2717410"/>
              <a:gd name="connsiteY11" fmla="*/ 688016 h 1323107"/>
              <a:gd name="connsiteX12" fmla="*/ 0 w 2717410"/>
              <a:gd name="connsiteY12" fmla="*/ 0 h 1323107"/>
              <a:gd name="connsiteX0" fmla="*/ 339676 w 2717410"/>
              <a:gd name="connsiteY0" fmla="*/ 0 h 1323107"/>
              <a:gd name="connsiteX1" fmla="*/ 339676 w 2717410"/>
              <a:gd name="connsiteY1" fmla="*/ 635091 h 1323107"/>
              <a:gd name="connsiteX2" fmla="*/ 339676 w 2717410"/>
              <a:gd name="connsiteY2" fmla="*/ 1323107 h 1323107"/>
              <a:gd name="connsiteX3" fmla="*/ 0 w 2717410"/>
              <a:gd name="connsiteY3" fmla="*/ 165388 h 1323107"/>
              <a:gd name="connsiteX4" fmla="*/ 679353 w 2717410"/>
              <a:gd name="connsiteY4" fmla="*/ 165388 h 1323107"/>
              <a:gd name="connsiteX5" fmla="*/ 1413053 w 2717410"/>
              <a:gd name="connsiteY5" fmla="*/ 165388 h 1323107"/>
              <a:gd name="connsiteX6" fmla="*/ 2119580 w 2717410"/>
              <a:gd name="connsiteY6" fmla="*/ 165388 h 1323107"/>
              <a:gd name="connsiteX7" fmla="*/ 2717410 w 2717410"/>
              <a:gd name="connsiteY7" fmla="*/ 165388 h 1323107"/>
              <a:gd name="connsiteX0" fmla="*/ 0 w 2717410"/>
              <a:gd name="connsiteY0" fmla="*/ 0 h 1323107"/>
              <a:gd name="connsiteX1" fmla="*/ 652178 w 2717410"/>
              <a:gd name="connsiteY1" fmla="*/ 0 h 1323107"/>
              <a:gd name="connsiteX2" fmla="*/ 1277183 w 2717410"/>
              <a:gd name="connsiteY2" fmla="*/ 0 h 1323107"/>
              <a:gd name="connsiteX3" fmla="*/ 1983709 w 2717410"/>
              <a:gd name="connsiteY3" fmla="*/ 0 h 1323107"/>
              <a:gd name="connsiteX4" fmla="*/ 2717410 w 2717410"/>
              <a:gd name="connsiteY4" fmla="*/ 0 h 1323107"/>
              <a:gd name="connsiteX5" fmla="*/ 2717410 w 2717410"/>
              <a:gd name="connsiteY5" fmla="*/ 648322 h 1323107"/>
              <a:gd name="connsiteX6" fmla="*/ 2717410 w 2717410"/>
              <a:gd name="connsiteY6" fmla="*/ 1323107 h 1323107"/>
              <a:gd name="connsiteX7" fmla="*/ 2092406 w 2717410"/>
              <a:gd name="connsiteY7" fmla="*/ 1323107 h 1323107"/>
              <a:gd name="connsiteX8" fmla="*/ 1358705 w 2717410"/>
              <a:gd name="connsiteY8" fmla="*/ 1323107 h 1323107"/>
              <a:gd name="connsiteX9" fmla="*/ 625004 w 2717410"/>
              <a:gd name="connsiteY9" fmla="*/ 1323107 h 1323107"/>
              <a:gd name="connsiteX10" fmla="*/ 0 w 2717410"/>
              <a:gd name="connsiteY10" fmla="*/ 1323107 h 1323107"/>
              <a:gd name="connsiteX11" fmla="*/ 0 w 2717410"/>
              <a:gd name="connsiteY11" fmla="*/ 648322 h 1323107"/>
              <a:gd name="connsiteX12" fmla="*/ 0 w 2717410"/>
              <a:gd name="connsiteY12" fmla="*/ 0 h 132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7410" h="1323107" stroke="0" extrusionOk="0">
                <a:moveTo>
                  <a:pt x="0" y="0"/>
                </a:moveTo>
                <a:cubicBezTo>
                  <a:pt x="207495" y="-2802"/>
                  <a:pt x="478226" y="-30601"/>
                  <a:pt x="652178" y="0"/>
                </a:cubicBezTo>
                <a:cubicBezTo>
                  <a:pt x="826130" y="30601"/>
                  <a:pt x="983737" y="-15544"/>
                  <a:pt x="1250009" y="0"/>
                </a:cubicBezTo>
                <a:cubicBezTo>
                  <a:pt x="1516281" y="15544"/>
                  <a:pt x="1616270" y="1675"/>
                  <a:pt x="1956535" y="0"/>
                </a:cubicBezTo>
                <a:cubicBezTo>
                  <a:pt x="2296800" y="-1675"/>
                  <a:pt x="2488943" y="-8228"/>
                  <a:pt x="2717410" y="0"/>
                </a:cubicBezTo>
                <a:cubicBezTo>
                  <a:pt x="2710299" y="188309"/>
                  <a:pt x="2703100" y="448184"/>
                  <a:pt x="2717410" y="648322"/>
                </a:cubicBezTo>
                <a:cubicBezTo>
                  <a:pt x="2731720" y="848460"/>
                  <a:pt x="2713042" y="1106120"/>
                  <a:pt x="2717410" y="1323107"/>
                </a:cubicBezTo>
                <a:cubicBezTo>
                  <a:pt x="2591297" y="1338420"/>
                  <a:pt x="2392384" y="1300070"/>
                  <a:pt x="2092406" y="1323107"/>
                </a:cubicBezTo>
                <a:cubicBezTo>
                  <a:pt x="1792428" y="1346144"/>
                  <a:pt x="1630830" y="1321578"/>
                  <a:pt x="1413053" y="1323107"/>
                </a:cubicBezTo>
                <a:cubicBezTo>
                  <a:pt x="1195276" y="1324636"/>
                  <a:pt x="894618" y="1320410"/>
                  <a:pt x="760875" y="1323107"/>
                </a:cubicBezTo>
                <a:cubicBezTo>
                  <a:pt x="627132" y="1325804"/>
                  <a:pt x="164869" y="1304642"/>
                  <a:pt x="0" y="1323107"/>
                </a:cubicBezTo>
                <a:cubicBezTo>
                  <a:pt x="-7087" y="1092899"/>
                  <a:pt x="-12859" y="844743"/>
                  <a:pt x="0" y="688016"/>
                </a:cubicBezTo>
                <a:cubicBezTo>
                  <a:pt x="12859" y="531289"/>
                  <a:pt x="-7788" y="250731"/>
                  <a:pt x="0" y="0"/>
                </a:cubicBezTo>
                <a:close/>
              </a:path>
              <a:path w="2717410" h="1323107" fill="none" extrusionOk="0">
                <a:moveTo>
                  <a:pt x="339676" y="0"/>
                </a:moveTo>
                <a:cubicBezTo>
                  <a:pt x="320426" y="142032"/>
                  <a:pt x="365292" y="349447"/>
                  <a:pt x="339676" y="635091"/>
                </a:cubicBezTo>
                <a:cubicBezTo>
                  <a:pt x="314060" y="920735"/>
                  <a:pt x="330301" y="1139123"/>
                  <a:pt x="339676" y="1323107"/>
                </a:cubicBezTo>
                <a:moveTo>
                  <a:pt x="0" y="165388"/>
                </a:moveTo>
                <a:cubicBezTo>
                  <a:pt x="228214" y="142881"/>
                  <a:pt x="340011" y="157663"/>
                  <a:pt x="679353" y="165388"/>
                </a:cubicBezTo>
                <a:cubicBezTo>
                  <a:pt x="1018695" y="173113"/>
                  <a:pt x="1250550" y="178797"/>
                  <a:pt x="1413053" y="165388"/>
                </a:cubicBezTo>
                <a:cubicBezTo>
                  <a:pt x="1575556" y="151979"/>
                  <a:pt x="1889524" y="198170"/>
                  <a:pt x="2119580" y="165388"/>
                </a:cubicBezTo>
                <a:cubicBezTo>
                  <a:pt x="2349636" y="132606"/>
                  <a:pt x="2496733" y="146678"/>
                  <a:pt x="2717410" y="165388"/>
                </a:cubicBezTo>
              </a:path>
              <a:path w="2717410" h="1323107" fill="none" extrusionOk="0">
                <a:moveTo>
                  <a:pt x="0" y="0"/>
                </a:moveTo>
                <a:cubicBezTo>
                  <a:pt x="203177" y="-26431"/>
                  <a:pt x="368826" y="12966"/>
                  <a:pt x="652178" y="0"/>
                </a:cubicBezTo>
                <a:cubicBezTo>
                  <a:pt x="935530" y="-12966"/>
                  <a:pt x="1040240" y="-20385"/>
                  <a:pt x="1277183" y="0"/>
                </a:cubicBezTo>
                <a:cubicBezTo>
                  <a:pt x="1514127" y="20385"/>
                  <a:pt x="1776858" y="17678"/>
                  <a:pt x="1983709" y="0"/>
                </a:cubicBezTo>
                <a:cubicBezTo>
                  <a:pt x="2190560" y="-17678"/>
                  <a:pt x="2464703" y="-7586"/>
                  <a:pt x="2717410" y="0"/>
                </a:cubicBezTo>
                <a:cubicBezTo>
                  <a:pt x="2698839" y="291301"/>
                  <a:pt x="2715135" y="482057"/>
                  <a:pt x="2717410" y="648322"/>
                </a:cubicBezTo>
                <a:cubicBezTo>
                  <a:pt x="2719685" y="814587"/>
                  <a:pt x="2704597" y="1011523"/>
                  <a:pt x="2717410" y="1323107"/>
                </a:cubicBezTo>
                <a:cubicBezTo>
                  <a:pt x="2569982" y="1340303"/>
                  <a:pt x="2227582" y="1293588"/>
                  <a:pt x="2092406" y="1323107"/>
                </a:cubicBezTo>
                <a:cubicBezTo>
                  <a:pt x="1957230" y="1352626"/>
                  <a:pt x="1581809" y="1341614"/>
                  <a:pt x="1358705" y="1323107"/>
                </a:cubicBezTo>
                <a:cubicBezTo>
                  <a:pt x="1135601" y="1304600"/>
                  <a:pt x="961146" y="1324300"/>
                  <a:pt x="625004" y="1323107"/>
                </a:cubicBezTo>
                <a:cubicBezTo>
                  <a:pt x="288862" y="1321914"/>
                  <a:pt x="304945" y="1315333"/>
                  <a:pt x="0" y="1323107"/>
                </a:cubicBezTo>
                <a:cubicBezTo>
                  <a:pt x="-11519" y="1152183"/>
                  <a:pt x="12432" y="911823"/>
                  <a:pt x="0" y="648322"/>
                </a:cubicBezTo>
                <a:cubicBezTo>
                  <a:pt x="-12432" y="384821"/>
                  <a:pt x="19990" y="215106"/>
                  <a:pt x="0" y="0"/>
                </a:cubicBezTo>
                <a:close/>
              </a:path>
              <a:path w="2717410" h="1323107" fill="none" stroke="0" extrusionOk="0">
                <a:moveTo>
                  <a:pt x="339676" y="0"/>
                </a:moveTo>
                <a:cubicBezTo>
                  <a:pt x="318542" y="199787"/>
                  <a:pt x="322614" y="381139"/>
                  <a:pt x="339676" y="661554"/>
                </a:cubicBezTo>
                <a:cubicBezTo>
                  <a:pt x="356738" y="941969"/>
                  <a:pt x="346607" y="1091189"/>
                  <a:pt x="339676" y="1323107"/>
                </a:cubicBezTo>
                <a:moveTo>
                  <a:pt x="0" y="165388"/>
                </a:moveTo>
                <a:cubicBezTo>
                  <a:pt x="345373" y="193099"/>
                  <a:pt x="436832" y="165110"/>
                  <a:pt x="706527" y="165388"/>
                </a:cubicBezTo>
                <a:cubicBezTo>
                  <a:pt x="976222" y="165666"/>
                  <a:pt x="1101361" y="144151"/>
                  <a:pt x="1331531" y="165388"/>
                </a:cubicBezTo>
                <a:cubicBezTo>
                  <a:pt x="1561701" y="186625"/>
                  <a:pt x="1645824" y="170456"/>
                  <a:pt x="1929361" y="165388"/>
                </a:cubicBezTo>
                <a:cubicBezTo>
                  <a:pt x="2212898" y="160321"/>
                  <a:pt x="2454476" y="191239"/>
                  <a:pt x="2717410" y="165388"/>
                </a:cubicBezTo>
              </a:path>
              <a:path w="2717410" h="1323107" fill="none" stroke="0" extrusionOk="0">
                <a:moveTo>
                  <a:pt x="0" y="0"/>
                </a:moveTo>
                <a:cubicBezTo>
                  <a:pt x="183079" y="-19552"/>
                  <a:pt x="370465" y="-11607"/>
                  <a:pt x="597830" y="0"/>
                </a:cubicBezTo>
                <a:cubicBezTo>
                  <a:pt x="825195" y="11607"/>
                  <a:pt x="1177660" y="-3625"/>
                  <a:pt x="1331531" y="0"/>
                </a:cubicBezTo>
                <a:cubicBezTo>
                  <a:pt x="1485402" y="3625"/>
                  <a:pt x="1837786" y="17032"/>
                  <a:pt x="2065232" y="0"/>
                </a:cubicBezTo>
                <a:cubicBezTo>
                  <a:pt x="2292678" y="-17032"/>
                  <a:pt x="2529065" y="-1971"/>
                  <a:pt x="2717410" y="0"/>
                </a:cubicBezTo>
                <a:cubicBezTo>
                  <a:pt x="2704954" y="253210"/>
                  <a:pt x="2703470" y="353979"/>
                  <a:pt x="2717410" y="688016"/>
                </a:cubicBezTo>
                <a:cubicBezTo>
                  <a:pt x="2731350" y="1022053"/>
                  <a:pt x="2734119" y="1074061"/>
                  <a:pt x="2717410" y="1323107"/>
                </a:cubicBezTo>
                <a:cubicBezTo>
                  <a:pt x="2403944" y="1298797"/>
                  <a:pt x="2323759" y="1347972"/>
                  <a:pt x="2038058" y="1323107"/>
                </a:cubicBezTo>
                <a:cubicBezTo>
                  <a:pt x="1752357" y="1298242"/>
                  <a:pt x="1609110" y="1319265"/>
                  <a:pt x="1385879" y="1323107"/>
                </a:cubicBezTo>
                <a:cubicBezTo>
                  <a:pt x="1162648" y="1326949"/>
                  <a:pt x="810946" y="1306033"/>
                  <a:pt x="652178" y="1323107"/>
                </a:cubicBezTo>
                <a:cubicBezTo>
                  <a:pt x="493410" y="1340181"/>
                  <a:pt x="258861" y="1340244"/>
                  <a:pt x="0" y="1323107"/>
                </a:cubicBezTo>
                <a:cubicBezTo>
                  <a:pt x="-9942" y="1132416"/>
                  <a:pt x="-23657" y="813173"/>
                  <a:pt x="0" y="648322"/>
                </a:cubicBezTo>
                <a:cubicBezTo>
                  <a:pt x="23657" y="483472"/>
                  <a:pt x="-23027" y="137598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39699276">
                  <a:prstGeom prst="flowChartInternalStora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5A1BA5E-AD3D-4345-B185-EEC0FEEC8E92}"/>
              </a:ext>
            </a:extLst>
          </p:cNvPr>
          <p:cNvSpPr/>
          <p:nvPr/>
        </p:nvSpPr>
        <p:spPr>
          <a:xfrm rot="5400000">
            <a:off x="2010288" y="2418227"/>
            <a:ext cx="810072" cy="1619580"/>
          </a:xfrm>
          <a:custGeom>
            <a:avLst/>
            <a:gdLst>
              <a:gd name="connsiteX0" fmla="*/ 0 w 810072"/>
              <a:gd name="connsiteY0" fmla="*/ 230133 h 1619580"/>
              <a:gd name="connsiteX1" fmla="*/ 405036 w 810072"/>
              <a:gd name="connsiteY1" fmla="*/ 460266 h 1619580"/>
              <a:gd name="connsiteX2" fmla="*/ 810072 w 810072"/>
              <a:gd name="connsiteY2" fmla="*/ 230133 h 1619580"/>
              <a:gd name="connsiteX3" fmla="*/ 810072 w 810072"/>
              <a:gd name="connsiteY3" fmla="*/ 786604 h 1619580"/>
              <a:gd name="connsiteX4" fmla="*/ 810072 w 810072"/>
              <a:gd name="connsiteY4" fmla="*/ 1389447 h 1619580"/>
              <a:gd name="connsiteX5" fmla="*/ 405036 w 810072"/>
              <a:gd name="connsiteY5" fmla="*/ 1619580 h 1619580"/>
              <a:gd name="connsiteX6" fmla="*/ 0 w 810072"/>
              <a:gd name="connsiteY6" fmla="*/ 1389447 h 1619580"/>
              <a:gd name="connsiteX7" fmla="*/ 0 w 810072"/>
              <a:gd name="connsiteY7" fmla="*/ 821383 h 1619580"/>
              <a:gd name="connsiteX8" fmla="*/ 0 w 810072"/>
              <a:gd name="connsiteY8" fmla="*/ 230133 h 1619580"/>
              <a:gd name="connsiteX0" fmla="*/ 0 w 810072"/>
              <a:gd name="connsiteY0" fmla="*/ 230133 h 1619580"/>
              <a:gd name="connsiteX1" fmla="*/ 405036 w 810072"/>
              <a:gd name="connsiteY1" fmla="*/ 0 h 1619580"/>
              <a:gd name="connsiteX2" fmla="*/ 810072 w 810072"/>
              <a:gd name="connsiteY2" fmla="*/ 230133 h 1619580"/>
              <a:gd name="connsiteX3" fmla="*/ 405036 w 810072"/>
              <a:gd name="connsiteY3" fmla="*/ 460266 h 1619580"/>
              <a:gd name="connsiteX4" fmla="*/ 0 w 810072"/>
              <a:gd name="connsiteY4" fmla="*/ 230133 h 1619580"/>
              <a:gd name="connsiteX0" fmla="*/ 810072 w 810072"/>
              <a:gd name="connsiteY0" fmla="*/ 230133 h 1619580"/>
              <a:gd name="connsiteX1" fmla="*/ 405036 w 810072"/>
              <a:gd name="connsiteY1" fmla="*/ 460266 h 1619580"/>
              <a:gd name="connsiteX2" fmla="*/ 0 w 810072"/>
              <a:gd name="connsiteY2" fmla="*/ 230133 h 1619580"/>
              <a:gd name="connsiteX3" fmla="*/ 405036 w 810072"/>
              <a:gd name="connsiteY3" fmla="*/ 0 h 1619580"/>
              <a:gd name="connsiteX4" fmla="*/ 810072 w 810072"/>
              <a:gd name="connsiteY4" fmla="*/ 230133 h 1619580"/>
              <a:gd name="connsiteX5" fmla="*/ 810072 w 810072"/>
              <a:gd name="connsiteY5" fmla="*/ 821383 h 1619580"/>
              <a:gd name="connsiteX6" fmla="*/ 810072 w 810072"/>
              <a:gd name="connsiteY6" fmla="*/ 1389447 h 1619580"/>
              <a:gd name="connsiteX7" fmla="*/ 405036 w 810072"/>
              <a:gd name="connsiteY7" fmla="*/ 1619580 h 1619580"/>
              <a:gd name="connsiteX8" fmla="*/ 0 w 810072"/>
              <a:gd name="connsiteY8" fmla="*/ 1389447 h 1619580"/>
              <a:gd name="connsiteX9" fmla="*/ 0 w 810072"/>
              <a:gd name="connsiteY9" fmla="*/ 821383 h 1619580"/>
              <a:gd name="connsiteX10" fmla="*/ 0 w 810072"/>
              <a:gd name="connsiteY10" fmla="*/ 230133 h 161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0072" h="1619580" stroke="0" extrusionOk="0">
                <a:moveTo>
                  <a:pt x="0" y="230133"/>
                </a:moveTo>
                <a:cubicBezTo>
                  <a:pt x="-14943" y="331589"/>
                  <a:pt x="185453" y="445262"/>
                  <a:pt x="405036" y="460266"/>
                </a:cubicBezTo>
                <a:cubicBezTo>
                  <a:pt x="625640" y="475080"/>
                  <a:pt x="808322" y="335850"/>
                  <a:pt x="810072" y="230133"/>
                </a:cubicBezTo>
                <a:cubicBezTo>
                  <a:pt x="812600" y="458858"/>
                  <a:pt x="822488" y="561396"/>
                  <a:pt x="810072" y="786604"/>
                </a:cubicBezTo>
                <a:cubicBezTo>
                  <a:pt x="797656" y="1011812"/>
                  <a:pt x="814195" y="1220575"/>
                  <a:pt x="810072" y="1389447"/>
                </a:cubicBezTo>
                <a:cubicBezTo>
                  <a:pt x="789425" y="1477210"/>
                  <a:pt x="617451" y="1632573"/>
                  <a:pt x="405036" y="1619580"/>
                </a:cubicBezTo>
                <a:cubicBezTo>
                  <a:pt x="154285" y="1625925"/>
                  <a:pt x="-18619" y="1504535"/>
                  <a:pt x="0" y="1389447"/>
                </a:cubicBezTo>
                <a:cubicBezTo>
                  <a:pt x="-12404" y="1271623"/>
                  <a:pt x="-21171" y="948713"/>
                  <a:pt x="0" y="821383"/>
                </a:cubicBezTo>
                <a:cubicBezTo>
                  <a:pt x="21171" y="694053"/>
                  <a:pt x="28281" y="369680"/>
                  <a:pt x="0" y="230133"/>
                </a:cubicBezTo>
                <a:close/>
              </a:path>
              <a:path w="810072" h="1619580" fill="lighten" stroke="0" extrusionOk="0">
                <a:moveTo>
                  <a:pt x="0" y="230133"/>
                </a:moveTo>
                <a:cubicBezTo>
                  <a:pt x="-10042" y="75334"/>
                  <a:pt x="203489" y="23756"/>
                  <a:pt x="405036" y="0"/>
                </a:cubicBezTo>
                <a:cubicBezTo>
                  <a:pt x="636482" y="2150"/>
                  <a:pt x="804578" y="102943"/>
                  <a:pt x="810072" y="230133"/>
                </a:cubicBezTo>
                <a:cubicBezTo>
                  <a:pt x="767895" y="343311"/>
                  <a:pt x="581948" y="482414"/>
                  <a:pt x="405036" y="460266"/>
                </a:cubicBezTo>
                <a:cubicBezTo>
                  <a:pt x="167670" y="460649"/>
                  <a:pt x="8362" y="363872"/>
                  <a:pt x="0" y="230133"/>
                </a:cubicBezTo>
                <a:close/>
              </a:path>
              <a:path w="810072" h="1619580" fill="none" extrusionOk="0">
                <a:moveTo>
                  <a:pt x="810072" y="230133"/>
                </a:moveTo>
                <a:cubicBezTo>
                  <a:pt x="838703" y="330234"/>
                  <a:pt x="640629" y="460949"/>
                  <a:pt x="405036" y="460266"/>
                </a:cubicBezTo>
                <a:cubicBezTo>
                  <a:pt x="210519" y="471296"/>
                  <a:pt x="-5204" y="360928"/>
                  <a:pt x="0" y="230133"/>
                </a:cubicBezTo>
                <a:cubicBezTo>
                  <a:pt x="1116" y="133928"/>
                  <a:pt x="185950" y="-14882"/>
                  <a:pt x="405036" y="0"/>
                </a:cubicBezTo>
                <a:cubicBezTo>
                  <a:pt x="632518" y="23232"/>
                  <a:pt x="815409" y="131751"/>
                  <a:pt x="810072" y="230133"/>
                </a:cubicBezTo>
                <a:cubicBezTo>
                  <a:pt x="806392" y="507946"/>
                  <a:pt x="787264" y="630529"/>
                  <a:pt x="810072" y="821383"/>
                </a:cubicBezTo>
                <a:cubicBezTo>
                  <a:pt x="832881" y="1012237"/>
                  <a:pt x="817984" y="1169563"/>
                  <a:pt x="810072" y="1389447"/>
                </a:cubicBezTo>
                <a:cubicBezTo>
                  <a:pt x="834845" y="1529064"/>
                  <a:pt x="606395" y="1635190"/>
                  <a:pt x="405036" y="1619580"/>
                </a:cubicBezTo>
                <a:cubicBezTo>
                  <a:pt x="192926" y="1619677"/>
                  <a:pt x="-9463" y="1499869"/>
                  <a:pt x="0" y="1389447"/>
                </a:cubicBezTo>
                <a:cubicBezTo>
                  <a:pt x="-12959" y="1193863"/>
                  <a:pt x="-27767" y="1046796"/>
                  <a:pt x="0" y="821383"/>
                </a:cubicBezTo>
                <a:cubicBezTo>
                  <a:pt x="27767" y="595970"/>
                  <a:pt x="16908" y="468334"/>
                  <a:pt x="0" y="230133"/>
                </a:cubicBezTo>
              </a:path>
              <a:path w="810072" h="1619580" fill="none" stroke="0" extrusionOk="0">
                <a:moveTo>
                  <a:pt x="810072" y="230133"/>
                </a:moveTo>
                <a:cubicBezTo>
                  <a:pt x="775222" y="342078"/>
                  <a:pt x="638610" y="484919"/>
                  <a:pt x="405036" y="460266"/>
                </a:cubicBezTo>
                <a:cubicBezTo>
                  <a:pt x="174558" y="476923"/>
                  <a:pt x="-19540" y="333788"/>
                  <a:pt x="0" y="230133"/>
                </a:cubicBezTo>
                <a:cubicBezTo>
                  <a:pt x="-3251" y="127138"/>
                  <a:pt x="143449" y="-24289"/>
                  <a:pt x="405036" y="0"/>
                </a:cubicBezTo>
                <a:cubicBezTo>
                  <a:pt x="643917" y="-3947"/>
                  <a:pt x="781009" y="105078"/>
                  <a:pt x="810072" y="230133"/>
                </a:cubicBezTo>
                <a:cubicBezTo>
                  <a:pt x="811775" y="397455"/>
                  <a:pt x="789299" y="579889"/>
                  <a:pt x="810072" y="809790"/>
                </a:cubicBezTo>
                <a:cubicBezTo>
                  <a:pt x="830845" y="1039691"/>
                  <a:pt x="797886" y="1186766"/>
                  <a:pt x="810072" y="1389447"/>
                </a:cubicBezTo>
                <a:cubicBezTo>
                  <a:pt x="774558" y="1519416"/>
                  <a:pt x="631985" y="1613746"/>
                  <a:pt x="405036" y="1619580"/>
                </a:cubicBezTo>
                <a:cubicBezTo>
                  <a:pt x="184748" y="1645202"/>
                  <a:pt x="26685" y="1510152"/>
                  <a:pt x="0" y="1389447"/>
                </a:cubicBezTo>
                <a:cubicBezTo>
                  <a:pt x="-23531" y="1207052"/>
                  <a:pt x="-25349" y="972840"/>
                  <a:pt x="0" y="798197"/>
                </a:cubicBezTo>
                <a:cubicBezTo>
                  <a:pt x="25349" y="623554"/>
                  <a:pt x="18054" y="385270"/>
                  <a:pt x="0" y="230133"/>
                </a:cubicBezTo>
              </a:path>
            </a:pathLst>
          </a:custGeom>
          <a:solidFill>
            <a:schemeClr val="bg1">
              <a:lumMod val="85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062167132">
                  <a:prstGeom prst="can">
                    <a:avLst>
                      <a:gd name="adj" fmla="val 568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FE9C6-15C4-48C6-8D71-CD4E018713F8}"/>
              </a:ext>
            </a:extLst>
          </p:cNvPr>
          <p:cNvSpPr txBox="1"/>
          <p:nvPr/>
        </p:nvSpPr>
        <p:spPr>
          <a:xfrm>
            <a:off x="1348097" y="376064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Input Stream</a:t>
            </a:r>
          </a:p>
          <a:p>
            <a:r>
              <a:rPr lang="en-US" dirty="0">
                <a:latin typeface="Consolas" panose="020B0609020204030204" pitchFamily="49" charset="0"/>
              </a:rPr>
              <a:t>Event 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9A51B-64FA-4C54-9533-6C0189F7432D}"/>
              </a:ext>
            </a:extLst>
          </p:cNvPr>
          <p:cNvSpPr txBox="1"/>
          <p:nvPr/>
        </p:nvSpPr>
        <p:spPr>
          <a:xfrm>
            <a:off x="8777825" y="144938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‘Materialized View’ </a:t>
            </a:r>
          </a:p>
          <a:p>
            <a:r>
              <a:rPr lang="en-US" dirty="0">
                <a:latin typeface="Consolas" panose="020B0609020204030204" pitchFamily="49" charset="0"/>
              </a:rPr>
              <a:t>Azure 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174EC-3AD6-4D0C-A832-618BA666EC1F}"/>
              </a:ext>
            </a:extLst>
          </p:cNvPr>
          <p:cNvSpPr txBox="1"/>
          <p:nvPr/>
        </p:nvSpPr>
        <p:spPr>
          <a:xfrm>
            <a:off x="8777825" y="3970370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Full Output Table</a:t>
            </a:r>
          </a:p>
          <a:p>
            <a:r>
              <a:rPr lang="en-US" dirty="0">
                <a:latin typeface="Consolas" panose="020B0609020204030204" pitchFamily="49" charset="0"/>
              </a:rPr>
              <a:t>Azure SQL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87888B2-35BA-43E0-94B2-B5703D9867A9}"/>
              </a:ext>
            </a:extLst>
          </p:cNvPr>
          <p:cNvSpPr/>
          <p:nvPr/>
        </p:nvSpPr>
        <p:spPr>
          <a:xfrm>
            <a:off x="3372089" y="2976835"/>
            <a:ext cx="622905" cy="5523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B79D30EA-B02D-4A2E-A4C6-6076F1FEE106}"/>
              </a:ext>
            </a:extLst>
          </p:cNvPr>
          <p:cNvSpPr/>
          <p:nvPr/>
        </p:nvSpPr>
        <p:spPr>
          <a:xfrm>
            <a:off x="4792657" y="826568"/>
            <a:ext cx="1227382" cy="102241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8E3D0AE0-18E4-49AA-ADCE-5AFEA3BDEC32}"/>
              </a:ext>
            </a:extLst>
          </p:cNvPr>
          <p:cNvSpPr/>
          <p:nvPr/>
        </p:nvSpPr>
        <p:spPr>
          <a:xfrm flipV="1">
            <a:off x="4656339" y="4557331"/>
            <a:ext cx="4120768" cy="102241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6332A98-BC33-4A83-8E9E-24797545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6" y="553354"/>
            <a:ext cx="2430492" cy="1818866"/>
          </a:xfrm>
          <a:prstGeom prst="rect">
            <a:avLst/>
          </a:prstGeom>
        </p:spPr>
      </p:pic>
      <p:sp>
        <p:nvSpPr>
          <p:cNvPr id="35" name="Arrow: Bent 34">
            <a:extLst>
              <a:ext uri="{FF2B5EF4-FFF2-40B4-BE49-F238E27FC236}">
                <a16:creationId xmlns:a16="http://schemas.microsoft.com/office/drawing/2014/main" id="{AD9F8FDD-8247-4E51-A37C-8D525B9A1C10}"/>
              </a:ext>
            </a:extLst>
          </p:cNvPr>
          <p:cNvSpPr/>
          <p:nvPr/>
        </p:nvSpPr>
        <p:spPr>
          <a:xfrm flipV="1">
            <a:off x="255701" y="2506745"/>
            <a:ext cx="1227382" cy="102241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D30B10C-E2FE-4A5D-8018-67B994E4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565" y="4616701"/>
            <a:ext cx="2717411" cy="13231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C077E0-8CE9-488D-8FB0-956BB4413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565" y="737457"/>
            <a:ext cx="2905079" cy="667606"/>
          </a:xfrm>
          <a:prstGeom prst="rect">
            <a:avLst/>
          </a:prstGeom>
        </p:spPr>
      </p:pic>
      <p:sp>
        <p:nvSpPr>
          <p:cNvPr id="5" name="Lightning Bolt 4">
            <a:extLst>
              <a:ext uri="{FF2B5EF4-FFF2-40B4-BE49-F238E27FC236}">
                <a16:creationId xmlns:a16="http://schemas.microsoft.com/office/drawing/2014/main" id="{E733A51F-58EF-4A36-BCD9-A1398FBCDE44}"/>
              </a:ext>
            </a:extLst>
          </p:cNvPr>
          <p:cNvSpPr/>
          <p:nvPr/>
        </p:nvSpPr>
        <p:spPr>
          <a:xfrm rot="21289319" flipH="1">
            <a:off x="6079523" y="397066"/>
            <a:ext cx="1044146" cy="136542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4D92742-A839-465A-96F9-03A2E0382BBA}"/>
              </a:ext>
            </a:extLst>
          </p:cNvPr>
          <p:cNvSpPr/>
          <p:nvPr/>
        </p:nvSpPr>
        <p:spPr>
          <a:xfrm>
            <a:off x="7319474" y="795098"/>
            <a:ext cx="1300114" cy="5523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15A5B06C-60DD-47E8-8198-04E6249C6B84}"/>
              </a:ext>
            </a:extLst>
          </p:cNvPr>
          <p:cNvSpPr/>
          <p:nvPr/>
        </p:nvSpPr>
        <p:spPr>
          <a:xfrm>
            <a:off x="4365713" y="2162494"/>
            <a:ext cx="2589777" cy="2131042"/>
          </a:xfrm>
          <a:custGeom>
            <a:avLst/>
            <a:gdLst>
              <a:gd name="connsiteX0" fmla="*/ 0 w 2589777"/>
              <a:gd name="connsiteY0" fmla="*/ 0 h 2131042"/>
              <a:gd name="connsiteX1" fmla="*/ 673342 w 2589777"/>
              <a:gd name="connsiteY1" fmla="*/ 0 h 2131042"/>
              <a:gd name="connsiteX2" fmla="*/ 1346684 w 2589777"/>
              <a:gd name="connsiteY2" fmla="*/ 0 h 2131042"/>
              <a:gd name="connsiteX3" fmla="*/ 1994128 w 2589777"/>
              <a:gd name="connsiteY3" fmla="*/ 0 h 2131042"/>
              <a:gd name="connsiteX4" fmla="*/ 2589777 w 2589777"/>
              <a:gd name="connsiteY4" fmla="*/ 0 h 2131042"/>
              <a:gd name="connsiteX5" fmla="*/ 2589777 w 2589777"/>
              <a:gd name="connsiteY5" fmla="*/ 609712 h 2131042"/>
              <a:gd name="connsiteX6" fmla="*/ 2589777 w 2589777"/>
              <a:gd name="connsiteY6" fmla="*/ 1183907 h 2131042"/>
              <a:gd name="connsiteX7" fmla="*/ 2589777 w 2589777"/>
              <a:gd name="connsiteY7" fmla="*/ 1775861 h 2131042"/>
              <a:gd name="connsiteX8" fmla="*/ 2234596 w 2589777"/>
              <a:gd name="connsiteY8" fmla="*/ 2131042 h 2131042"/>
              <a:gd name="connsiteX9" fmla="*/ 1742985 w 2589777"/>
              <a:gd name="connsiteY9" fmla="*/ 2131042 h 2131042"/>
              <a:gd name="connsiteX10" fmla="*/ 1206682 w 2589777"/>
              <a:gd name="connsiteY10" fmla="*/ 2131042 h 2131042"/>
              <a:gd name="connsiteX11" fmla="*/ 625687 w 2589777"/>
              <a:gd name="connsiteY11" fmla="*/ 2131042 h 2131042"/>
              <a:gd name="connsiteX12" fmla="*/ 0 w 2589777"/>
              <a:gd name="connsiteY12" fmla="*/ 2131042 h 2131042"/>
              <a:gd name="connsiteX13" fmla="*/ 0 w 2589777"/>
              <a:gd name="connsiteY13" fmla="*/ 1662213 h 2131042"/>
              <a:gd name="connsiteX14" fmla="*/ 0 w 2589777"/>
              <a:gd name="connsiteY14" fmla="*/ 1086831 h 2131042"/>
              <a:gd name="connsiteX15" fmla="*/ 0 w 2589777"/>
              <a:gd name="connsiteY15" fmla="*/ 532761 h 2131042"/>
              <a:gd name="connsiteX16" fmla="*/ 0 w 2589777"/>
              <a:gd name="connsiteY16" fmla="*/ 0 h 2131042"/>
              <a:gd name="connsiteX0" fmla="*/ 2234596 w 2589777"/>
              <a:gd name="connsiteY0" fmla="*/ 2131042 h 2131042"/>
              <a:gd name="connsiteX1" fmla="*/ 2305632 w 2589777"/>
              <a:gd name="connsiteY1" fmla="*/ 1846897 h 2131042"/>
              <a:gd name="connsiteX2" fmla="*/ 2589777 w 2589777"/>
              <a:gd name="connsiteY2" fmla="*/ 1775861 h 2131042"/>
              <a:gd name="connsiteX3" fmla="*/ 2234596 w 2589777"/>
              <a:gd name="connsiteY3" fmla="*/ 2131042 h 2131042"/>
              <a:gd name="connsiteX0" fmla="*/ 2234596 w 2589777"/>
              <a:gd name="connsiteY0" fmla="*/ 2131042 h 2131042"/>
              <a:gd name="connsiteX1" fmla="*/ 2305632 w 2589777"/>
              <a:gd name="connsiteY1" fmla="*/ 1846897 h 2131042"/>
              <a:gd name="connsiteX2" fmla="*/ 2589777 w 2589777"/>
              <a:gd name="connsiteY2" fmla="*/ 1775861 h 2131042"/>
              <a:gd name="connsiteX3" fmla="*/ 2234596 w 2589777"/>
              <a:gd name="connsiteY3" fmla="*/ 2131042 h 2131042"/>
              <a:gd name="connsiteX4" fmla="*/ 1720639 w 2589777"/>
              <a:gd name="connsiteY4" fmla="*/ 2131042 h 2131042"/>
              <a:gd name="connsiteX5" fmla="*/ 1117298 w 2589777"/>
              <a:gd name="connsiteY5" fmla="*/ 2131042 h 2131042"/>
              <a:gd name="connsiteX6" fmla="*/ 603341 w 2589777"/>
              <a:gd name="connsiteY6" fmla="*/ 2131042 h 2131042"/>
              <a:gd name="connsiteX7" fmla="*/ 0 w 2589777"/>
              <a:gd name="connsiteY7" fmla="*/ 2131042 h 2131042"/>
              <a:gd name="connsiteX8" fmla="*/ 0 w 2589777"/>
              <a:gd name="connsiteY8" fmla="*/ 1598282 h 2131042"/>
              <a:gd name="connsiteX9" fmla="*/ 0 w 2589777"/>
              <a:gd name="connsiteY9" fmla="*/ 1129452 h 2131042"/>
              <a:gd name="connsiteX10" fmla="*/ 0 w 2589777"/>
              <a:gd name="connsiteY10" fmla="*/ 596692 h 2131042"/>
              <a:gd name="connsiteX11" fmla="*/ 0 w 2589777"/>
              <a:gd name="connsiteY11" fmla="*/ 0 h 2131042"/>
              <a:gd name="connsiteX12" fmla="*/ 595649 w 2589777"/>
              <a:gd name="connsiteY12" fmla="*/ 0 h 2131042"/>
              <a:gd name="connsiteX13" fmla="*/ 1294889 w 2589777"/>
              <a:gd name="connsiteY13" fmla="*/ 0 h 2131042"/>
              <a:gd name="connsiteX14" fmla="*/ 1994128 w 2589777"/>
              <a:gd name="connsiteY14" fmla="*/ 0 h 2131042"/>
              <a:gd name="connsiteX15" fmla="*/ 2589777 w 2589777"/>
              <a:gd name="connsiteY15" fmla="*/ 0 h 2131042"/>
              <a:gd name="connsiteX16" fmla="*/ 2589777 w 2589777"/>
              <a:gd name="connsiteY16" fmla="*/ 591954 h 2131042"/>
              <a:gd name="connsiteX17" fmla="*/ 2589777 w 2589777"/>
              <a:gd name="connsiteY17" fmla="*/ 1201666 h 2131042"/>
              <a:gd name="connsiteX18" fmla="*/ 2589777 w 2589777"/>
              <a:gd name="connsiteY18" fmla="*/ 1775861 h 2131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9777" h="2131042" stroke="0" extrusionOk="0">
                <a:moveTo>
                  <a:pt x="0" y="0"/>
                </a:moveTo>
                <a:cubicBezTo>
                  <a:pt x="166355" y="-3349"/>
                  <a:pt x="437934" y="21294"/>
                  <a:pt x="673342" y="0"/>
                </a:cubicBezTo>
                <a:cubicBezTo>
                  <a:pt x="908750" y="-21294"/>
                  <a:pt x="1170411" y="4779"/>
                  <a:pt x="1346684" y="0"/>
                </a:cubicBezTo>
                <a:cubicBezTo>
                  <a:pt x="1522957" y="-4779"/>
                  <a:pt x="1678007" y="-30501"/>
                  <a:pt x="1994128" y="0"/>
                </a:cubicBezTo>
                <a:cubicBezTo>
                  <a:pt x="2310249" y="30501"/>
                  <a:pt x="2412511" y="-24573"/>
                  <a:pt x="2589777" y="0"/>
                </a:cubicBezTo>
                <a:cubicBezTo>
                  <a:pt x="2593081" y="125954"/>
                  <a:pt x="2592905" y="475258"/>
                  <a:pt x="2589777" y="609712"/>
                </a:cubicBezTo>
                <a:cubicBezTo>
                  <a:pt x="2586649" y="744166"/>
                  <a:pt x="2592486" y="962038"/>
                  <a:pt x="2589777" y="1183907"/>
                </a:cubicBezTo>
                <a:cubicBezTo>
                  <a:pt x="2587068" y="1405776"/>
                  <a:pt x="2615384" y="1644000"/>
                  <a:pt x="2589777" y="1775861"/>
                </a:cubicBezTo>
                <a:cubicBezTo>
                  <a:pt x="2458613" y="1940581"/>
                  <a:pt x="2348327" y="2023285"/>
                  <a:pt x="2234596" y="2131042"/>
                </a:cubicBezTo>
                <a:cubicBezTo>
                  <a:pt x="1997149" y="2106726"/>
                  <a:pt x="1940167" y="2146420"/>
                  <a:pt x="1742985" y="2131042"/>
                </a:cubicBezTo>
                <a:cubicBezTo>
                  <a:pt x="1545803" y="2115664"/>
                  <a:pt x="1418114" y="2150193"/>
                  <a:pt x="1206682" y="2131042"/>
                </a:cubicBezTo>
                <a:cubicBezTo>
                  <a:pt x="995250" y="2111891"/>
                  <a:pt x="755795" y="2102552"/>
                  <a:pt x="625687" y="2131042"/>
                </a:cubicBezTo>
                <a:cubicBezTo>
                  <a:pt x="495580" y="2159532"/>
                  <a:pt x="284736" y="2148619"/>
                  <a:pt x="0" y="2131042"/>
                </a:cubicBezTo>
                <a:cubicBezTo>
                  <a:pt x="17018" y="1928868"/>
                  <a:pt x="9538" y="1846159"/>
                  <a:pt x="0" y="1662213"/>
                </a:cubicBezTo>
                <a:cubicBezTo>
                  <a:pt x="-9538" y="1478267"/>
                  <a:pt x="-20961" y="1224846"/>
                  <a:pt x="0" y="1086831"/>
                </a:cubicBezTo>
                <a:cubicBezTo>
                  <a:pt x="20961" y="948816"/>
                  <a:pt x="-2888" y="654820"/>
                  <a:pt x="0" y="532761"/>
                </a:cubicBezTo>
                <a:cubicBezTo>
                  <a:pt x="2888" y="410702"/>
                  <a:pt x="11404" y="122227"/>
                  <a:pt x="0" y="0"/>
                </a:cubicBezTo>
                <a:close/>
              </a:path>
              <a:path w="2589777" h="2131042" fill="darkenLess" stroke="0" extrusionOk="0">
                <a:moveTo>
                  <a:pt x="2234596" y="2131042"/>
                </a:moveTo>
                <a:cubicBezTo>
                  <a:pt x="2274083" y="2030570"/>
                  <a:pt x="2287781" y="1970507"/>
                  <a:pt x="2305632" y="1846897"/>
                </a:cubicBezTo>
                <a:cubicBezTo>
                  <a:pt x="2404157" y="1827947"/>
                  <a:pt x="2479367" y="1798507"/>
                  <a:pt x="2589777" y="1775861"/>
                </a:cubicBezTo>
                <a:cubicBezTo>
                  <a:pt x="2481592" y="1875285"/>
                  <a:pt x="2366528" y="1982131"/>
                  <a:pt x="2234596" y="2131042"/>
                </a:cubicBezTo>
                <a:close/>
              </a:path>
              <a:path w="2589777" h="2131042" fill="none" extrusionOk="0">
                <a:moveTo>
                  <a:pt x="2234596" y="2131042"/>
                </a:moveTo>
                <a:cubicBezTo>
                  <a:pt x="2247629" y="2072722"/>
                  <a:pt x="2266744" y="1942679"/>
                  <a:pt x="2305632" y="1846897"/>
                </a:cubicBezTo>
                <a:cubicBezTo>
                  <a:pt x="2382519" y="1839406"/>
                  <a:pt x="2495669" y="1804506"/>
                  <a:pt x="2589777" y="1775861"/>
                </a:cubicBezTo>
                <a:cubicBezTo>
                  <a:pt x="2481802" y="1889881"/>
                  <a:pt x="2345637" y="2003884"/>
                  <a:pt x="2234596" y="2131042"/>
                </a:cubicBezTo>
                <a:cubicBezTo>
                  <a:pt x="2011050" y="2118651"/>
                  <a:pt x="1971362" y="2107706"/>
                  <a:pt x="1720639" y="2131042"/>
                </a:cubicBezTo>
                <a:cubicBezTo>
                  <a:pt x="1469916" y="2154378"/>
                  <a:pt x="1305238" y="2118066"/>
                  <a:pt x="1117298" y="2131042"/>
                </a:cubicBezTo>
                <a:cubicBezTo>
                  <a:pt x="929358" y="2144018"/>
                  <a:pt x="747518" y="2147141"/>
                  <a:pt x="603341" y="2131042"/>
                </a:cubicBezTo>
                <a:cubicBezTo>
                  <a:pt x="459164" y="2114943"/>
                  <a:pt x="143491" y="2102011"/>
                  <a:pt x="0" y="2131042"/>
                </a:cubicBezTo>
                <a:cubicBezTo>
                  <a:pt x="-1215" y="1923965"/>
                  <a:pt x="-1367" y="1738782"/>
                  <a:pt x="0" y="1598282"/>
                </a:cubicBezTo>
                <a:cubicBezTo>
                  <a:pt x="1367" y="1457782"/>
                  <a:pt x="-6373" y="1276541"/>
                  <a:pt x="0" y="1129452"/>
                </a:cubicBezTo>
                <a:cubicBezTo>
                  <a:pt x="6373" y="982363"/>
                  <a:pt x="3578" y="741146"/>
                  <a:pt x="0" y="596692"/>
                </a:cubicBezTo>
                <a:cubicBezTo>
                  <a:pt x="-3578" y="452238"/>
                  <a:pt x="2907" y="250759"/>
                  <a:pt x="0" y="0"/>
                </a:cubicBezTo>
                <a:cubicBezTo>
                  <a:pt x="133101" y="26177"/>
                  <a:pt x="469529" y="-27241"/>
                  <a:pt x="595649" y="0"/>
                </a:cubicBezTo>
                <a:cubicBezTo>
                  <a:pt x="721769" y="27241"/>
                  <a:pt x="1134740" y="13492"/>
                  <a:pt x="1294889" y="0"/>
                </a:cubicBezTo>
                <a:cubicBezTo>
                  <a:pt x="1455038" y="-13492"/>
                  <a:pt x="1681877" y="-18578"/>
                  <a:pt x="1994128" y="0"/>
                </a:cubicBezTo>
                <a:cubicBezTo>
                  <a:pt x="2306379" y="18578"/>
                  <a:pt x="2378339" y="6322"/>
                  <a:pt x="2589777" y="0"/>
                </a:cubicBezTo>
                <a:cubicBezTo>
                  <a:pt x="2596562" y="187876"/>
                  <a:pt x="2610532" y="455378"/>
                  <a:pt x="2589777" y="591954"/>
                </a:cubicBezTo>
                <a:cubicBezTo>
                  <a:pt x="2569022" y="728530"/>
                  <a:pt x="2582359" y="930820"/>
                  <a:pt x="2589777" y="1201666"/>
                </a:cubicBezTo>
                <a:cubicBezTo>
                  <a:pt x="2597195" y="1472512"/>
                  <a:pt x="2583184" y="1627636"/>
                  <a:pt x="2589777" y="1775861"/>
                </a:cubicBezTo>
              </a:path>
              <a:path w="2589777" h="2131042" fill="none" stroke="0" extrusionOk="0">
                <a:moveTo>
                  <a:pt x="2234596" y="2131042"/>
                </a:moveTo>
                <a:cubicBezTo>
                  <a:pt x="2270167" y="2024615"/>
                  <a:pt x="2276980" y="1956640"/>
                  <a:pt x="2305632" y="1846897"/>
                </a:cubicBezTo>
                <a:cubicBezTo>
                  <a:pt x="2378168" y="1831058"/>
                  <a:pt x="2495233" y="1810950"/>
                  <a:pt x="2589777" y="1775861"/>
                </a:cubicBezTo>
                <a:cubicBezTo>
                  <a:pt x="2487527" y="1880315"/>
                  <a:pt x="2387817" y="1985403"/>
                  <a:pt x="2234596" y="2131042"/>
                </a:cubicBezTo>
                <a:cubicBezTo>
                  <a:pt x="2046065" y="2158085"/>
                  <a:pt x="1801518" y="2131209"/>
                  <a:pt x="1653601" y="2131042"/>
                </a:cubicBezTo>
                <a:cubicBezTo>
                  <a:pt x="1505684" y="2130875"/>
                  <a:pt x="1314495" y="2144282"/>
                  <a:pt x="1139644" y="2131042"/>
                </a:cubicBezTo>
                <a:cubicBezTo>
                  <a:pt x="964793" y="2117802"/>
                  <a:pt x="760812" y="2150016"/>
                  <a:pt x="558649" y="2131042"/>
                </a:cubicBezTo>
                <a:cubicBezTo>
                  <a:pt x="356486" y="2112068"/>
                  <a:pt x="139068" y="2141209"/>
                  <a:pt x="0" y="2131042"/>
                </a:cubicBezTo>
                <a:cubicBezTo>
                  <a:pt x="23094" y="2000024"/>
                  <a:pt x="-9767" y="1867707"/>
                  <a:pt x="0" y="1662213"/>
                </a:cubicBezTo>
                <a:cubicBezTo>
                  <a:pt x="9767" y="1456719"/>
                  <a:pt x="8314" y="1363978"/>
                  <a:pt x="0" y="1150763"/>
                </a:cubicBezTo>
                <a:cubicBezTo>
                  <a:pt x="-8314" y="937548"/>
                  <a:pt x="20800" y="888327"/>
                  <a:pt x="0" y="681933"/>
                </a:cubicBezTo>
                <a:cubicBezTo>
                  <a:pt x="-20800" y="475539"/>
                  <a:pt x="-1968" y="326834"/>
                  <a:pt x="0" y="0"/>
                </a:cubicBezTo>
                <a:cubicBezTo>
                  <a:pt x="237935" y="13324"/>
                  <a:pt x="384666" y="24300"/>
                  <a:pt x="621546" y="0"/>
                </a:cubicBezTo>
                <a:cubicBezTo>
                  <a:pt x="858426" y="-24300"/>
                  <a:pt x="1068772" y="7202"/>
                  <a:pt x="1217195" y="0"/>
                </a:cubicBezTo>
                <a:cubicBezTo>
                  <a:pt x="1365618" y="-7202"/>
                  <a:pt x="1695335" y="-12310"/>
                  <a:pt x="1864639" y="0"/>
                </a:cubicBezTo>
                <a:cubicBezTo>
                  <a:pt x="2033943" y="12310"/>
                  <a:pt x="2422333" y="13534"/>
                  <a:pt x="2589777" y="0"/>
                </a:cubicBezTo>
                <a:cubicBezTo>
                  <a:pt x="2593952" y="289665"/>
                  <a:pt x="2588262" y="386647"/>
                  <a:pt x="2589777" y="627471"/>
                </a:cubicBezTo>
                <a:cubicBezTo>
                  <a:pt x="2591292" y="868295"/>
                  <a:pt x="2607742" y="1050079"/>
                  <a:pt x="2589777" y="1254942"/>
                </a:cubicBezTo>
                <a:cubicBezTo>
                  <a:pt x="2571812" y="1459805"/>
                  <a:pt x="2602029" y="1629295"/>
                  <a:pt x="2589777" y="177586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30195749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3140A-A308-4E42-AD60-727F260650A3}"/>
              </a:ext>
            </a:extLst>
          </p:cNvPr>
          <p:cNvSpPr txBox="1"/>
          <p:nvPr/>
        </p:nvSpPr>
        <p:spPr>
          <a:xfrm>
            <a:off x="4461310" y="229925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Event Processing</a:t>
            </a:r>
          </a:p>
          <a:p>
            <a:r>
              <a:rPr lang="en-US" dirty="0">
                <a:latin typeface="Consolas" panose="020B0609020204030204" pitchFamily="49" charset="0"/>
              </a:rPr>
              <a:t>Stream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4A251-8772-48F6-90E8-7B5072927E2D}"/>
              </a:ext>
            </a:extLst>
          </p:cNvPr>
          <p:cNvSpPr txBox="1"/>
          <p:nvPr/>
        </p:nvSpPr>
        <p:spPr>
          <a:xfrm>
            <a:off x="5250148" y="47969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Event Post-Processing</a:t>
            </a:r>
          </a:p>
          <a:p>
            <a:r>
              <a:rPr lang="en-US" dirty="0">
                <a:latin typeface="Consolas" panose="020B0609020204030204" pitchFamily="49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21832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291</Words>
  <Application>Microsoft Office PowerPoint</Application>
  <PresentationFormat>Widescreen</PresentationFormat>
  <Paragraphs>244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10</cp:revision>
  <dcterms:created xsi:type="dcterms:W3CDTF">2021-03-01T19:21:00Z</dcterms:created>
  <dcterms:modified xsi:type="dcterms:W3CDTF">2021-04-15T22:42:19Z</dcterms:modified>
</cp:coreProperties>
</file>