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EBE-C958-4714-88BA-418B6711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20A5E-1786-4D91-9F21-0B418E857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97DD-3A6A-4C83-8268-550EDF00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D4CD-008E-4EEA-AF9B-4CD62E97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C880-83F2-4E76-8558-1A416E5A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CAC4-EF3A-44B6-BEFF-71E17650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11E6C-4720-472A-9265-C1E930E0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F0A4-4628-40B2-BB7C-E1F39286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4610-8E44-41E6-869D-335E941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29BC-E320-4CF1-B644-38A43262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3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823E4-DD2F-433A-8663-869EA99CC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3062-AE99-44CB-A42B-FACCD803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DEBF-D572-43E1-A42A-23E3021B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E258-814E-4240-8F88-C44B4EC0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63EB-04B5-4FE5-A349-23B3A02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45B-8D48-4C66-B0BF-1CD9D35E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E044-27C7-4A91-B758-5134D05D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A87A-374D-4901-A350-1B1E9C47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D272-A9B4-41D4-AD00-96144213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CC10-49FE-4998-AEB8-0047CBE5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7FF1-C1B8-44A6-9634-E9C33294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8EC7D-BDC3-4831-9CF7-77AEC18C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881F-DC74-4B39-9FC4-4586836D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83B9-EC1C-4ACC-A31B-A872EC31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C3B4-47B4-42EC-980A-7CABD32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827-AF9E-47AA-A31C-2474045E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86AC-07E6-4EE6-92AC-D118C438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00487-A3D3-47E4-8617-617FF480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799F-137F-4E32-9532-943FB1F6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A5F3-21A7-4928-8773-C70EC1CE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AD594-7576-4C3A-BA2D-68D8133B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C1D2-142D-45DA-A2A7-183BFCD0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197B-BFA3-4E42-9F68-22BA7E2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9F5F0-5261-41AB-8115-60E7800C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68EBC-1A22-4D96-BF4F-FDCB0D30F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E84E0-E0A0-4FFE-8B9D-0B8BA6314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C2679-2722-4341-A9D5-55FCB4F5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D61C1-58F2-437D-AAEB-46445148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A33AC-96E1-4AA6-A90B-986D94BD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B76A-D000-4322-B8EC-D4F6218F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E42CC-0C1C-4D70-A2A7-27780F44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C347-5172-406C-ADB5-E35FC3CA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7F999-1D9C-4484-A607-0F51ECDA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F02E2-3062-4EBF-8611-32B2590B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3EC70-DB70-4338-B261-455076F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7581-F660-4979-9D31-5C90756A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957-328A-4EA8-BD2C-CBF75092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2FEB-E13B-49FA-89C6-39F10013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F190E-78F2-4040-9AB8-594FABE9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0125C-E626-4217-8446-E59EF49E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E2649-DC17-40D2-8243-CA18C60B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77F8-C827-4B9E-9170-449429C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262B-DCF9-4803-8DC9-EDB0E33F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753B3-544B-4615-9D2C-DE9E9C994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DF19-EAB6-4AD3-889B-43942654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B867D-6803-4AB4-9310-A62ECA04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7B24-477E-4A48-8FA9-C86234DE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38E5-4364-490B-BD17-1405587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B608F-2D54-4604-A908-601B0C50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5CA4D-7664-4D0F-A939-D0E96AA3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DA67-A1C5-4103-9F33-7842751FA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2671-F698-4D3F-9E1A-AA85DBA81EA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F7BD-35C8-416F-A2B5-6B4F7C9B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11B-836C-4120-B545-AEB632E8F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D2BC-4754-4B6F-B914-D7AD094A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docs.microsoft.com/en-us/azure/azure-sql/database/job-automation-overview#elastic-database-jobs-previe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docs.microsoft.com/en-us/azure/azure-sql/database/job-automation-overview#job-history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D9F3-594C-45DE-A973-FC8192030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65CF9-B127-4C1F-8AE7-49DD93BEE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stic Job agent conceptual model">
            <a:extLst>
              <a:ext uri="{FF2B5EF4-FFF2-40B4-BE49-F238E27FC236}">
                <a16:creationId xmlns:a16="http://schemas.microsoft.com/office/drawing/2014/main" id="{99A1D83A-B807-4111-B5E5-9F3CEA0F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2" y="489551"/>
            <a:ext cx="4038488" cy="25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7E5CF-B5A5-4E96-B999-474847E05F00}"/>
              </a:ext>
            </a:extLst>
          </p:cNvPr>
          <p:cNvSpPr txBox="1"/>
          <p:nvPr/>
        </p:nvSpPr>
        <p:spPr>
          <a:xfrm>
            <a:off x="452566" y="5434141"/>
            <a:ext cx="6094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https://docs.microsoft.com/en-us/azure/azure-sql/database/job-automation-overview#elastic-database-jobs-preview</a:t>
            </a:r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CAD5-892A-4D24-A227-E2ACE0208F49}"/>
              </a:ext>
            </a:extLst>
          </p:cNvPr>
          <p:cNvSpPr txBox="1"/>
          <p:nvPr/>
        </p:nvSpPr>
        <p:spPr>
          <a:xfrm>
            <a:off x="452566" y="5664973"/>
            <a:ext cx="3722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Job history : 45 days </a:t>
            </a:r>
            <a:r>
              <a:rPr lang="en-US" sz="900" dirty="0">
                <a:hlinkClick r:id="rId4"/>
              </a:rPr>
              <a:t>Job automation - Azure SQL Database | Microsoft Docs</a:t>
            </a:r>
            <a:endParaRPr lang="en-US" sz="9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24D633-FA92-4536-BE3D-B6EF76C95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7768" y="1318687"/>
            <a:ext cx="773584" cy="77358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07FC93-1E22-4EA7-8537-C813A919B066}"/>
              </a:ext>
            </a:extLst>
          </p:cNvPr>
          <p:cNvSpPr/>
          <p:nvPr/>
        </p:nvSpPr>
        <p:spPr>
          <a:xfrm>
            <a:off x="5947201" y="2534316"/>
            <a:ext cx="1222934" cy="863977"/>
          </a:xfrm>
          <a:prstGeom prst="roundRect">
            <a:avLst>
              <a:gd name="adj" fmla="val 9521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latin typeface="Consolas" panose="020B0609020204030204" pitchFamily="49" charset="0"/>
              </a:rPr>
              <a:t>On Trigger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onsolas" panose="020B0609020204030204" pitchFamily="49" charset="0"/>
              </a:rPr>
              <a:t>Get last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onsolas" panose="020B0609020204030204" pitchFamily="49" charset="0"/>
              </a:rPr>
              <a:t>Archive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Consolas" panose="020B0609020204030204" pitchFamily="49" charset="0"/>
              </a:rPr>
              <a:t>Check for failure, notify if not already</a:t>
            </a:r>
          </a:p>
          <a:p>
            <a:pPr marL="342900" indent="-342900">
              <a:buAutoNum type="arabicPeriod"/>
            </a:pPr>
            <a:endParaRPr lang="en-US" sz="200" dirty="0">
              <a:latin typeface="Consolas" panose="020B0609020204030204" pitchFamily="49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16D539D-0E41-4A66-96A6-F63B8E4D5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2356" y="2364534"/>
            <a:ext cx="365812" cy="36581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E1EFE4F-794A-4397-9DCF-CB0DB40694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570" y="2651989"/>
            <a:ext cx="628630" cy="628630"/>
          </a:xfrm>
          <a:prstGeom prst="rect">
            <a:avLst/>
          </a:prstGeom>
        </p:spPr>
      </p:pic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967705DF-12D3-4230-8C97-CFB5C0D25B59}"/>
              </a:ext>
            </a:extLst>
          </p:cNvPr>
          <p:cNvSpPr/>
          <p:nvPr/>
        </p:nvSpPr>
        <p:spPr>
          <a:xfrm>
            <a:off x="6272053" y="2117682"/>
            <a:ext cx="598239" cy="365812"/>
          </a:xfrm>
          <a:prstGeom prst="curved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26DF916-B7DC-4A4C-B1F6-F856AF17DA82}"/>
              </a:ext>
            </a:extLst>
          </p:cNvPr>
          <p:cNvSpPr/>
          <p:nvPr/>
        </p:nvSpPr>
        <p:spPr>
          <a:xfrm>
            <a:off x="6225362" y="3465693"/>
            <a:ext cx="234056" cy="19941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34BAC7C-C2E7-48E3-AFEA-2ACB99FF2079}"/>
              </a:ext>
            </a:extLst>
          </p:cNvPr>
          <p:cNvSpPr/>
          <p:nvPr/>
        </p:nvSpPr>
        <p:spPr>
          <a:xfrm rot="10800000">
            <a:off x="6603987" y="3457525"/>
            <a:ext cx="234056" cy="19941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1878AA3-30F2-4860-8833-5B0E3FEAA2CB}"/>
              </a:ext>
            </a:extLst>
          </p:cNvPr>
          <p:cNvSpPr/>
          <p:nvPr/>
        </p:nvSpPr>
        <p:spPr>
          <a:xfrm rot="16200000">
            <a:off x="7201387" y="2789256"/>
            <a:ext cx="275483" cy="30488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2F360F-F49E-4886-82A2-7387D58B472B}"/>
              </a:ext>
            </a:extLst>
          </p:cNvPr>
          <p:cNvSpPr txBox="1"/>
          <p:nvPr/>
        </p:nvSpPr>
        <p:spPr>
          <a:xfrm>
            <a:off x="5523130" y="16207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Consolas" panose="020B0609020204030204" pitchFamily="49" charset="0"/>
              </a:rPr>
              <a:t>Job</a:t>
            </a:r>
          </a:p>
          <a:p>
            <a:pPr algn="r"/>
            <a:r>
              <a:rPr lang="en-US" sz="1000" dirty="0"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E8A6FCB-2E3E-466E-8843-3E97F67483B6}"/>
              </a:ext>
            </a:extLst>
          </p:cNvPr>
          <p:cNvSpPr/>
          <p:nvPr/>
        </p:nvSpPr>
        <p:spPr>
          <a:xfrm>
            <a:off x="6261374" y="3707150"/>
            <a:ext cx="526372" cy="676391"/>
          </a:xfrm>
          <a:prstGeom prst="can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B37AB-1301-48B4-94E8-8B54D1785030}"/>
              </a:ext>
            </a:extLst>
          </p:cNvPr>
          <p:cNvSpPr txBox="1"/>
          <p:nvPr/>
        </p:nvSpPr>
        <p:spPr>
          <a:xfrm>
            <a:off x="5174204" y="398343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Consolas" panose="020B0609020204030204" pitchFamily="49" charset="0"/>
              </a:rPr>
              <a:t>Notifications</a:t>
            </a:r>
          </a:p>
          <a:p>
            <a:pPr algn="r"/>
            <a:r>
              <a:rPr lang="en-US" sz="1000" dirty="0"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8249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</cp:revision>
  <dcterms:created xsi:type="dcterms:W3CDTF">2020-10-27T22:03:27Z</dcterms:created>
  <dcterms:modified xsi:type="dcterms:W3CDTF">2020-10-27T23:54:52Z</dcterms:modified>
</cp:coreProperties>
</file>