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8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1EB-3860-4FC6-B00C-B39FCAB9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A84D-5F61-4FC2-948A-70E87B20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F2ED-6A59-4EA5-A1CE-D277CA2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C0DE-9AA0-46E7-AD1A-BCDF39B6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213-1054-4939-AA79-333F109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DED-B408-4157-B81F-1ED1EEA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CD31-B19C-46D7-86EA-636CD745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784-3500-4B63-8292-92AA292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1CE7-6B2B-4F85-89D1-865E8E9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D4F3-2496-42F1-B2A1-7B90410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A985-1F43-445E-B714-89BD84850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E4B2-9F92-475D-8F3C-6DDE4C0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CE81-91EC-4DC0-9A83-BF02743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30C6-13CC-4E03-975C-1CDDCFE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87CC-A728-42E8-B823-FCA6B98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41DF-F18B-4D2A-BC2E-D95C478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E60E-357B-4237-8B27-B0383CF4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8CD5-CBB4-4C54-AF9C-8FC0702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2658-9535-4308-ADEF-BF71022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8D60-B413-4304-9F92-698E9335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FAB7-B130-4D1A-AF7A-8F1659AB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BD1E-DF66-4F6D-9F2A-886935F0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C697-9EB7-4940-A244-A8D58D4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CEEC-2EB0-4464-95F6-2E78486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8F91-081A-444F-A7FA-1DE43A74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8B3-587E-450A-8606-275B6E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85-6C2D-4049-9339-FC4514DA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923B-775A-4388-AD6F-00745B01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7030-827D-4BBD-8123-6F2EB2E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4752-C9E3-4F86-A88F-5DCDD49C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BD93-2DA2-4164-A526-DABEB64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60F6-FE6E-48EE-8516-6131F0A2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139D-3548-4200-A121-C4AFE814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BCF5-8667-49BC-AD20-9631597D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1E63-65AA-44AD-9294-0ED897BC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FE34-FE78-4B64-A5FF-768A414D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98D0-5861-47CE-8B79-3980BC5D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75146-3A99-4292-8772-C05D0D2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5CA0-CA2F-4B31-9B9A-82A49DE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8E4-0F33-4002-9A41-D123872D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AE43-7F9A-45C5-839A-B627DC4C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C38-D642-408B-9240-355244E1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600B-2FC5-4560-BC98-4529492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F2F2-5A8C-4284-812C-9657FE7B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ACC7-477C-453D-B55E-316AB212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F77-C2CA-4E4C-9F95-03D57D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875-5E38-4103-865F-5BB12A4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C0D5-0CD3-4959-A11A-091069B5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D5B3-63B0-405A-9AF9-427D834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A69D-42D6-455E-9085-EFAC53D2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C5EB-4A3B-49CA-B285-AE146A2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B1A-5FED-41BA-8A80-22D1DF0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860-1D4E-4801-B0E8-47FE5511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B73-B392-473C-A56F-BEBF4AED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FBDA8-7F5D-49F6-8DE0-5C704EA4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69DA-763C-404D-AB5C-CA0AECE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8D89-17E0-424F-A56E-2310C50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C318-F337-4F53-85EF-DB1A7D7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97D05-6F4A-4E02-9738-94ADD09B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14B8-B1AC-436E-915B-22795A3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5CEF-1C23-4DEA-9B4F-9150654F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DC24-D59A-4959-A2E7-76F4E9EDD6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8842-E161-41FD-B66B-1CA28E88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094C-7980-45FD-A34D-79C2BF8F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s://azure-samples.github.io/raspberry-pi-web-simul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azure-samples.github.io/raspberry-pi-web-simulator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0.sv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9551-440B-42C0-89A6-8B56388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F1FE-2E39-4FAF-AECF-81F35957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109032" y="262793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9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086599" y="2130283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261885" y="370789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2069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239193" y="1141164"/>
            <a:ext cx="843274" cy="213027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208785" y="401567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284241" y="405709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284241" y="364683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284241" y="392768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284241" y="377874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284241" y="399870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55618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8634193" y="1636869"/>
            <a:ext cx="268264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180033"/>
            <a:ext cx="1341320" cy="534304"/>
          </a:xfrm>
          <a:prstGeom prst="bentConnector3">
            <a:avLst>
              <a:gd name="adj1" fmla="val 212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rot="16200000" flipH="1">
            <a:off x="9874053" y="1535407"/>
            <a:ext cx="20292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154015" y="2151470"/>
            <a:ext cx="196676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0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300589" y="295966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stCxn id="134" idx="3"/>
            <a:endCxn id="92" idx="1"/>
          </p:cNvCxnSpPr>
          <p:nvPr/>
        </p:nvCxnSpPr>
        <p:spPr>
          <a:xfrm>
            <a:off x="4028271" y="3171852"/>
            <a:ext cx="1554686" cy="1135209"/>
          </a:xfrm>
          <a:prstGeom prst="bentConnector3">
            <a:avLst>
              <a:gd name="adj1" fmla="val 2442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551504" y="1171330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63798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stCxn id="148" idx="3"/>
            <a:endCxn id="111" idx="3"/>
          </p:cNvCxnSpPr>
          <p:nvPr/>
        </p:nvCxnSpPr>
        <p:spPr>
          <a:xfrm>
            <a:off x="11316833" y="542053"/>
            <a:ext cx="1" cy="1279482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333380" y="2627936"/>
            <a:ext cx="2575546" cy="16158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7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310947" y="2130283"/>
            <a:ext cx="678116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17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tx1"/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148048" y="1050019"/>
            <a:ext cx="1051023" cy="210481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39031" y="3571386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</a:t>
            </a:r>
            <a:r>
              <a:rPr lang="en-US" sz="700" b="1" dirty="0"/>
              <a:t>Automated</a:t>
            </a:r>
            <a:r>
              <a:rPr lang="en-US" sz="700" dirty="0"/>
              <a:t> 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502827" y="3661706"/>
            <a:ext cx="2300687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508589" y="3526677"/>
            <a:ext cx="2300687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433947"/>
            <a:ext cx="2268980" cy="572253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Compile script to ARM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249283"/>
            <a:ext cx="1341320" cy="465055"/>
          </a:xfrm>
          <a:prstGeom prst="bentConnector3">
            <a:avLst>
              <a:gd name="adj1" fmla="val 152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cxnSpLocks/>
            <a:stCxn id="110" idx="2"/>
            <a:endCxn id="77" idx="0"/>
          </p:cNvCxnSpPr>
          <p:nvPr/>
        </p:nvCxnSpPr>
        <p:spPr>
          <a:xfrm rot="16200000" flipH="1">
            <a:off x="9891997" y="1655963"/>
            <a:ext cx="16703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77" idx="2"/>
            <a:endCxn id="95" idx="0"/>
          </p:cNvCxnSpPr>
          <p:nvPr/>
        </p:nvCxnSpPr>
        <p:spPr>
          <a:xfrm rot="5400000">
            <a:off x="8343820" y="2341275"/>
            <a:ext cx="158715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524937" y="2959668"/>
            <a:ext cx="2300687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>
            <a:off x="3825624" y="3171852"/>
            <a:ext cx="1757333" cy="1135209"/>
          </a:xfrm>
          <a:prstGeom prst="bentConnector3">
            <a:avLst>
              <a:gd name="adj1" fmla="val 30285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484866" y="1274061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70723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3"/>
            <a:endCxn id="77" idx="3"/>
          </p:cNvCxnSpPr>
          <p:nvPr/>
        </p:nvCxnSpPr>
        <p:spPr>
          <a:xfrm>
            <a:off x="11316833" y="542053"/>
            <a:ext cx="1" cy="1520593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itle 1">
            <a:extLst>
              <a:ext uri="{FF2B5EF4-FFF2-40B4-BE49-F238E27FC236}">
                <a16:creationId xmlns:a16="http://schemas.microsoft.com/office/drawing/2014/main" id="{A98BDACB-A876-470A-983C-8276A2B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" y="0"/>
            <a:ext cx="3090997" cy="908291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2 - plan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5FB788-751E-4424-9500-33BFC57FA5E8}"/>
              </a:ext>
            </a:extLst>
          </p:cNvPr>
          <p:cNvCxnSpPr>
            <a:stCxn id="65" idx="1"/>
            <a:endCxn id="68" idx="1"/>
          </p:cNvCxnSpPr>
          <p:nvPr/>
        </p:nvCxnSpPr>
        <p:spPr>
          <a:xfrm rot="10800000" flipH="1">
            <a:off x="1502827" y="3597698"/>
            <a:ext cx="5762" cy="344867"/>
          </a:xfrm>
          <a:prstGeom prst="bentConnector3">
            <a:avLst>
              <a:gd name="adj1" fmla="val -396737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6B109B15-85EF-43B2-92EF-35B66B9028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68763" y="6159763"/>
            <a:ext cx="312367" cy="31236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978192F-4764-48D7-B7C2-E11740316C08}"/>
              </a:ext>
            </a:extLst>
          </p:cNvPr>
          <p:cNvCxnSpPr>
            <a:cxnSpLocks/>
            <a:stCxn id="20" idx="3"/>
            <a:endCxn id="148" idx="0"/>
          </p:cNvCxnSpPr>
          <p:nvPr/>
        </p:nvCxnSpPr>
        <p:spPr>
          <a:xfrm flipH="1" flipV="1">
            <a:off x="10338327" y="357387"/>
            <a:ext cx="1242803" cy="5958560"/>
          </a:xfrm>
          <a:prstGeom prst="bentConnector4">
            <a:avLst>
              <a:gd name="adj1" fmla="val -32104"/>
              <a:gd name="adj2" fmla="val 103836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404BA0DF-2CB8-42AB-8B34-581D1E49987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1440BB-9E9B-4493-81C0-913C9B2330D1}"/>
              </a:ext>
            </a:extLst>
          </p:cNvPr>
          <p:cNvSpPr txBox="1"/>
          <p:nvPr/>
        </p:nvSpPr>
        <p:spPr>
          <a:xfrm>
            <a:off x="8634193" y="1739480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&gt; Check artifact vs target</a:t>
            </a:r>
          </a:p>
          <a:p>
            <a:r>
              <a:rPr lang="en-US" b="0" dirty="0">
                <a:solidFill>
                  <a:schemeClr val="tx1"/>
                </a:solidFill>
              </a:rPr>
              <a:t>  - Continue only if different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AE48BC0-2FF4-437B-9A34-07B416885F47}"/>
              </a:ext>
            </a:extLst>
          </p:cNvPr>
          <p:cNvSpPr/>
          <p:nvPr/>
        </p:nvSpPr>
        <p:spPr>
          <a:xfrm>
            <a:off x="124504" y="4369717"/>
            <a:ext cx="3729118" cy="84380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No more local compiling (folder added to </a:t>
            </a:r>
            <a:r>
              <a:rPr lang="en-US" sz="1200" dirty="0" err="1">
                <a:solidFill>
                  <a:schemeClr val="lt1"/>
                </a:solidFill>
              </a:rPr>
              <a:t>gitignore</a:t>
            </a:r>
            <a:r>
              <a:rPr lang="en-US" sz="1200" dirty="0">
                <a:solidFill>
                  <a:schemeClr val="lt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Unit Test results simplification (0/1 instead of set, </a:t>
            </a:r>
            <a:r>
              <a:rPr lang="en-US" sz="1200" dirty="0" err="1"/>
              <a:t>scriptability</a:t>
            </a:r>
            <a:r>
              <a:rPr lang="en-US" sz="1200" dirty="0"/>
              <a:t> outside of </a:t>
            </a:r>
            <a:r>
              <a:rPr lang="en-US" sz="1200" dirty="0" err="1"/>
              <a:t>VSCode</a:t>
            </a:r>
            <a:r>
              <a:rPr lang="en-US" sz="1200" dirty="0"/>
              <a:t>: asa.exe input output ok/ko)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F4E09B-1137-4A3F-9B7E-164B24295288}"/>
              </a:ext>
            </a:extLst>
          </p:cNvPr>
          <p:cNvSpPr/>
          <p:nvPr/>
        </p:nvSpPr>
        <p:spPr>
          <a:xfrm>
            <a:off x="5589985" y="29036"/>
            <a:ext cx="2968381" cy="79439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Compile in build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release, prevent unnecessary restart by checking for  actual changes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14DF843-1B9F-4EA0-ABBA-8FE2512121B8}"/>
              </a:ext>
            </a:extLst>
          </p:cNvPr>
          <p:cNvSpPr/>
          <p:nvPr/>
        </p:nvSpPr>
        <p:spPr>
          <a:xfrm>
            <a:off x="7936162" y="6638739"/>
            <a:ext cx="4078697" cy="258685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K/V secrets storage – or better managed accounts?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ABFBC3E-024B-42FF-B130-A768ED5BC8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42DB703-4166-420E-8C00-3D76AEE3B29F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6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</p:spTree>
    <p:extLst>
      <p:ext uri="{BB962C8B-B14F-4D97-AF65-F5344CB8AC3E}">
        <p14:creationId xmlns:p14="http://schemas.microsoft.com/office/powerpoint/2010/main" val="154966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32700-D946-4DF0-8F6D-DDA09FE02129}"/>
              </a:ext>
            </a:extLst>
          </p:cNvPr>
          <p:cNvSpPr/>
          <p:nvPr/>
        </p:nvSpPr>
        <p:spPr>
          <a:xfrm>
            <a:off x="176118" y="4070392"/>
            <a:ext cx="3221594" cy="18651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scripts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integration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27AB8-706C-4979-BEC7-10F7DE4B8A57}"/>
              </a:ext>
            </a:extLst>
          </p:cNvPr>
          <p:cNvSpPr/>
          <p:nvPr/>
        </p:nvSpPr>
        <p:spPr>
          <a:xfrm>
            <a:off x="3737838" y="2205763"/>
            <a:ext cx="1615844" cy="18651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839B4-4BA4-4875-B68B-3D2813622A44}"/>
              </a:ext>
            </a:extLst>
          </p:cNvPr>
          <p:cNvSpPr/>
          <p:nvPr/>
        </p:nvSpPr>
        <p:spPr>
          <a:xfrm>
            <a:off x="172585" y="2205762"/>
            <a:ext cx="3221594" cy="13125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C468-1ADB-431E-940A-D5DA7C7492A8}"/>
              </a:ext>
            </a:extLst>
          </p:cNvPr>
          <p:cNvSpPr/>
          <p:nvPr/>
        </p:nvSpPr>
        <p:spPr>
          <a:xfrm>
            <a:off x="4888407" y="3138330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A43A-5DAE-44E9-B7AC-A543E6E1344C}"/>
              </a:ext>
            </a:extLst>
          </p:cNvPr>
          <p:cNvSpPr/>
          <p:nvPr/>
        </p:nvSpPr>
        <p:spPr>
          <a:xfrm>
            <a:off x="4888407" y="5048377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</p:spTree>
    <p:extLst>
      <p:ext uri="{BB962C8B-B14F-4D97-AF65-F5344CB8AC3E}">
        <p14:creationId xmlns:p14="http://schemas.microsoft.com/office/powerpoint/2010/main" val="34563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D911E-36F0-41A2-AF86-BF9E2A85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300"/>
            <a:ext cx="12192000" cy="5377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44F4B-F972-4E23-A2A1-294007258940}"/>
              </a:ext>
            </a:extLst>
          </p:cNvPr>
          <p:cNvSpPr/>
          <p:nvPr/>
        </p:nvSpPr>
        <p:spPr>
          <a:xfrm>
            <a:off x="272503" y="740300"/>
            <a:ext cx="12192000" cy="5377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3CAA-40C3-476D-B5E7-5F9CDA5CC133}"/>
              </a:ext>
            </a:extLst>
          </p:cNvPr>
          <p:cNvSpPr/>
          <p:nvPr/>
        </p:nvSpPr>
        <p:spPr>
          <a:xfrm>
            <a:off x="5298675" y="3659569"/>
            <a:ext cx="3015704" cy="1712530"/>
          </a:xfrm>
          <a:prstGeom prst="rect">
            <a:avLst/>
          </a:prstGeom>
          <a:solidFill>
            <a:srgbClr val="A5A5A5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B35D0-B6BE-4AB8-A2FB-30E08DEA5B61}"/>
              </a:ext>
            </a:extLst>
          </p:cNvPr>
          <p:cNvSpPr/>
          <p:nvPr/>
        </p:nvSpPr>
        <p:spPr>
          <a:xfrm>
            <a:off x="5298675" y="3133788"/>
            <a:ext cx="3015704" cy="390588"/>
          </a:xfrm>
          <a:prstGeom prst="rect">
            <a:avLst/>
          </a:prstGeom>
          <a:solidFill>
            <a:schemeClr val="accent2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3FC8719-7647-4D7F-AA09-633F60787938}"/>
              </a:ext>
            </a:extLst>
          </p:cNvPr>
          <p:cNvSpPr/>
          <p:nvPr/>
        </p:nvSpPr>
        <p:spPr>
          <a:xfrm>
            <a:off x="4938365" y="2234527"/>
            <a:ext cx="3736323" cy="872009"/>
          </a:xfrm>
          <a:prstGeom prst="upArrow">
            <a:avLst>
              <a:gd name="adj1" fmla="val 80759"/>
              <a:gd name="adj2" fmla="val 61743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54A1D-F989-4C64-9776-0871DDB5A29A}"/>
              </a:ext>
            </a:extLst>
          </p:cNvPr>
          <p:cNvSpPr/>
          <p:nvPr/>
        </p:nvSpPr>
        <p:spPr>
          <a:xfrm>
            <a:off x="4632557" y="1722828"/>
            <a:ext cx="6770193" cy="7054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988E4-373A-4A59-BC06-E40636CF8DF4}"/>
              </a:ext>
            </a:extLst>
          </p:cNvPr>
          <p:cNvSpPr/>
          <p:nvPr/>
        </p:nvSpPr>
        <p:spPr>
          <a:xfrm>
            <a:off x="789250" y="1713871"/>
            <a:ext cx="3324543" cy="714437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CDD990B-C445-45AE-BC9F-240C69205AB0}"/>
              </a:ext>
            </a:extLst>
          </p:cNvPr>
          <p:cNvSpPr/>
          <p:nvPr/>
        </p:nvSpPr>
        <p:spPr>
          <a:xfrm rot="16200000">
            <a:off x="2644671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BE4EF-A63B-4B08-A4A3-71FD8E6BEFA4}"/>
              </a:ext>
            </a:extLst>
          </p:cNvPr>
          <p:cNvSpPr/>
          <p:nvPr/>
        </p:nvSpPr>
        <p:spPr>
          <a:xfrm>
            <a:off x="2501983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F543CF2-F7E9-4EBC-8EE8-9BD5BC5079D6}"/>
              </a:ext>
            </a:extLst>
          </p:cNvPr>
          <p:cNvSpPr/>
          <p:nvPr/>
        </p:nvSpPr>
        <p:spPr>
          <a:xfrm rot="16200000">
            <a:off x="9822604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41AC7-A567-4E30-A542-CAD46230E835}"/>
              </a:ext>
            </a:extLst>
          </p:cNvPr>
          <p:cNvSpPr/>
          <p:nvPr/>
        </p:nvSpPr>
        <p:spPr>
          <a:xfrm>
            <a:off x="9656204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90ABC07F-6DA0-42FA-A274-897E09117068}"/>
              </a:ext>
            </a:extLst>
          </p:cNvPr>
          <p:cNvSpPr/>
          <p:nvPr/>
        </p:nvSpPr>
        <p:spPr>
          <a:xfrm rot="16200000">
            <a:off x="6509167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74CE6-F3FC-4E0F-9222-06AF93001C47}"/>
              </a:ext>
            </a:extLst>
          </p:cNvPr>
          <p:cNvSpPr/>
          <p:nvPr/>
        </p:nvSpPr>
        <p:spPr>
          <a:xfrm>
            <a:off x="6308451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5B188-B5A0-4117-BA85-B7B7105107C7}"/>
              </a:ext>
            </a:extLst>
          </p:cNvPr>
          <p:cNvCxnSpPr/>
          <p:nvPr/>
        </p:nvCxnSpPr>
        <p:spPr>
          <a:xfrm>
            <a:off x="635841" y="1150570"/>
            <a:ext cx="1096068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7CF39-E862-4836-AB85-85E6A2AFFD62}"/>
              </a:ext>
            </a:extLst>
          </p:cNvPr>
          <p:cNvSpPr/>
          <p:nvPr/>
        </p:nvSpPr>
        <p:spPr>
          <a:xfrm>
            <a:off x="586891" y="722795"/>
            <a:ext cx="2210810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Data Pipeline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A89FA-71BE-4057-8103-D38EA069F058}"/>
              </a:ext>
            </a:extLst>
          </p:cNvPr>
          <p:cNvCxnSpPr>
            <a:cxnSpLocks/>
          </p:cNvCxnSpPr>
          <p:nvPr/>
        </p:nvCxnSpPr>
        <p:spPr>
          <a:xfrm flipV="1">
            <a:off x="4367117" y="2341510"/>
            <a:ext cx="0" cy="325389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E289C-58D5-41E3-9F84-64A3D815A145}"/>
              </a:ext>
            </a:extLst>
          </p:cNvPr>
          <p:cNvSpPr/>
          <p:nvPr/>
        </p:nvSpPr>
        <p:spPr>
          <a:xfrm>
            <a:off x="2451521" y="4591842"/>
            <a:ext cx="1830313" cy="55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Development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Pipeline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A55635-1938-412C-B340-9EFEF09972EE}"/>
              </a:ext>
            </a:extLst>
          </p:cNvPr>
          <p:cNvSpPr/>
          <p:nvPr/>
        </p:nvSpPr>
        <p:spPr>
          <a:xfrm>
            <a:off x="9049122" y="3968455"/>
            <a:ext cx="1017261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3C0E6D-720C-49D0-AAA2-92B38D41C9B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8314379" y="2772932"/>
            <a:ext cx="360309" cy="556150"/>
          </a:xfrm>
          <a:prstGeom prst="bentConnector3">
            <a:avLst>
              <a:gd name="adj1" fmla="val 20042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78AADFD-7868-4D1C-9493-3F95B25FCF20}"/>
              </a:ext>
            </a:extLst>
          </p:cNvPr>
          <p:cNvSpPr/>
          <p:nvPr/>
        </p:nvSpPr>
        <p:spPr>
          <a:xfrm>
            <a:off x="9042603" y="2855713"/>
            <a:ext cx="1790859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triggered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0F74E8C-9E06-475C-9DCC-1CA841B13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953" y="1570849"/>
            <a:ext cx="377550" cy="377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CE3B4A8-E1E7-47FA-80B0-3281989E6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8365" y="2806329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B1492B5-B6FC-4360-A63E-B9A6D52CF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760" y="3179220"/>
            <a:ext cx="274320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05A917-B250-4125-B20E-581F865474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65" y="3659569"/>
            <a:ext cx="274320" cy="2743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515E6-474F-435F-803D-78A5BBEDFE0B}"/>
              </a:ext>
            </a:extLst>
          </p:cNvPr>
          <p:cNvCxnSpPr/>
          <p:nvPr/>
        </p:nvCxnSpPr>
        <p:spPr>
          <a:xfrm>
            <a:off x="5080000" y="3587750"/>
            <a:ext cx="34226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FCE05E-C085-4727-BD9B-3770130DBDC2}"/>
              </a:ext>
            </a:extLst>
          </p:cNvPr>
          <p:cNvCxnSpPr>
            <a:endCxn id="11" idx="3"/>
          </p:cNvCxnSpPr>
          <p:nvPr/>
        </p:nvCxnSpPr>
        <p:spPr>
          <a:xfrm rot="5400000" flipH="1" flipV="1">
            <a:off x="7747989" y="3895473"/>
            <a:ext cx="1132781" cy="12700"/>
          </a:xfrm>
          <a:prstGeom prst="bentConnector4">
            <a:avLst>
              <a:gd name="adj1" fmla="val 752"/>
              <a:gd name="adj2" fmla="val 569071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570290" y="762967"/>
            <a:ext cx="3538546" cy="36721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6254749" y="4543230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6254750" y="2770739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987821" y="474695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415" y="312795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4313656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4452" y="486428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140674" y="58269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987821" y="2657205"/>
            <a:ext cx="2973326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87574" y="613469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163030" y="617611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163030" y="576585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163030" y="604670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163030" y="589776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163030" y="611772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2541165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7701" y="296668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37499" y="474436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40145" y="6021927"/>
            <a:ext cx="854276" cy="669831"/>
          </a:xfrm>
          <a:prstGeom prst="rect">
            <a:avLst/>
          </a:prstGeom>
        </p:spPr>
      </p:pic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907076" y="312795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879911" y="311104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359587" y="3759722"/>
            <a:ext cx="1030854" cy="1514617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1339994" y="323985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987821" y="1874222"/>
            <a:ext cx="2973326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987821" y="1371343"/>
            <a:ext cx="297332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3"/>
            <a:endCxn id="95" idx="0"/>
          </p:cNvCxnSpPr>
          <p:nvPr/>
        </p:nvCxnSpPr>
        <p:spPr>
          <a:xfrm>
            <a:off x="3961147" y="1556009"/>
            <a:ext cx="4451463" cy="14106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4537839" y="5595595"/>
            <a:ext cx="1228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622714" y="298142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0671660" y="476919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799195" y="519649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395671" y="535035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634589" y="353541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391372" y="24411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Restart on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179378" y="507868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 flipV="1">
            <a:off x="3907060" y="3300771"/>
            <a:ext cx="2347690" cy="1990101"/>
          </a:xfrm>
          <a:prstGeom prst="bentConnector3">
            <a:avLst>
              <a:gd name="adj1" fmla="val 18354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50348" y="3306519"/>
            <a:ext cx="952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Not automated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2482420" y="2387427"/>
            <a:ext cx="1675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On commit 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1319" y="450064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87821" y="877050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cxnSpLocks/>
            <a:stCxn id="148" idx="1"/>
            <a:endCxn id="110" idx="1"/>
          </p:cNvCxnSpPr>
          <p:nvPr/>
        </p:nvCxnSpPr>
        <p:spPr>
          <a:xfrm rot="10800000" flipV="1">
            <a:off x="987821" y="1061716"/>
            <a:ext cx="12700" cy="1066422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1"/>
            <a:endCxn id="111" idx="1"/>
          </p:cNvCxnSpPr>
          <p:nvPr/>
        </p:nvCxnSpPr>
        <p:spPr>
          <a:xfrm rot="10800000" flipV="1">
            <a:off x="987821" y="1061715"/>
            <a:ext cx="12700" cy="494293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9313" y="1167540"/>
            <a:ext cx="274320" cy="27432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CA6C95-1FD8-4515-AA9B-185181F1742E}"/>
              </a:ext>
            </a:extLst>
          </p:cNvPr>
          <p:cNvCxnSpPr>
            <a:stCxn id="36" idx="0"/>
            <a:endCxn id="47" idx="2"/>
          </p:cNvCxnSpPr>
          <p:nvPr/>
        </p:nvCxnSpPr>
        <p:spPr>
          <a:xfrm flipV="1">
            <a:off x="2474484" y="4273032"/>
            <a:ext cx="0" cy="4739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D1EC95-3F3D-4E49-82FE-B33F38B0BB38}"/>
              </a:ext>
            </a:extLst>
          </p:cNvPr>
          <p:cNvCxnSpPr>
            <a:stCxn id="47" idx="0"/>
            <a:endCxn id="110" idx="2"/>
          </p:cNvCxnSpPr>
          <p:nvPr/>
        </p:nvCxnSpPr>
        <p:spPr>
          <a:xfrm flipV="1">
            <a:off x="2474484" y="2382053"/>
            <a:ext cx="0" cy="27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D74CC4-16E6-4354-A3B6-20DB8FEF1C3C}"/>
              </a:ext>
            </a:extLst>
          </p:cNvPr>
          <p:cNvCxnSpPr>
            <a:cxnSpLocks/>
            <a:stCxn id="110" idx="0"/>
            <a:endCxn id="111" idx="2"/>
          </p:cNvCxnSpPr>
          <p:nvPr/>
        </p:nvCxnSpPr>
        <p:spPr>
          <a:xfrm flipV="1">
            <a:off x="2474484" y="1740675"/>
            <a:ext cx="0" cy="133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B1D78C-F345-4F59-B5B5-AB5D7BCF0789}"/>
              </a:ext>
            </a:extLst>
          </p:cNvPr>
          <p:cNvSpPr txBox="1"/>
          <p:nvPr/>
        </p:nvSpPr>
        <p:spPr>
          <a:xfrm>
            <a:off x="828520" y="487507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118" name="Arrow: Bent 117">
            <a:extLst>
              <a:ext uri="{FF2B5EF4-FFF2-40B4-BE49-F238E27FC236}">
                <a16:creationId xmlns:a16="http://schemas.microsoft.com/office/drawing/2014/main" id="{8C2F22FC-5046-4E8A-AAD1-88F5D9E36A3F}"/>
              </a:ext>
            </a:extLst>
          </p:cNvPr>
          <p:cNvSpPr/>
          <p:nvPr/>
        </p:nvSpPr>
        <p:spPr>
          <a:xfrm rot="16200000" flipV="1">
            <a:off x="5989083" y="5359122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A09830-C645-4741-B38B-602BF5DFC980}"/>
              </a:ext>
            </a:extLst>
          </p:cNvPr>
          <p:cNvSpPr/>
          <p:nvPr/>
        </p:nvSpPr>
        <p:spPr>
          <a:xfrm>
            <a:off x="570290" y="2403773"/>
            <a:ext cx="353854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27596-C378-4CB4-976A-4803A1F1EB08}"/>
              </a:ext>
            </a:extLst>
          </p:cNvPr>
          <p:cNvSpPr txBox="1"/>
          <p:nvPr/>
        </p:nvSpPr>
        <p:spPr>
          <a:xfrm>
            <a:off x="987821" y="4746956"/>
            <a:ext cx="2973326" cy="13388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335DB5-B29E-4C4F-A3F6-734C78B9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95103-987E-4C92-8D98-5224A442A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441B5-3B4D-4798-8150-3D990171DE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31AEAC-E1F8-400E-9CE1-9D086D3CF8BE}"/>
              </a:ext>
            </a:extLst>
          </p:cNvPr>
          <p:cNvSpPr txBox="1"/>
          <p:nvPr/>
        </p:nvSpPr>
        <p:spPr>
          <a:xfrm>
            <a:off x="4108836" y="530103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pPr algn="l"/>
            <a:r>
              <a:rPr lang="en-US" b="0" dirty="0"/>
              <a:t>Compile Script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4BAEC1-F0F3-4C67-ADD7-EFB2059D5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5714E-CB0A-4944-A715-25AB88EA1714}"/>
              </a:ext>
            </a:extLst>
          </p:cNvPr>
          <p:cNvSpPr txBox="1"/>
          <p:nvPr/>
        </p:nvSpPr>
        <p:spPr>
          <a:xfrm>
            <a:off x="987821" y="2657205"/>
            <a:ext cx="2973326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A2BCA-4B8C-45F8-932F-B63DC78D28C0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779545-0C6F-40BE-80CF-68BE60C600F4}"/>
              </a:ext>
            </a:extLst>
          </p:cNvPr>
          <p:cNvSpPr/>
          <p:nvPr/>
        </p:nvSpPr>
        <p:spPr>
          <a:xfrm>
            <a:off x="1163030" y="5213035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7C93D7-BE22-4CE0-BD6A-5EA0F4A25861}"/>
              </a:ext>
            </a:extLst>
          </p:cNvPr>
          <p:cNvCxnSpPr>
            <a:cxnSpLocks/>
            <a:stCxn id="88" idx="3"/>
            <a:endCxn id="15" idx="3"/>
          </p:cNvCxnSpPr>
          <p:nvPr/>
        </p:nvCxnSpPr>
        <p:spPr>
          <a:xfrm flipV="1">
            <a:off x="3890712" y="5344944"/>
            <a:ext cx="12700" cy="4890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E3B0FF-461A-4A72-A655-89FBF9F89E36}"/>
              </a:ext>
            </a:extLst>
          </p:cNvPr>
          <p:cNvSpPr/>
          <p:nvPr/>
        </p:nvSpPr>
        <p:spPr>
          <a:xfrm>
            <a:off x="1339994" y="309864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C0D0C73-BF1F-4884-8FBE-53CA215A1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290" y="2085273"/>
            <a:ext cx="274320" cy="2743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7BFB4D-4220-46F1-800F-EBD04DE4F34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2474484" y="4134533"/>
            <a:ext cx="0" cy="6124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7A1EAD-95A6-494C-B328-84FEA230DDEE}"/>
              </a:ext>
            </a:extLst>
          </p:cNvPr>
          <p:cNvSpPr txBox="1"/>
          <p:nvPr/>
        </p:nvSpPr>
        <p:spPr>
          <a:xfrm>
            <a:off x="807491" y="2122716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F391C4-760D-4692-83A1-4FDBC63FB12B}"/>
              </a:ext>
            </a:extLst>
          </p:cNvPr>
          <p:cNvSpPr/>
          <p:nvPr/>
        </p:nvSpPr>
        <p:spPr>
          <a:xfrm>
            <a:off x="6232303" y="2403773"/>
            <a:ext cx="3538546" cy="1922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5ECE2F-5F60-4BAC-95BB-098BEF899B18}"/>
              </a:ext>
            </a:extLst>
          </p:cNvPr>
          <p:cNvSpPr txBox="1"/>
          <p:nvPr/>
        </p:nvSpPr>
        <p:spPr>
          <a:xfrm>
            <a:off x="6649834" y="4637955"/>
            <a:ext cx="2973326" cy="1477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70B7EC6-5829-4433-A5FF-A1AB70869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408" y="2559719"/>
            <a:ext cx="274320" cy="27432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465EBA8-881C-43FD-B2CE-18CC47BA8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08" y="5097142"/>
            <a:ext cx="230284" cy="23028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0F64920C-F29C-4859-8FDB-D27C864FDE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5996629" y="4641460"/>
            <a:ext cx="678116" cy="4572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CE86F1A-FE95-405C-B1EB-954224F6A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8674" y="5072363"/>
            <a:ext cx="274320" cy="27432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4A9E9E7-B2AB-44C8-BA6B-924A498EE743}"/>
              </a:ext>
            </a:extLst>
          </p:cNvPr>
          <p:cNvSpPr txBox="1"/>
          <p:nvPr/>
        </p:nvSpPr>
        <p:spPr>
          <a:xfrm>
            <a:off x="6649834" y="2548204"/>
            <a:ext cx="2973326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12472A-F562-46A0-A280-E0AF620010D6}"/>
              </a:ext>
            </a:extLst>
          </p:cNvPr>
          <p:cNvSpPr txBox="1"/>
          <p:nvPr/>
        </p:nvSpPr>
        <p:spPr>
          <a:xfrm>
            <a:off x="8148885" y="4394528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A582FE-F20F-421F-8B14-BAEA99E5E6D1}"/>
              </a:ext>
            </a:extLst>
          </p:cNvPr>
          <p:cNvSpPr txBox="1"/>
          <p:nvPr/>
        </p:nvSpPr>
        <p:spPr>
          <a:xfrm>
            <a:off x="5677701" y="5567708"/>
            <a:ext cx="93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C0E1456-59F7-46DA-94CD-4E0A40D401AE}"/>
              </a:ext>
            </a:extLst>
          </p:cNvPr>
          <p:cNvSpPr/>
          <p:nvPr/>
        </p:nvSpPr>
        <p:spPr>
          <a:xfrm>
            <a:off x="6827598" y="5647946"/>
            <a:ext cx="2727682" cy="43783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32FA01E-909D-43D6-B799-26264F7217C6}"/>
              </a:ext>
            </a:extLst>
          </p:cNvPr>
          <p:cNvSpPr/>
          <p:nvPr/>
        </p:nvSpPr>
        <p:spPr>
          <a:xfrm>
            <a:off x="6806303" y="5100992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B0CF9D3-E69C-4086-988F-6D0EE91077B2}"/>
              </a:ext>
            </a:extLst>
          </p:cNvPr>
          <p:cNvSpPr/>
          <p:nvPr/>
        </p:nvSpPr>
        <p:spPr>
          <a:xfrm>
            <a:off x="6806303" y="5377836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B3C9C42-7ADC-4258-93D2-22F8F7688711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>
            <a:off x="6806304" y="5448857"/>
            <a:ext cx="21295" cy="418009"/>
          </a:xfrm>
          <a:prstGeom prst="bentConnector3">
            <a:avLst>
              <a:gd name="adj1" fmla="val 117349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F5B92B3-58A4-41AC-9748-9AEB4CAFBEFD}"/>
              </a:ext>
            </a:extLst>
          </p:cNvPr>
          <p:cNvSpPr/>
          <p:nvPr/>
        </p:nvSpPr>
        <p:spPr>
          <a:xfrm>
            <a:off x="7002007" y="299427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DE133234-F14C-43D6-B24A-151E63764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0044" y="2091915"/>
            <a:ext cx="274320" cy="2743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41B53F-C5D3-42AF-B832-641ED64FD1D8}"/>
              </a:ext>
            </a:extLst>
          </p:cNvPr>
          <p:cNvCxnSpPr>
            <a:stCxn id="67" idx="0"/>
            <a:endCxn id="73" idx="2"/>
          </p:cNvCxnSpPr>
          <p:nvPr/>
        </p:nvCxnSpPr>
        <p:spPr>
          <a:xfrm flipV="1">
            <a:off x="8136497" y="4025532"/>
            <a:ext cx="0" cy="6124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E7FFEE4-0828-49F4-AA9F-14F6969E726C}"/>
              </a:ext>
            </a:extLst>
          </p:cNvPr>
          <p:cNvSpPr txBox="1"/>
          <p:nvPr/>
        </p:nvSpPr>
        <p:spPr>
          <a:xfrm>
            <a:off x="6467245" y="212935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B0AC97D-76FC-4D02-BEF0-C54032F9F93A}"/>
              </a:ext>
            </a:extLst>
          </p:cNvPr>
          <p:cNvSpPr/>
          <p:nvPr/>
        </p:nvSpPr>
        <p:spPr>
          <a:xfrm>
            <a:off x="1163030" y="5608762"/>
            <a:ext cx="2727682" cy="45047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637DFC9-6ADD-4AE1-AE00-1BEA993B4030}"/>
              </a:ext>
            </a:extLst>
          </p:cNvPr>
          <p:cNvCxnSpPr>
            <a:cxnSpLocks/>
            <a:stCxn id="76" idx="3"/>
            <a:endCxn id="77" idx="3"/>
          </p:cNvCxnSpPr>
          <p:nvPr/>
        </p:nvCxnSpPr>
        <p:spPr>
          <a:xfrm flipH="1" flipV="1">
            <a:off x="9533985" y="5232901"/>
            <a:ext cx="21295" cy="633964"/>
          </a:xfrm>
          <a:prstGeom prst="bentConnector3">
            <a:avLst>
              <a:gd name="adj1" fmla="val -1073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9A4CA2E-C21E-4C60-AA92-C270A2817A25}"/>
              </a:ext>
            </a:extLst>
          </p:cNvPr>
          <p:cNvSpPr txBox="1"/>
          <p:nvPr/>
        </p:nvSpPr>
        <p:spPr>
          <a:xfrm>
            <a:off x="9754718" y="523072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pPr algn="l"/>
            <a:r>
              <a:rPr lang="en-US" b="0" dirty="0"/>
              <a:t>Compile Script</a:t>
            </a:r>
          </a:p>
        </p:txBody>
      </p:sp>
    </p:spTree>
    <p:extLst>
      <p:ext uri="{BB962C8B-B14F-4D97-AF65-F5344CB8AC3E}">
        <p14:creationId xmlns:p14="http://schemas.microsoft.com/office/powerpoint/2010/main" val="134280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872</Words>
  <Application>Microsoft Office PowerPoint</Application>
  <PresentationFormat>Widescreen</PresentationFormat>
  <Paragraphs>231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Sprint 2 - plan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10</cp:revision>
  <dcterms:created xsi:type="dcterms:W3CDTF">2019-12-06T23:56:55Z</dcterms:created>
  <dcterms:modified xsi:type="dcterms:W3CDTF">2019-12-13T21:22:55Z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2019-12-06T23:56:55Z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a10d6769-617e-4082-a62d-0000dfb13140</vt:lpwstr>
  </property>
  <property fmtid="{D5CDD505-2E9C-101B-9397-08002B2CF9AE}" pid="8" name="MSIP_Label_f42aa342-8706-4288-bd11-ebb85995028c_ContentBits">
    <vt:lpwstr>0</vt:lpwstr>
  </property>
</Properties>
</file>