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A5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B1EB-3860-4FC6-B00C-B39FCAB92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9A84D-5F61-4FC2-948A-70E87B206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F2ED-6A59-4EA5-A1CE-D277CA2E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C0DE-9AA0-46E7-AD1A-BCDF39B6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0213-1054-4939-AA79-333F109B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2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9DED-B408-4157-B81F-1ED1EEAC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BCD31-B19C-46D7-86EA-636CD745E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F784-3500-4B63-8292-92AA292D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21CE7-6B2B-4F85-89D1-865E8E94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2D4F3-2496-42F1-B2A1-7B904109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2A985-1F43-445E-B714-89BD84850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4E4B2-9F92-475D-8F3C-6DDE4C050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7CE81-91EC-4DC0-9A83-BF02743F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30C6-13CC-4E03-975C-1CDDCFE3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D87CC-A728-42E8-B823-FCA6B988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41DF-F18B-4D2A-BC2E-D95C478F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E60E-357B-4237-8B27-B0383CF4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8CD5-CBB4-4C54-AF9C-8FC07020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D2658-9535-4308-ADEF-BF710221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8D60-B413-4304-9F92-698E9335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4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FAB7-B130-4D1A-AF7A-8F1659AB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BD1E-DF66-4F6D-9F2A-886935F08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BC697-9EB7-4940-A244-A8D58D49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8CEEC-2EB0-4464-95F6-2E78486A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38F91-081A-444F-A7FA-1DE43A74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8B3-587E-450A-8606-275B6EE0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A185-6C2D-4049-9339-FC4514DAA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923B-775A-4388-AD6F-00745B01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97030-827D-4BBD-8123-6F2EB2E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44752-C9E3-4F86-A88F-5DCDD49C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BD93-2DA2-4164-A526-DABEB645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60F6-FE6E-48EE-8516-6131F0A2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E139D-3548-4200-A121-C4AFE814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0BCF5-8667-49BC-AD20-9631597DA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41E63-65AA-44AD-9294-0ED897BC3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5FE34-FE78-4B64-A5FF-768A414DF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A98D0-5861-47CE-8B79-3980BC5D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75146-3A99-4292-8772-C05D0D20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A5CA0-CA2F-4B31-9B9A-82A49DE5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3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E8E4-0F33-4002-9A41-D123872D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6AE43-7F9A-45C5-839A-B627DC4C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CFC38-D642-408B-9240-355244E1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C600B-2FC5-4560-BC98-45294920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7F2F2-5A8C-4284-812C-9657FE7B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EACC7-477C-453D-B55E-316AB212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FF77-C2CA-4E4C-9F95-03D57D2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0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875-5E38-4103-865F-5BB12A43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C0D5-0CD3-4959-A11A-091069B5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2D5B3-63B0-405A-9AF9-427D83450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7A69D-42D6-455E-9085-EFAC53D2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7C5EB-4A3B-49CA-B285-AE146A29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1BB1A-5FED-41BA-8A80-22D1DF04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2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2860-1D4E-4801-B0E8-47FE5511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ABB73-B392-473C-A56F-BEBF4AEDF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FBDA8-7F5D-49F6-8DE0-5C704EA45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E69DA-763C-404D-AB5C-CA0AECE3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28D89-17E0-424F-A56E-2310C50D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9C318-F337-4F53-85EF-DB1A7D75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7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97D05-6F4A-4E02-9738-94ADD09B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F14B8-B1AC-436E-915B-22795A36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5CEF-1C23-4DEA-9B4F-9150654F8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8842-E161-41FD-B66B-1CA28E88E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094C-7980-45FD-A34D-79C2BF8FC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5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9551-440B-42C0-89A6-8B56388DF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EF1FE-2E39-4FAF-AECF-81F359573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232700-D946-4DF0-8F6D-DDA09FE02129}"/>
              </a:ext>
            </a:extLst>
          </p:cNvPr>
          <p:cNvSpPr/>
          <p:nvPr/>
        </p:nvSpPr>
        <p:spPr>
          <a:xfrm>
            <a:off x="176118" y="4070392"/>
            <a:ext cx="3221594" cy="18651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Local Development Environment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files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Provisioning scripts</a:t>
            </a:r>
          </a:p>
          <a:p>
            <a:pPr marL="285750" indent="-285750">
              <a:buFontTx/>
              <a:buChar char="-"/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GIT integration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IDE + local run / testing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27AB8-706C-4979-BEC7-10F7DE4B8A57}"/>
              </a:ext>
            </a:extLst>
          </p:cNvPr>
          <p:cNvSpPr/>
          <p:nvPr/>
        </p:nvSpPr>
        <p:spPr>
          <a:xfrm>
            <a:off x="3737838" y="2205763"/>
            <a:ext cx="1615844" cy="186513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Code Repo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839B4-4BA4-4875-B68B-3D2813622A44}"/>
              </a:ext>
            </a:extLst>
          </p:cNvPr>
          <p:cNvSpPr/>
          <p:nvPr/>
        </p:nvSpPr>
        <p:spPr>
          <a:xfrm>
            <a:off x="172585" y="2205762"/>
            <a:ext cx="3221594" cy="131255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Build / Release pipeline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C468-1ADB-431E-940A-D5DA7C7492A8}"/>
              </a:ext>
            </a:extLst>
          </p:cNvPr>
          <p:cNvSpPr/>
          <p:nvPr/>
        </p:nvSpPr>
        <p:spPr>
          <a:xfrm>
            <a:off x="4888407" y="3138330"/>
            <a:ext cx="4717336" cy="12212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assets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3A43A-5DAE-44E9-B7AC-A543E6E1344C}"/>
              </a:ext>
            </a:extLst>
          </p:cNvPr>
          <p:cNvSpPr/>
          <p:nvPr/>
        </p:nvSpPr>
        <p:spPr>
          <a:xfrm>
            <a:off x="4888407" y="5048377"/>
            <a:ext cx="4717336" cy="12212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Shared assets</a:t>
            </a:r>
          </a:p>
        </p:txBody>
      </p:sp>
    </p:spTree>
    <p:extLst>
      <p:ext uri="{BB962C8B-B14F-4D97-AF65-F5344CB8AC3E}">
        <p14:creationId xmlns:p14="http://schemas.microsoft.com/office/powerpoint/2010/main" val="345638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BD911E-36F0-41A2-AF86-BF9E2A854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300"/>
            <a:ext cx="12192000" cy="53773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F44F4B-F972-4E23-A2A1-294007258940}"/>
              </a:ext>
            </a:extLst>
          </p:cNvPr>
          <p:cNvSpPr/>
          <p:nvPr/>
        </p:nvSpPr>
        <p:spPr>
          <a:xfrm>
            <a:off x="272503" y="740300"/>
            <a:ext cx="12192000" cy="53773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03CAA-40C3-476D-B5E7-5F9CDA5CC133}"/>
              </a:ext>
            </a:extLst>
          </p:cNvPr>
          <p:cNvSpPr/>
          <p:nvPr/>
        </p:nvSpPr>
        <p:spPr>
          <a:xfrm>
            <a:off x="5298675" y="3551628"/>
            <a:ext cx="3015704" cy="1820471"/>
          </a:xfrm>
          <a:prstGeom prst="rect">
            <a:avLst/>
          </a:prstGeom>
          <a:solidFill>
            <a:srgbClr val="A5A5A5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Local Development Environment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files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Provisioning script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IDE + local run / testing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EB35D0-B6BE-4AB8-A2FB-30E08DEA5B61}"/>
              </a:ext>
            </a:extLst>
          </p:cNvPr>
          <p:cNvSpPr/>
          <p:nvPr/>
        </p:nvSpPr>
        <p:spPr>
          <a:xfrm>
            <a:off x="5298675" y="3133788"/>
            <a:ext cx="3015704" cy="390588"/>
          </a:xfrm>
          <a:prstGeom prst="rect">
            <a:avLst/>
          </a:prstGeom>
          <a:solidFill>
            <a:schemeClr val="accent2">
              <a:lumMod val="75000"/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Code Repo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93FC8719-7647-4D7F-AA09-633F60787938}"/>
              </a:ext>
            </a:extLst>
          </p:cNvPr>
          <p:cNvSpPr/>
          <p:nvPr/>
        </p:nvSpPr>
        <p:spPr>
          <a:xfrm>
            <a:off x="4938365" y="2234527"/>
            <a:ext cx="3736323" cy="872009"/>
          </a:xfrm>
          <a:prstGeom prst="upArrow">
            <a:avLst>
              <a:gd name="adj1" fmla="val 80759"/>
              <a:gd name="adj2" fmla="val 61743"/>
            </a:avLst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Build / Release pipeline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954A1D-F989-4C64-9776-0871DDB5A29A}"/>
              </a:ext>
            </a:extLst>
          </p:cNvPr>
          <p:cNvSpPr/>
          <p:nvPr/>
        </p:nvSpPr>
        <p:spPr>
          <a:xfrm>
            <a:off x="4632557" y="1722828"/>
            <a:ext cx="6770193" cy="70548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assets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2988E4-373A-4A59-BC06-E40636CF8DF4}"/>
              </a:ext>
            </a:extLst>
          </p:cNvPr>
          <p:cNvSpPr/>
          <p:nvPr/>
        </p:nvSpPr>
        <p:spPr>
          <a:xfrm>
            <a:off x="789250" y="1713871"/>
            <a:ext cx="3324543" cy="714437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Shared assets</a:t>
            </a:r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8CDD990B-C445-45AE-BC9F-240C69205AB0}"/>
              </a:ext>
            </a:extLst>
          </p:cNvPr>
          <p:cNvSpPr/>
          <p:nvPr/>
        </p:nvSpPr>
        <p:spPr>
          <a:xfrm rot="16200000">
            <a:off x="2644671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BE4EF-A63B-4B08-A4A3-71FD8E6BEFA4}"/>
              </a:ext>
            </a:extLst>
          </p:cNvPr>
          <p:cNvSpPr/>
          <p:nvPr/>
        </p:nvSpPr>
        <p:spPr>
          <a:xfrm>
            <a:off x="2501983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7F543CF2-F7E9-4EBC-8EE8-9BD5BC5079D6}"/>
              </a:ext>
            </a:extLst>
          </p:cNvPr>
          <p:cNvSpPr/>
          <p:nvPr/>
        </p:nvSpPr>
        <p:spPr>
          <a:xfrm rot="16200000">
            <a:off x="9822604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41AC7-A567-4E30-A542-CAD46230E835}"/>
              </a:ext>
            </a:extLst>
          </p:cNvPr>
          <p:cNvSpPr/>
          <p:nvPr/>
        </p:nvSpPr>
        <p:spPr>
          <a:xfrm>
            <a:off x="9656204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Output</a:t>
            </a: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90ABC07F-6DA0-42FA-A274-897E09117068}"/>
              </a:ext>
            </a:extLst>
          </p:cNvPr>
          <p:cNvSpPr/>
          <p:nvPr/>
        </p:nvSpPr>
        <p:spPr>
          <a:xfrm rot="16200000">
            <a:off x="6509167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974CE6-F3FC-4E0F-9222-06AF93001C47}"/>
              </a:ext>
            </a:extLst>
          </p:cNvPr>
          <p:cNvSpPr/>
          <p:nvPr/>
        </p:nvSpPr>
        <p:spPr>
          <a:xfrm>
            <a:off x="6308451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ASA Job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45B188-B5A0-4117-BA85-B7B7105107C7}"/>
              </a:ext>
            </a:extLst>
          </p:cNvPr>
          <p:cNvCxnSpPr/>
          <p:nvPr/>
        </p:nvCxnSpPr>
        <p:spPr>
          <a:xfrm>
            <a:off x="635841" y="1150570"/>
            <a:ext cx="10960689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B37CF39-E862-4836-AB85-85E6A2AFFD62}"/>
              </a:ext>
            </a:extLst>
          </p:cNvPr>
          <p:cNvSpPr/>
          <p:nvPr/>
        </p:nvSpPr>
        <p:spPr>
          <a:xfrm>
            <a:off x="586891" y="722795"/>
            <a:ext cx="2210810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Data Pipeline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A89FA-71BE-4057-8103-D38EA069F058}"/>
              </a:ext>
            </a:extLst>
          </p:cNvPr>
          <p:cNvCxnSpPr>
            <a:cxnSpLocks/>
          </p:cNvCxnSpPr>
          <p:nvPr/>
        </p:nvCxnSpPr>
        <p:spPr>
          <a:xfrm flipV="1">
            <a:off x="4367117" y="2341510"/>
            <a:ext cx="0" cy="325389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58E289C-58D5-41E3-9F84-64A3D815A145}"/>
              </a:ext>
            </a:extLst>
          </p:cNvPr>
          <p:cNvSpPr/>
          <p:nvPr/>
        </p:nvSpPr>
        <p:spPr>
          <a:xfrm>
            <a:off x="2451521" y="4591842"/>
            <a:ext cx="1830313" cy="552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Development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Pipeline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1FCE05E-C085-4727-BD9B-3770130DBDC2}"/>
              </a:ext>
            </a:extLst>
          </p:cNvPr>
          <p:cNvCxnSpPr>
            <a:endCxn id="11" idx="3"/>
          </p:cNvCxnSpPr>
          <p:nvPr/>
        </p:nvCxnSpPr>
        <p:spPr>
          <a:xfrm rot="5400000" flipH="1" flipV="1">
            <a:off x="7747989" y="3895473"/>
            <a:ext cx="1132781" cy="12700"/>
          </a:xfrm>
          <a:prstGeom prst="bentConnector4">
            <a:avLst>
              <a:gd name="adj1" fmla="val 752"/>
              <a:gd name="adj2" fmla="val 569071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1A55635-1938-412C-B340-9EFEF09972EE}"/>
              </a:ext>
            </a:extLst>
          </p:cNvPr>
          <p:cNvSpPr/>
          <p:nvPr/>
        </p:nvSpPr>
        <p:spPr>
          <a:xfrm>
            <a:off x="9049122" y="3968455"/>
            <a:ext cx="1017261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Git Push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13C0E6D-720C-49D0-AAA2-92B38D41C9BA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 flipV="1">
            <a:off x="8314379" y="2772932"/>
            <a:ext cx="360309" cy="556150"/>
          </a:xfrm>
          <a:prstGeom prst="bentConnector3">
            <a:avLst>
              <a:gd name="adj1" fmla="val 20042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78AADFD-7868-4D1C-9493-3F95B25FCF20}"/>
              </a:ext>
            </a:extLst>
          </p:cNvPr>
          <p:cNvSpPr/>
          <p:nvPr/>
        </p:nvSpPr>
        <p:spPr>
          <a:xfrm>
            <a:off x="9042603" y="2855713"/>
            <a:ext cx="1790859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Build triggered</a:t>
            </a:r>
          </a:p>
        </p:txBody>
      </p:sp>
    </p:spTree>
    <p:extLst>
      <p:ext uri="{BB962C8B-B14F-4D97-AF65-F5344CB8AC3E}">
        <p14:creationId xmlns:p14="http://schemas.microsoft.com/office/powerpoint/2010/main" val="97159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Eiden</dc:creator>
  <cp:lastModifiedBy>Florian Eiden</cp:lastModifiedBy>
  <cp:revision>4</cp:revision>
  <dcterms:created xsi:type="dcterms:W3CDTF">2019-12-06T23:56:55Z</dcterms:created>
  <dcterms:modified xsi:type="dcterms:W3CDTF">2019-12-07T00:20:15Z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2019-12-06T23:56:55Z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a10d6769-617e-4082-a62d-0000dfb13140</vt:lpwstr>
  </property>
  <property fmtid="{D5CDD505-2E9C-101B-9397-08002B2CF9AE}" pid="8" name="MSIP_Label_f42aa342-8706-4288-bd11-ebb85995028c_ContentBits">
    <vt:lpwstr>0</vt:lpwstr>
  </property>
</Properties>
</file>