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3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BC0B9-762D-4CB0-9524-DE2849328E1A}"/>
              </a:ext>
            </a:extLst>
          </p:cNvPr>
          <p:cNvSpPr/>
          <p:nvPr/>
        </p:nvSpPr>
        <p:spPr>
          <a:xfrm>
            <a:off x="4161254" y="3713051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C08BC-0C42-45F2-94BA-A35999D60CD2}"/>
              </a:ext>
            </a:extLst>
          </p:cNvPr>
          <p:cNvSpPr/>
          <p:nvPr/>
        </p:nvSpPr>
        <p:spPr>
          <a:xfrm>
            <a:off x="4161255" y="1940560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C87245-DCEE-4B63-95B2-DA9E32172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920" y="2297780"/>
            <a:ext cx="380847" cy="38084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D87FD4-4C18-4377-BBBE-988DE1409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3483477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E00388-9D6D-4221-BDA6-5FEBF170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957" y="4034103"/>
            <a:ext cx="457200" cy="45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EEDFDB7-1C21-4ECA-BCE2-FA1AB01D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1710986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684B160-94B6-4EE9-A356-603459218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4206" y="2136501"/>
            <a:ext cx="669818" cy="669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6FF6A-AEF5-4BAD-B987-A14E9CE2A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6650" y="5191748"/>
            <a:ext cx="854276" cy="669831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E1FE4EB3-17C0-4E4F-A288-C881A91D3203}"/>
              </a:ext>
            </a:extLst>
          </p:cNvPr>
          <p:cNvSpPr/>
          <p:nvPr/>
        </p:nvSpPr>
        <p:spPr>
          <a:xfrm>
            <a:off x="4813581" y="2297780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B24228-5A9F-49CD-AEA0-FA7F1C348BC8}"/>
              </a:ext>
            </a:extLst>
          </p:cNvPr>
          <p:cNvSpPr/>
          <p:nvPr/>
        </p:nvSpPr>
        <p:spPr>
          <a:xfrm>
            <a:off x="6786416" y="2280868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48F8A-1AD2-4D3F-BA53-B0D45DEE57CB}"/>
              </a:ext>
            </a:extLst>
          </p:cNvPr>
          <p:cNvSpPr txBox="1"/>
          <p:nvPr/>
        </p:nvSpPr>
        <p:spPr>
          <a:xfrm>
            <a:off x="2444344" y="4765416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FEC41-E039-46C3-9107-35D3B6D529BD}"/>
              </a:ext>
            </a:extLst>
          </p:cNvPr>
          <p:cNvSpPr txBox="1"/>
          <p:nvPr/>
        </p:nvSpPr>
        <p:spPr>
          <a:xfrm>
            <a:off x="8529219" y="215125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268DA-85CF-4242-A82E-031FC304B823}"/>
              </a:ext>
            </a:extLst>
          </p:cNvPr>
          <p:cNvSpPr txBox="1"/>
          <p:nvPr/>
        </p:nvSpPr>
        <p:spPr>
          <a:xfrm>
            <a:off x="8578165" y="39390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B82DF-C5BA-47EF-B04B-C10C8F198D91}"/>
              </a:ext>
            </a:extLst>
          </p:cNvPr>
          <p:cNvSpPr txBox="1"/>
          <p:nvPr/>
        </p:nvSpPr>
        <p:spPr>
          <a:xfrm>
            <a:off x="4302176" y="4520173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94D66-92E2-46D5-9579-5178EAC37A25}"/>
              </a:ext>
            </a:extLst>
          </p:cNvPr>
          <p:cNvSpPr txBox="1"/>
          <p:nvPr/>
        </p:nvSpPr>
        <p:spPr>
          <a:xfrm>
            <a:off x="7442916" y="27182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Storage Account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83B6358-46FB-464F-B639-DD46BED2C8F1}"/>
              </a:ext>
            </a:extLst>
          </p:cNvPr>
          <p:cNvSpPr/>
          <p:nvPr/>
        </p:nvSpPr>
        <p:spPr>
          <a:xfrm rot="16200000" flipV="1">
            <a:off x="3895588" y="4528943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9830-C645-4741-B38B-602BF5DFC980}"/>
              </a:ext>
            </a:extLst>
          </p:cNvPr>
          <p:cNvSpPr/>
          <p:nvPr/>
        </p:nvSpPr>
        <p:spPr>
          <a:xfrm>
            <a:off x="570290" y="2403773"/>
            <a:ext cx="353854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27596-C378-4CB4-976A-4803A1F1EB08}"/>
              </a:ext>
            </a:extLst>
          </p:cNvPr>
          <p:cNvSpPr txBox="1"/>
          <p:nvPr/>
        </p:nvSpPr>
        <p:spPr>
          <a:xfrm>
            <a:off x="987821" y="4746956"/>
            <a:ext cx="2973326" cy="1338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335DB5-B29E-4C4F-A3F6-734C78B9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95103-987E-4C92-8D98-5224A442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41B5-3B4D-4798-8150-3D990171DE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1AEAC-E1F8-400E-9CE1-9D086D3CF8BE}"/>
              </a:ext>
            </a:extLst>
          </p:cNvPr>
          <p:cNvSpPr txBox="1"/>
          <p:nvPr/>
        </p:nvSpPr>
        <p:spPr>
          <a:xfrm>
            <a:off x="4108836" y="530103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4BAEC1-F0F3-4C67-ADD7-EFB2059D5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5714E-CB0A-4944-A715-25AB88EA1714}"/>
              </a:ext>
            </a:extLst>
          </p:cNvPr>
          <p:cNvSpPr txBox="1"/>
          <p:nvPr/>
        </p:nvSpPr>
        <p:spPr>
          <a:xfrm>
            <a:off x="987821" y="2657205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A2BCA-4B8C-45F8-932F-B63DC78D28C0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79545-0C6F-40BE-80CF-68BE60C600F4}"/>
              </a:ext>
            </a:extLst>
          </p:cNvPr>
          <p:cNvSpPr/>
          <p:nvPr/>
        </p:nvSpPr>
        <p:spPr>
          <a:xfrm>
            <a:off x="1163030" y="5213035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7C93D7-BE22-4CE0-BD6A-5EA0F4A25861}"/>
              </a:ext>
            </a:extLst>
          </p:cNvPr>
          <p:cNvCxnSpPr>
            <a:cxnSpLocks/>
            <a:stCxn id="88" idx="3"/>
            <a:endCxn id="15" idx="3"/>
          </p:cNvCxnSpPr>
          <p:nvPr/>
        </p:nvCxnSpPr>
        <p:spPr>
          <a:xfrm flipV="1">
            <a:off x="3890712" y="5344944"/>
            <a:ext cx="12700" cy="489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E3B0FF-461A-4A72-A655-89FBF9F89E36}"/>
              </a:ext>
            </a:extLst>
          </p:cNvPr>
          <p:cNvSpPr/>
          <p:nvPr/>
        </p:nvSpPr>
        <p:spPr>
          <a:xfrm>
            <a:off x="1339994" y="309864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C0D0C73-BF1F-4884-8FBE-53CA215A1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90" y="2085273"/>
            <a:ext cx="274320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BFB4D-4220-46F1-800F-EBD04DE4F34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474484" y="4134533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A1EAD-95A6-494C-B328-84FEA230DDEE}"/>
              </a:ext>
            </a:extLst>
          </p:cNvPr>
          <p:cNvSpPr txBox="1"/>
          <p:nvPr/>
        </p:nvSpPr>
        <p:spPr>
          <a:xfrm>
            <a:off x="807491" y="212271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F391C4-760D-4692-83A1-4FDBC63FB12B}"/>
              </a:ext>
            </a:extLst>
          </p:cNvPr>
          <p:cNvSpPr/>
          <p:nvPr/>
        </p:nvSpPr>
        <p:spPr>
          <a:xfrm>
            <a:off x="6232303" y="2403773"/>
            <a:ext cx="3538546" cy="1922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5ECE2F-5F60-4BAC-95BB-098BEF899B18}"/>
              </a:ext>
            </a:extLst>
          </p:cNvPr>
          <p:cNvSpPr txBox="1"/>
          <p:nvPr/>
        </p:nvSpPr>
        <p:spPr>
          <a:xfrm>
            <a:off x="6649834" y="4637955"/>
            <a:ext cx="297332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70B7EC6-5829-4433-A5FF-A1AB7086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408" y="2559719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465EBA8-881C-43FD-B2CE-18CC47BA8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8" y="5097142"/>
            <a:ext cx="230284" cy="23028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F64920C-F29C-4859-8FDB-D27C864FD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5996629" y="4641460"/>
            <a:ext cx="678116" cy="4572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CE86F1A-FE95-405C-B1EB-954224F6A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8674" y="5072363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4A9E9E7-B2AB-44C8-BA6B-924A498EE743}"/>
              </a:ext>
            </a:extLst>
          </p:cNvPr>
          <p:cNvSpPr txBox="1"/>
          <p:nvPr/>
        </p:nvSpPr>
        <p:spPr>
          <a:xfrm>
            <a:off x="6649834" y="2548204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2472A-F562-46A0-A280-E0AF620010D6}"/>
              </a:ext>
            </a:extLst>
          </p:cNvPr>
          <p:cNvSpPr txBox="1"/>
          <p:nvPr/>
        </p:nvSpPr>
        <p:spPr>
          <a:xfrm>
            <a:off x="8148885" y="439452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A582FE-F20F-421F-8B14-BAEA99E5E6D1}"/>
              </a:ext>
            </a:extLst>
          </p:cNvPr>
          <p:cNvSpPr txBox="1"/>
          <p:nvPr/>
        </p:nvSpPr>
        <p:spPr>
          <a:xfrm>
            <a:off x="5677701" y="5567708"/>
            <a:ext cx="9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0E1456-59F7-46DA-94CD-4E0A40D401AE}"/>
              </a:ext>
            </a:extLst>
          </p:cNvPr>
          <p:cNvSpPr/>
          <p:nvPr/>
        </p:nvSpPr>
        <p:spPr>
          <a:xfrm>
            <a:off x="6827598" y="5647946"/>
            <a:ext cx="2727682" cy="43783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32FA01E-909D-43D6-B799-26264F7217C6}"/>
              </a:ext>
            </a:extLst>
          </p:cNvPr>
          <p:cNvSpPr/>
          <p:nvPr/>
        </p:nvSpPr>
        <p:spPr>
          <a:xfrm>
            <a:off x="6806303" y="5100992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B0CF9D3-E69C-4086-988F-6D0EE91077B2}"/>
              </a:ext>
            </a:extLst>
          </p:cNvPr>
          <p:cNvSpPr/>
          <p:nvPr/>
        </p:nvSpPr>
        <p:spPr>
          <a:xfrm>
            <a:off x="6806303" y="5377836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3C9C42-7ADC-4258-93D2-22F8F7688711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>
            <a:off x="6806304" y="5448857"/>
            <a:ext cx="21295" cy="418009"/>
          </a:xfrm>
          <a:prstGeom prst="bentConnector3">
            <a:avLst>
              <a:gd name="adj1" fmla="val 117349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F5B92B3-58A4-41AC-9748-9AEB4CAFBEFD}"/>
              </a:ext>
            </a:extLst>
          </p:cNvPr>
          <p:cNvSpPr/>
          <p:nvPr/>
        </p:nvSpPr>
        <p:spPr>
          <a:xfrm>
            <a:off x="7002007" y="299427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E133234-F14C-43D6-B24A-151E63764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0044" y="2091915"/>
            <a:ext cx="274320" cy="2743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1B53F-C5D3-42AF-B832-641ED64FD1D8}"/>
              </a:ext>
            </a:extLst>
          </p:cNvPr>
          <p:cNvCxnSpPr>
            <a:stCxn id="67" idx="0"/>
            <a:endCxn id="73" idx="2"/>
          </p:cNvCxnSpPr>
          <p:nvPr/>
        </p:nvCxnSpPr>
        <p:spPr>
          <a:xfrm flipV="1">
            <a:off x="8136497" y="4025532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7FFEE4-0828-49F4-AA9F-14F6969E726C}"/>
              </a:ext>
            </a:extLst>
          </p:cNvPr>
          <p:cNvSpPr txBox="1"/>
          <p:nvPr/>
        </p:nvSpPr>
        <p:spPr>
          <a:xfrm>
            <a:off x="6467245" y="212935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B0AC97D-76FC-4D02-BEF0-C54032F9F93A}"/>
              </a:ext>
            </a:extLst>
          </p:cNvPr>
          <p:cNvSpPr/>
          <p:nvPr/>
        </p:nvSpPr>
        <p:spPr>
          <a:xfrm>
            <a:off x="1163030" y="5608762"/>
            <a:ext cx="2727682" cy="45047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637DFC9-6ADD-4AE1-AE00-1BEA993B4030}"/>
              </a:ext>
            </a:extLst>
          </p:cNvPr>
          <p:cNvCxnSpPr>
            <a:cxnSpLocks/>
            <a:stCxn id="76" idx="3"/>
            <a:endCxn id="77" idx="3"/>
          </p:cNvCxnSpPr>
          <p:nvPr/>
        </p:nvCxnSpPr>
        <p:spPr>
          <a:xfrm flipH="1" flipV="1">
            <a:off x="9533985" y="5232901"/>
            <a:ext cx="21295" cy="633964"/>
          </a:xfrm>
          <a:prstGeom prst="bentConnector3">
            <a:avLst>
              <a:gd name="adj1" fmla="val -107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4CA2E-C21E-4C60-AA92-C270A2817A25}"/>
              </a:ext>
            </a:extLst>
          </p:cNvPr>
          <p:cNvSpPr txBox="1"/>
          <p:nvPr/>
        </p:nvSpPr>
        <p:spPr>
          <a:xfrm>
            <a:off x="9754718" y="523072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</p:spTree>
    <p:extLst>
      <p:ext uri="{BB962C8B-B14F-4D97-AF65-F5344CB8AC3E}">
        <p14:creationId xmlns:p14="http://schemas.microsoft.com/office/powerpoint/2010/main" val="134280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A6322-5049-4AFC-B4EA-9E49FF89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1" r="4302"/>
          <a:stretch/>
        </p:blipFill>
        <p:spPr>
          <a:xfrm>
            <a:off x="131794" y="2369182"/>
            <a:ext cx="5338564" cy="2874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4F3A3-99BA-4BDB-9CED-0D2C6680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74" y="2031256"/>
            <a:ext cx="4864116" cy="1750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037C7A-A9F3-445A-B82C-2C5F6B7CBF3C}"/>
              </a:ext>
            </a:extLst>
          </p:cNvPr>
          <p:cNvSpPr/>
          <p:nvPr/>
        </p:nvSpPr>
        <p:spPr>
          <a:xfrm>
            <a:off x="243906" y="4956028"/>
            <a:ext cx="1894114" cy="16942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6031A-5A09-4690-B23E-F91F0124C7DD}"/>
              </a:ext>
            </a:extLst>
          </p:cNvPr>
          <p:cNvSpPr/>
          <p:nvPr/>
        </p:nvSpPr>
        <p:spPr>
          <a:xfrm>
            <a:off x="243906" y="4130842"/>
            <a:ext cx="1894114" cy="585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BCF18-3969-4ED4-A10F-232DF6D0FE20}"/>
              </a:ext>
            </a:extLst>
          </p:cNvPr>
          <p:cNvSpPr/>
          <p:nvPr/>
        </p:nvSpPr>
        <p:spPr>
          <a:xfrm>
            <a:off x="243906" y="3144254"/>
            <a:ext cx="1894114" cy="74694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A9EAB-EBAB-4AD8-89A3-4750B24E142D}"/>
              </a:ext>
            </a:extLst>
          </p:cNvPr>
          <p:cNvSpPr/>
          <p:nvPr/>
        </p:nvSpPr>
        <p:spPr>
          <a:xfrm>
            <a:off x="7246284" y="2843463"/>
            <a:ext cx="1894114" cy="204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51325D-915B-411C-835A-5F972437C4E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38020" y="2945732"/>
            <a:ext cx="5108264" cy="571992"/>
          </a:xfrm>
          <a:prstGeom prst="bentConnector3">
            <a:avLst>
              <a:gd name="adj1" fmla="val 6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ACE253-86FB-431E-B312-E36564DF7A43}"/>
              </a:ext>
            </a:extLst>
          </p:cNvPr>
          <p:cNvCxnSpPr>
            <a:stCxn id="7" idx="3"/>
          </p:cNvCxnSpPr>
          <p:nvPr/>
        </p:nvCxnSpPr>
        <p:spPr>
          <a:xfrm flipV="1">
            <a:off x="2138020" y="2932187"/>
            <a:ext cx="5108264" cy="1491424"/>
          </a:xfrm>
          <a:prstGeom prst="bentConnector3">
            <a:avLst>
              <a:gd name="adj1" fmla="val 70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0A1905-1EB2-465B-8984-2307C9866B57}"/>
              </a:ext>
            </a:extLst>
          </p:cNvPr>
          <p:cNvCxnSpPr>
            <a:endCxn id="9" idx="1"/>
          </p:cNvCxnSpPr>
          <p:nvPr/>
        </p:nvCxnSpPr>
        <p:spPr>
          <a:xfrm flipV="1">
            <a:off x="2138020" y="2945732"/>
            <a:ext cx="5108264" cy="2123573"/>
          </a:xfrm>
          <a:prstGeom prst="bentConnector3">
            <a:avLst>
              <a:gd name="adj1" fmla="val 74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31BD2-193D-4D8F-8469-339BA166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32" y="4956028"/>
            <a:ext cx="3781494" cy="1659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8DCA3B-F829-4023-97AD-30B5CC5A841D}"/>
              </a:ext>
            </a:extLst>
          </p:cNvPr>
          <p:cNvSpPr/>
          <p:nvPr/>
        </p:nvSpPr>
        <p:spPr>
          <a:xfrm>
            <a:off x="7246284" y="3415455"/>
            <a:ext cx="1894114" cy="2045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3D1F0-C423-499A-8573-E515260DC9D3}"/>
              </a:ext>
            </a:extLst>
          </p:cNvPr>
          <p:cNvSpPr/>
          <p:nvPr/>
        </p:nvSpPr>
        <p:spPr>
          <a:xfrm>
            <a:off x="6917421" y="5942087"/>
            <a:ext cx="1894114" cy="2045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3A401E-665B-460E-9F5A-AA07BAF946B1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rot="10800000" flipH="1">
            <a:off x="6917420" y="3517724"/>
            <a:ext cx="328863" cy="2526632"/>
          </a:xfrm>
          <a:prstGeom prst="bentConnector3">
            <a:avLst>
              <a:gd name="adj1" fmla="val -6951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9E0D4C6-4160-4E9C-A68A-B66FC0D25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20" y="2011240"/>
            <a:ext cx="5108264" cy="357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1E9E55-48D4-4488-BE2C-F7539D0B52E6}"/>
              </a:ext>
            </a:extLst>
          </p:cNvPr>
          <p:cNvSpPr/>
          <p:nvPr/>
        </p:nvSpPr>
        <p:spPr>
          <a:xfrm>
            <a:off x="243906" y="4753434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22B79-BA39-4E9D-A7FE-C23B0A8CE4A3}"/>
              </a:ext>
            </a:extLst>
          </p:cNvPr>
          <p:cNvSpPr/>
          <p:nvPr/>
        </p:nvSpPr>
        <p:spPr>
          <a:xfrm>
            <a:off x="7246283" y="3066364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0171AB-FD70-4690-AF3A-D08A8ADEADEE}"/>
              </a:ext>
            </a:extLst>
          </p:cNvPr>
          <p:cNvCxnSpPr>
            <a:endCxn id="19" idx="1"/>
          </p:cNvCxnSpPr>
          <p:nvPr/>
        </p:nvCxnSpPr>
        <p:spPr>
          <a:xfrm flipV="1">
            <a:off x="2138020" y="3151077"/>
            <a:ext cx="5108263" cy="1687069"/>
          </a:xfrm>
          <a:prstGeom prst="bentConnector3">
            <a:avLst>
              <a:gd name="adj1" fmla="val 7826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890</Words>
  <Application>Microsoft Office PowerPoint</Application>
  <PresentationFormat>Widescreen</PresentationFormat>
  <Paragraphs>238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13</cp:revision>
  <dcterms:created xsi:type="dcterms:W3CDTF">2019-12-06T23:56:55Z</dcterms:created>
  <dcterms:modified xsi:type="dcterms:W3CDTF">2020-03-02T23:36:12Z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