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6" r:id="rId8"/>
    <p:sldId id="267"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0" d="100"/>
          <a:sy n="100" d="100"/>
        </p:scale>
        <p:origin x="51"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6/30/2020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6/30/2020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bricks.com/blog/2017/10/30/continuous-integration-continuous-delivery-databricks.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atabricks.com/blog/2016/04/06/continuous-integration-and-delivery-of-apache-spark-applications-at-metacog.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68E43CB5-3242-4EFE-979E-978B6321A65C}"/>
              </a:ext>
            </a:extLst>
          </p:cNvPr>
          <p:cNvSpPr/>
          <p:nvPr/>
        </p:nvSpPr>
        <p:spPr>
          <a:xfrm>
            <a:off x="2239915" y="3708633"/>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72" name="Rectangle: Rounded Corners 71">
            <a:extLst>
              <a:ext uri="{FF2B5EF4-FFF2-40B4-BE49-F238E27FC236}">
                <a16:creationId xmlns:a16="http://schemas.microsoft.com/office/drawing/2014/main" id="{17CD659C-1ABF-4069-8917-970C84F1B96A}"/>
              </a:ext>
            </a:extLst>
          </p:cNvPr>
          <p:cNvSpPr/>
          <p:nvPr/>
        </p:nvSpPr>
        <p:spPr>
          <a:xfrm>
            <a:off x="2337588" y="3834601"/>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pic>
        <p:nvPicPr>
          <p:cNvPr id="6" name="Picture 5" descr="A picture containing object, clock, ball, holding&#10;&#10;Description automatically generated">
            <a:extLst>
              <a:ext uri="{FF2B5EF4-FFF2-40B4-BE49-F238E27FC236}">
                <a16:creationId xmlns:a16="http://schemas.microsoft.com/office/drawing/2014/main" id="{8397D7C1-F839-4D7F-8356-490A4DD94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65" y="1781175"/>
            <a:ext cx="9753600" cy="3295650"/>
          </a:xfrm>
          <a:prstGeom prst="rect">
            <a:avLst/>
          </a:prstGeom>
        </p:spPr>
      </p:pic>
      <p:sp>
        <p:nvSpPr>
          <p:cNvPr id="19" name="Rectangle: Rounded Corners 18">
            <a:extLst>
              <a:ext uri="{FF2B5EF4-FFF2-40B4-BE49-F238E27FC236}">
                <a16:creationId xmlns:a16="http://schemas.microsoft.com/office/drawing/2014/main" id="{DF0CEE6E-8CF3-48AC-A6AC-D04C9557D8DA}"/>
              </a:ext>
            </a:extLst>
          </p:cNvPr>
          <p:cNvSpPr/>
          <p:nvPr/>
        </p:nvSpPr>
        <p:spPr>
          <a:xfrm>
            <a:off x="4913341" y="3945296"/>
            <a:ext cx="4469556" cy="1263880"/>
          </a:xfrm>
          <a:prstGeom prst="roundRect">
            <a:avLst>
              <a:gd name="adj" fmla="val 8194"/>
            </a:avLst>
          </a:prstGeom>
          <a:solidFill>
            <a:schemeClr val="accent1">
              <a:lumMod val="20000"/>
              <a:lumOff val="80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4" name="TextBox 3">
            <a:extLst>
              <a:ext uri="{FF2B5EF4-FFF2-40B4-BE49-F238E27FC236}">
                <a16:creationId xmlns:a16="http://schemas.microsoft.com/office/drawing/2014/main" id="{A6C1BC53-F199-4201-B73F-068641F32383}"/>
              </a:ext>
            </a:extLst>
          </p:cNvPr>
          <p:cNvSpPr txBox="1"/>
          <p:nvPr/>
        </p:nvSpPr>
        <p:spPr>
          <a:xfrm>
            <a:off x="172995" y="148281"/>
            <a:ext cx="11921212" cy="1200329"/>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To review</a:t>
            </a:r>
          </a:p>
          <a:p>
            <a:r>
              <a:rPr lang="en-US" dirty="0">
                <a:hlinkClick r:id="rId3"/>
              </a:rPr>
              <a:t>https://databricks.com/blog/2017/10/30/continuous-integration-continuous-delivery-databricks.html</a:t>
            </a:r>
            <a:r>
              <a:rPr lang="en-US" dirty="0"/>
              <a:t> </a:t>
            </a:r>
          </a:p>
          <a:p>
            <a:r>
              <a:rPr lang="en-US" dirty="0">
                <a:hlinkClick r:id="rId4"/>
              </a:rPr>
              <a:t>https://databricks.com/blog/2016/04/06/continuous-integration-and-delivery-of-apache-spark-applications-at-metacog.html</a:t>
            </a:r>
            <a:endParaRPr lang="en-US" dirty="0"/>
          </a:p>
          <a:p>
            <a:endParaRPr lang="en-US" dirty="0"/>
          </a:p>
        </p:txBody>
      </p:sp>
      <p:sp>
        <p:nvSpPr>
          <p:cNvPr id="7" name="TextBox 6">
            <a:extLst>
              <a:ext uri="{FF2B5EF4-FFF2-40B4-BE49-F238E27FC236}">
                <a16:creationId xmlns:a16="http://schemas.microsoft.com/office/drawing/2014/main" id="{8E2E11E1-D5C1-44DC-B7F4-B30EA7797989}"/>
              </a:ext>
            </a:extLst>
          </p:cNvPr>
          <p:cNvSpPr txBox="1"/>
          <p:nvPr/>
        </p:nvSpPr>
        <p:spPr>
          <a:xfrm>
            <a:off x="1922466" y="1532602"/>
            <a:ext cx="185491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Dev Workspace</a:t>
            </a:r>
          </a:p>
        </p:txBody>
      </p:sp>
      <p:sp>
        <p:nvSpPr>
          <p:cNvPr id="9" name="TextBox 8">
            <a:extLst>
              <a:ext uri="{FF2B5EF4-FFF2-40B4-BE49-F238E27FC236}">
                <a16:creationId xmlns:a16="http://schemas.microsoft.com/office/drawing/2014/main" id="{DBDF8137-3F25-4955-9EE7-ACD6E9A5EAB9}"/>
              </a:ext>
            </a:extLst>
          </p:cNvPr>
          <p:cNvSpPr txBox="1"/>
          <p:nvPr/>
        </p:nvSpPr>
        <p:spPr>
          <a:xfrm>
            <a:off x="6788913" y="1518837"/>
            <a:ext cx="189349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QA Workspace</a:t>
            </a:r>
          </a:p>
        </p:txBody>
      </p:sp>
      <p:sp>
        <p:nvSpPr>
          <p:cNvPr id="11" name="TextBox 10">
            <a:extLst>
              <a:ext uri="{FF2B5EF4-FFF2-40B4-BE49-F238E27FC236}">
                <a16:creationId xmlns:a16="http://schemas.microsoft.com/office/drawing/2014/main" id="{26E39A61-8FEF-44AF-AD56-E7561F991CB7}"/>
              </a:ext>
            </a:extLst>
          </p:cNvPr>
          <p:cNvSpPr txBox="1"/>
          <p:nvPr/>
        </p:nvSpPr>
        <p:spPr>
          <a:xfrm>
            <a:off x="8509215" y="1510277"/>
            <a:ext cx="2122445"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Prod Workspace</a:t>
            </a:r>
          </a:p>
        </p:txBody>
      </p:sp>
      <p:sp>
        <p:nvSpPr>
          <p:cNvPr id="17" name="TextBox 16">
            <a:extLst>
              <a:ext uri="{FF2B5EF4-FFF2-40B4-BE49-F238E27FC236}">
                <a16:creationId xmlns:a16="http://schemas.microsoft.com/office/drawing/2014/main" id="{BA7D2880-CE72-4832-9B2F-D196C02E71F2}"/>
              </a:ext>
            </a:extLst>
          </p:cNvPr>
          <p:cNvSpPr txBox="1"/>
          <p:nvPr/>
        </p:nvSpPr>
        <p:spPr>
          <a:xfrm>
            <a:off x="7802446" y="5172247"/>
            <a:ext cx="1759925" cy="369332"/>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Azure DevOps</a:t>
            </a:r>
          </a:p>
        </p:txBody>
      </p:sp>
      <p:sp>
        <p:nvSpPr>
          <p:cNvPr id="21" name="Rectangle 20">
            <a:extLst>
              <a:ext uri="{FF2B5EF4-FFF2-40B4-BE49-F238E27FC236}">
                <a16:creationId xmlns:a16="http://schemas.microsoft.com/office/drawing/2014/main" id="{3841E77E-4E96-4BD3-9DD4-BD329CF39FBB}"/>
              </a:ext>
            </a:extLst>
          </p:cNvPr>
          <p:cNvSpPr/>
          <p:nvPr/>
        </p:nvSpPr>
        <p:spPr>
          <a:xfrm>
            <a:off x="5286135" y="479143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5" name="Rectangle 24">
            <a:extLst>
              <a:ext uri="{FF2B5EF4-FFF2-40B4-BE49-F238E27FC236}">
                <a16:creationId xmlns:a16="http://schemas.microsoft.com/office/drawing/2014/main" id="{B409F293-92F2-4FD8-A8DB-45BD4567E292}"/>
              </a:ext>
            </a:extLst>
          </p:cNvPr>
          <p:cNvSpPr/>
          <p:nvPr/>
        </p:nvSpPr>
        <p:spPr>
          <a:xfrm>
            <a:off x="6362934" y="4221651"/>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release</a:t>
            </a:r>
          </a:p>
        </p:txBody>
      </p:sp>
      <p:cxnSp>
        <p:nvCxnSpPr>
          <p:cNvPr id="29" name="Connector: Elbow 28">
            <a:extLst>
              <a:ext uri="{FF2B5EF4-FFF2-40B4-BE49-F238E27FC236}">
                <a16:creationId xmlns:a16="http://schemas.microsoft.com/office/drawing/2014/main" id="{9EF1EDCF-3843-4635-BFEA-D6A71C5452A3}"/>
              </a:ext>
            </a:extLst>
          </p:cNvPr>
          <p:cNvCxnSpPr>
            <a:cxnSpLocks/>
            <a:stCxn id="27" idx="3"/>
            <a:endCxn id="25" idx="1"/>
          </p:cNvCxnSpPr>
          <p:nvPr/>
        </p:nvCxnSpPr>
        <p:spPr>
          <a:xfrm flipV="1">
            <a:off x="6134866" y="4350297"/>
            <a:ext cx="228068" cy="62454"/>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51718CFB-EDE0-4AE9-9E54-923F8BDB6754}"/>
              </a:ext>
            </a:extLst>
          </p:cNvPr>
          <p:cNvSpPr txBox="1"/>
          <p:nvPr/>
        </p:nvSpPr>
        <p:spPr>
          <a:xfrm>
            <a:off x="6096000" y="4145991"/>
            <a:ext cx="284052" cy="200055"/>
          </a:xfrm>
          <a:prstGeom prst="rect">
            <a:avLst/>
          </a:prstGeom>
          <a:noFill/>
        </p:spPr>
        <p:txBody>
          <a:bodyPr wrap="none" rtlCol="0">
            <a:spAutoFit/>
          </a:bodyPr>
          <a:lstStyle/>
          <a:p>
            <a:r>
              <a:rPr lang="en-US" sz="700" dirty="0">
                <a:latin typeface="Consolas" panose="020B0609020204030204" pitchFamily="49" charset="0"/>
              </a:rPr>
              <a:t>PR</a:t>
            </a:r>
          </a:p>
        </p:txBody>
      </p:sp>
      <p:sp>
        <p:nvSpPr>
          <p:cNvPr id="35" name="Rectangle 34">
            <a:extLst>
              <a:ext uri="{FF2B5EF4-FFF2-40B4-BE49-F238E27FC236}">
                <a16:creationId xmlns:a16="http://schemas.microsoft.com/office/drawing/2014/main" id="{AE908349-2A50-448C-9F52-C8CB18BB96D3}"/>
              </a:ext>
            </a:extLst>
          </p:cNvPr>
          <p:cNvSpPr/>
          <p:nvPr/>
        </p:nvSpPr>
        <p:spPr>
          <a:xfrm>
            <a:off x="4996355" y="4184077"/>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27" name="Rectangle 26">
            <a:extLst>
              <a:ext uri="{FF2B5EF4-FFF2-40B4-BE49-F238E27FC236}">
                <a16:creationId xmlns:a16="http://schemas.microsoft.com/office/drawing/2014/main" id="{CCC4E7FC-81F8-4DBC-AAD5-96440E6F6185}"/>
              </a:ext>
            </a:extLst>
          </p:cNvPr>
          <p:cNvSpPr/>
          <p:nvPr/>
        </p:nvSpPr>
        <p:spPr>
          <a:xfrm>
            <a:off x="5058067" y="42841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39" name="TextBox 38">
            <a:extLst>
              <a:ext uri="{FF2B5EF4-FFF2-40B4-BE49-F238E27FC236}">
                <a16:creationId xmlns:a16="http://schemas.microsoft.com/office/drawing/2014/main" id="{9FA7A23A-5BE0-4AEE-836D-8562559AFCFA}"/>
              </a:ext>
            </a:extLst>
          </p:cNvPr>
          <p:cNvSpPr txBox="1"/>
          <p:nvPr/>
        </p:nvSpPr>
        <p:spPr>
          <a:xfrm>
            <a:off x="6788913" y="312122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sp>
        <p:nvSpPr>
          <p:cNvPr id="41" name="TextBox 40">
            <a:extLst>
              <a:ext uri="{FF2B5EF4-FFF2-40B4-BE49-F238E27FC236}">
                <a16:creationId xmlns:a16="http://schemas.microsoft.com/office/drawing/2014/main" id="{994E0C7C-E844-4C3E-B0A9-C2E5F3B75D88}"/>
              </a:ext>
            </a:extLst>
          </p:cNvPr>
          <p:cNvSpPr txBox="1"/>
          <p:nvPr/>
        </p:nvSpPr>
        <p:spPr>
          <a:xfrm>
            <a:off x="9562375" y="314895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cxnSp>
        <p:nvCxnSpPr>
          <p:cNvPr id="45" name="Straight Arrow Connector 44">
            <a:extLst>
              <a:ext uri="{FF2B5EF4-FFF2-40B4-BE49-F238E27FC236}">
                <a16:creationId xmlns:a16="http://schemas.microsoft.com/office/drawing/2014/main" id="{0FE9887E-2395-4C43-9C2C-13C21D897E8C}"/>
              </a:ext>
            </a:extLst>
          </p:cNvPr>
          <p:cNvCxnSpPr>
            <a:cxnSpLocks/>
          </p:cNvCxnSpPr>
          <p:nvPr/>
        </p:nvCxnSpPr>
        <p:spPr>
          <a:xfrm>
            <a:off x="7867135" y="2677297"/>
            <a:ext cx="0" cy="14157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BE361C-60D7-4B02-A70A-8E6C88AD4AFE}"/>
              </a:ext>
            </a:extLst>
          </p:cNvPr>
          <p:cNvSpPr txBox="1"/>
          <p:nvPr/>
        </p:nvSpPr>
        <p:spPr>
          <a:xfrm>
            <a:off x="7894766" y="3162769"/>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Test results</a:t>
            </a:r>
          </a:p>
        </p:txBody>
      </p:sp>
      <p:sp>
        <p:nvSpPr>
          <p:cNvPr id="51" name="Arrow: Right 50">
            <a:extLst>
              <a:ext uri="{FF2B5EF4-FFF2-40B4-BE49-F238E27FC236}">
                <a16:creationId xmlns:a16="http://schemas.microsoft.com/office/drawing/2014/main" id="{9AF46494-63BA-4C03-BEC2-A75AD572A0A1}"/>
              </a:ext>
            </a:extLst>
          </p:cNvPr>
          <p:cNvSpPr/>
          <p:nvPr/>
        </p:nvSpPr>
        <p:spPr>
          <a:xfrm>
            <a:off x="7483029" y="4093033"/>
            <a:ext cx="1801014"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55" name="Connector: Elbow 54">
            <a:extLst>
              <a:ext uri="{FF2B5EF4-FFF2-40B4-BE49-F238E27FC236}">
                <a16:creationId xmlns:a16="http://schemas.microsoft.com/office/drawing/2014/main" id="{3D40B961-EA35-404A-A851-C9A487924DCE}"/>
              </a:ext>
            </a:extLst>
          </p:cNvPr>
          <p:cNvCxnSpPr>
            <a:cxnSpLocks/>
            <a:stCxn id="25" idx="2"/>
            <a:endCxn id="21" idx="3"/>
          </p:cNvCxnSpPr>
          <p:nvPr/>
        </p:nvCxnSpPr>
        <p:spPr>
          <a:xfrm rot="5400000">
            <a:off x="6411564" y="4430312"/>
            <a:ext cx="441140" cy="53840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TextBox 59">
            <a:extLst>
              <a:ext uri="{FF2B5EF4-FFF2-40B4-BE49-F238E27FC236}">
                <a16:creationId xmlns:a16="http://schemas.microsoft.com/office/drawing/2014/main" id="{038594D1-5AEA-4AAE-8345-7AD663DD73D2}"/>
              </a:ext>
            </a:extLst>
          </p:cNvPr>
          <p:cNvSpPr txBox="1"/>
          <p:nvPr/>
        </p:nvSpPr>
        <p:spPr>
          <a:xfrm>
            <a:off x="6380052" y="4920082"/>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cxnSp>
        <p:nvCxnSpPr>
          <p:cNvPr id="62" name="Connector: Elbow 61">
            <a:extLst>
              <a:ext uri="{FF2B5EF4-FFF2-40B4-BE49-F238E27FC236}">
                <a16:creationId xmlns:a16="http://schemas.microsoft.com/office/drawing/2014/main" id="{52C54B1A-D5A2-4F9C-82D1-FE2DED88D2C3}"/>
              </a:ext>
            </a:extLst>
          </p:cNvPr>
          <p:cNvCxnSpPr>
            <a:cxnSpLocks/>
            <a:stCxn id="21" idx="0"/>
            <a:endCxn id="27" idx="2"/>
          </p:cNvCxnSpPr>
          <p:nvPr/>
        </p:nvCxnSpPr>
        <p:spPr>
          <a:xfrm rot="16200000" flipV="1">
            <a:off x="5585481" y="4552382"/>
            <a:ext cx="250040" cy="22806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66" name="TextBox 65">
            <a:extLst>
              <a:ext uri="{FF2B5EF4-FFF2-40B4-BE49-F238E27FC236}">
                <a16:creationId xmlns:a16="http://schemas.microsoft.com/office/drawing/2014/main" id="{6C782729-F7F9-4858-885D-4FD81659606F}"/>
              </a:ext>
            </a:extLst>
          </p:cNvPr>
          <p:cNvSpPr txBox="1"/>
          <p:nvPr/>
        </p:nvSpPr>
        <p:spPr>
          <a:xfrm>
            <a:off x="5828500" y="4607587"/>
            <a:ext cx="844766" cy="200055"/>
          </a:xfrm>
          <a:prstGeom prst="rect">
            <a:avLst/>
          </a:prstGeom>
          <a:noFill/>
        </p:spPr>
        <p:txBody>
          <a:bodyPr wrap="square" rtlCol="0">
            <a:spAutoFit/>
          </a:bodyPr>
          <a:lstStyle/>
          <a:p>
            <a:r>
              <a:rPr lang="en-US" sz="700" dirty="0">
                <a:latin typeface="Consolas" panose="020B0609020204030204" pitchFamily="49" charset="0"/>
              </a:rPr>
              <a:t>Create/reset</a:t>
            </a:r>
          </a:p>
        </p:txBody>
      </p:sp>
      <p:sp>
        <p:nvSpPr>
          <p:cNvPr id="68" name="Rectangle: Rounded Corners 67">
            <a:extLst>
              <a:ext uri="{FF2B5EF4-FFF2-40B4-BE49-F238E27FC236}">
                <a16:creationId xmlns:a16="http://schemas.microsoft.com/office/drawing/2014/main" id="{FED64682-C89A-49AA-B62F-45981B6175B6}"/>
              </a:ext>
            </a:extLst>
          </p:cNvPr>
          <p:cNvSpPr/>
          <p:nvPr/>
        </p:nvSpPr>
        <p:spPr>
          <a:xfrm>
            <a:off x="2466738" y="3945296"/>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23" name="Rectangle 22">
            <a:extLst>
              <a:ext uri="{FF2B5EF4-FFF2-40B4-BE49-F238E27FC236}">
                <a16:creationId xmlns:a16="http://schemas.microsoft.com/office/drawing/2014/main" id="{A40A1B6E-5922-4399-A16B-6E1A36DAAB89}"/>
              </a:ext>
            </a:extLst>
          </p:cNvPr>
          <p:cNvSpPr/>
          <p:nvPr/>
        </p:nvSpPr>
        <p:spPr>
          <a:xfrm>
            <a:off x="2811162" y="438732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15" name="TextBox 14">
            <a:extLst>
              <a:ext uri="{FF2B5EF4-FFF2-40B4-BE49-F238E27FC236}">
                <a16:creationId xmlns:a16="http://schemas.microsoft.com/office/drawing/2014/main" id="{E4B51A57-5AA6-459E-AED5-0A28744D3480}"/>
              </a:ext>
            </a:extLst>
          </p:cNvPr>
          <p:cNvSpPr txBox="1"/>
          <p:nvPr/>
        </p:nvSpPr>
        <p:spPr>
          <a:xfrm>
            <a:off x="3249601" y="4699512"/>
            <a:ext cx="1055562"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Local Git integration</a:t>
            </a:r>
          </a:p>
        </p:txBody>
      </p:sp>
      <p:sp>
        <p:nvSpPr>
          <p:cNvPr id="13" name="TextBox 12">
            <a:extLst>
              <a:ext uri="{FF2B5EF4-FFF2-40B4-BE49-F238E27FC236}">
                <a16:creationId xmlns:a16="http://schemas.microsoft.com/office/drawing/2014/main" id="{101EA527-E2F1-4C75-9F92-5DF241C6D84E}"/>
              </a:ext>
            </a:extLst>
          </p:cNvPr>
          <p:cNvSpPr txBox="1"/>
          <p:nvPr/>
        </p:nvSpPr>
        <p:spPr>
          <a:xfrm>
            <a:off x="2979687" y="3984795"/>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Workspace CLI</a:t>
            </a:r>
          </a:p>
        </p:txBody>
      </p:sp>
      <p:sp>
        <p:nvSpPr>
          <p:cNvPr id="70" name="TextBox 69">
            <a:extLst>
              <a:ext uri="{FF2B5EF4-FFF2-40B4-BE49-F238E27FC236}">
                <a16:creationId xmlns:a16="http://schemas.microsoft.com/office/drawing/2014/main" id="{A5A300A9-95C3-4228-B9F7-A414F47C5CBE}"/>
              </a:ext>
            </a:extLst>
          </p:cNvPr>
          <p:cNvSpPr txBox="1"/>
          <p:nvPr/>
        </p:nvSpPr>
        <p:spPr>
          <a:xfrm>
            <a:off x="1799188" y="4939066"/>
            <a:ext cx="1759925" cy="646331"/>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Dev Workstations</a:t>
            </a:r>
          </a:p>
        </p:txBody>
      </p:sp>
      <p:sp>
        <p:nvSpPr>
          <p:cNvPr id="75" name="TextBox 74">
            <a:extLst>
              <a:ext uri="{FF2B5EF4-FFF2-40B4-BE49-F238E27FC236}">
                <a16:creationId xmlns:a16="http://schemas.microsoft.com/office/drawing/2014/main" id="{D8E7643A-A2CB-435D-AADB-7CBC5C61B16B}"/>
              </a:ext>
            </a:extLst>
          </p:cNvPr>
          <p:cNvSpPr txBox="1"/>
          <p:nvPr/>
        </p:nvSpPr>
        <p:spPr>
          <a:xfrm>
            <a:off x="8115484" y="196510"/>
            <a:ext cx="3397084" cy="1107996"/>
          </a:xfrm>
          <a:prstGeom prst="rect">
            <a:avLst/>
          </a:prstGeom>
          <a:solidFill>
            <a:schemeClr val="accent4">
              <a:lumMod val="20000"/>
              <a:lumOff val="80000"/>
            </a:schemeClr>
          </a:solidFill>
        </p:spPr>
        <p:txBody>
          <a:bodyPr wrap="none" rtlCol="0">
            <a:spAutoFit/>
          </a:bodyPr>
          <a:lstStyle/>
          <a:p>
            <a:r>
              <a:rPr lang="en-US" sz="1100" b="1" dirty="0">
                <a:latin typeface="Consolas" panose="020B0609020204030204" pitchFamily="49" charset="0"/>
              </a:rPr>
              <a:t>Open points:</a:t>
            </a:r>
          </a:p>
          <a:p>
            <a:pPr marL="285750" indent="-285750">
              <a:buFontTx/>
              <a:buChar char="-"/>
            </a:pPr>
            <a:r>
              <a:rPr lang="en-US" sz="1100" dirty="0">
                <a:latin typeface="Consolas" panose="020B0609020204030204" pitchFamily="49" charset="0"/>
              </a:rPr>
              <a:t>Authentication story</a:t>
            </a:r>
          </a:p>
          <a:p>
            <a:pPr marL="742950" lvl="1" indent="-285750">
              <a:buFontTx/>
              <a:buChar char="-"/>
            </a:pPr>
            <a:r>
              <a:rPr lang="en-US" sz="1100" dirty="0">
                <a:latin typeface="Consolas" panose="020B0609020204030204" pitchFamily="49" charset="0"/>
              </a:rPr>
              <a:t>Identities</a:t>
            </a:r>
          </a:p>
          <a:p>
            <a:pPr marL="742950" lvl="1" indent="-285750">
              <a:buFontTx/>
              <a:buChar char="-"/>
            </a:pPr>
            <a:r>
              <a:rPr lang="en-US" sz="1100" dirty="0">
                <a:latin typeface="Consolas" panose="020B0609020204030204" pitchFamily="49" charset="0"/>
              </a:rPr>
              <a:t>Credential management (</a:t>
            </a:r>
            <a:r>
              <a:rPr lang="en-US" sz="1100" dirty="0" err="1">
                <a:latin typeface="Consolas" panose="020B0609020204030204" pitchFamily="49" charset="0"/>
              </a:rPr>
              <a:t>KeyVault</a:t>
            </a:r>
            <a:r>
              <a:rPr lang="en-US" sz="1100" dirty="0">
                <a:latin typeface="Consolas" panose="020B0609020204030204" pitchFamily="49" charset="0"/>
              </a:rPr>
              <a:t>)</a:t>
            </a:r>
          </a:p>
          <a:p>
            <a:pPr marL="285750" indent="-285750">
              <a:buFontTx/>
              <a:buChar char="-"/>
            </a:pPr>
            <a:r>
              <a:rPr lang="en-US" sz="1100" dirty="0">
                <a:latin typeface="Consolas" panose="020B0609020204030204" pitchFamily="49" charset="0"/>
              </a:rPr>
              <a:t>Deploying notebooks vs JAR</a:t>
            </a:r>
          </a:p>
          <a:p>
            <a:pPr marL="285750" indent="-285750">
              <a:buFontTx/>
              <a:buChar char="-"/>
            </a:pPr>
            <a:endParaRPr lang="en-US" sz="1100" dirty="0">
              <a:latin typeface="Consolas" panose="020B0609020204030204" pitchFamily="49" charset="0"/>
            </a:endParaRPr>
          </a:p>
        </p:txBody>
      </p:sp>
      <p:cxnSp>
        <p:nvCxnSpPr>
          <p:cNvPr id="77" name="Connector: Elbow 76">
            <a:extLst>
              <a:ext uri="{FF2B5EF4-FFF2-40B4-BE49-F238E27FC236}">
                <a16:creationId xmlns:a16="http://schemas.microsoft.com/office/drawing/2014/main" id="{78C32CDA-0A77-45B1-A4E9-1BBDD89DBEBC}"/>
              </a:ext>
            </a:extLst>
          </p:cNvPr>
          <p:cNvCxnSpPr/>
          <p:nvPr/>
        </p:nvCxnSpPr>
        <p:spPr>
          <a:xfrm rot="16200000" flipH="1">
            <a:off x="3947640" y="2638956"/>
            <a:ext cx="1679891" cy="870654"/>
          </a:xfrm>
          <a:prstGeom prst="bentConnector3">
            <a:avLst>
              <a:gd name="adj1" fmla="val -19"/>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97D2E4C9-727E-4A74-9DBD-AFB7A0FBA3AA}"/>
              </a:ext>
            </a:extLst>
          </p:cNvPr>
          <p:cNvSpPr txBox="1"/>
          <p:nvPr/>
        </p:nvSpPr>
        <p:spPr>
          <a:xfrm>
            <a:off x="4256528" y="1722687"/>
            <a:ext cx="105556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Notebook Git integration is supported but not very scalable</a:t>
            </a:r>
          </a:p>
        </p:txBody>
      </p:sp>
    </p:spTree>
    <p:extLst>
      <p:ext uri="{BB962C8B-B14F-4D97-AF65-F5344CB8AC3E}">
        <p14:creationId xmlns:p14="http://schemas.microsoft.com/office/powerpoint/2010/main" val="381854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1561664" y="1927654"/>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1499270" y="4085190"/>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15C4FA72-9412-4BDF-9979-22B37A6BE8D2}"/>
              </a:ext>
            </a:extLst>
          </p:cNvPr>
          <p:cNvSpPr txBox="1"/>
          <p:nvPr/>
        </p:nvSpPr>
        <p:spPr>
          <a:xfrm>
            <a:off x="1456307" y="999326"/>
            <a:ext cx="3413114"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Debug only (triggers on collab)</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82702" y="3031523"/>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037135" y="4086150"/>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196472" y="3030564"/>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150905" y="4085191"/>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4037134" y="3461951"/>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6" name="Rectangle 55">
            <a:extLst>
              <a:ext uri="{FF2B5EF4-FFF2-40B4-BE49-F238E27FC236}">
                <a16:creationId xmlns:a16="http://schemas.microsoft.com/office/drawing/2014/main" id="{F7E44591-2219-46C9-A974-54196C501131}"/>
              </a:ext>
            </a:extLst>
          </p:cNvPr>
          <p:cNvSpPr/>
          <p:nvPr/>
        </p:nvSpPr>
        <p:spPr>
          <a:xfrm>
            <a:off x="3074368" y="358448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58" name="Rectangle 57">
            <a:extLst>
              <a:ext uri="{FF2B5EF4-FFF2-40B4-BE49-F238E27FC236}">
                <a16:creationId xmlns:a16="http://schemas.microsoft.com/office/drawing/2014/main" id="{622D6D0C-EC0D-4D62-BBC8-FA3A2B465A4C}"/>
              </a:ext>
            </a:extLst>
          </p:cNvPr>
          <p:cNvSpPr/>
          <p:nvPr/>
        </p:nvSpPr>
        <p:spPr>
          <a:xfrm>
            <a:off x="2191091" y="320466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61" name="Rectangle 60">
            <a:extLst>
              <a:ext uri="{FF2B5EF4-FFF2-40B4-BE49-F238E27FC236}">
                <a16:creationId xmlns:a16="http://schemas.microsoft.com/office/drawing/2014/main" id="{D097D00D-1A3D-4CA5-AC0C-6A58E6535493}"/>
              </a:ext>
            </a:extLst>
          </p:cNvPr>
          <p:cNvSpPr/>
          <p:nvPr/>
        </p:nvSpPr>
        <p:spPr>
          <a:xfrm>
            <a:off x="1666455" y="3770709"/>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63" name="Rectangle 62">
            <a:extLst>
              <a:ext uri="{FF2B5EF4-FFF2-40B4-BE49-F238E27FC236}">
                <a16:creationId xmlns:a16="http://schemas.microsoft.com/office/drawing/2014/main" id="{B9BDAA4A-C4B4-4577-8616-F67250F69400}"/>
              </a:ext>
            </a:extLst>
          </p:cNvPr>
          <p:cNvSpPr/>
          <p:nvPr/>
        </p:nvSpPr>
        <p:spPr>
          <a:xfrm>
            <a:off x="1727065" y="244213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65" name="Rectangle 64">
            <a:extLst>
              <a:ext uri="{FF2B5EF4-FFF2-40B4-BE49-F238E27FC236}">
                <a16:creationId xmlns:a16="http://schemas.microsoft.com/office/drawing/2014/main" id="{14209378-9A2D-44EB-B8CE-760DE5BC520F}"/>
              </a:ext>
            </a:extLst>
          </p:cNvPr>
          <p:cNvSpPr/>
          <p:nvPr/>
        </p:nvSpPr>
        <p:spPr>
          <a:xfrm>
            <a:off x="1727064" y="274164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67" name="Connector: Elbow 66">
            <a:extLst>
              <a:ext uri="{FF2B5EF4-FFF2-40B4-BE49-F238E27FC236}">
                <a16:creationId xmlns:a16="http://schemas.microsoft.com/office/drawing/2014/main" id="{D638EC42-8D04-4022-BF25-050F49E70FAF}"/>
              </a:ext>
            </a:extLst>
          </p:cNvPr>
          <p:cNvCxnSpPr>
            <a:cxnSpLocks/>
            <a:stCxn id="61" idx="1"/>
            <a:endCxn id="65" idx="1"/>
          </p:cNvCxnSpPr>
          <p:nvPr/>
        </p:nvCxnSpPr>
        <p:spPr>
          <a:xfrm rot="10800000" flipH="1">
            <a:off x="1666454" y="2870291"/>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Connector: Elbow 69">
            <a:extLst>
              <a:ext uri="{FF2B5EF4-FFF2-40B4-BE49-F238E27FC236}">
                <a16:creationId xmlns:a16="http://schemas.microsoft.com/office/drawing/2014/main" id="{E28137E0-36F5-4FE6-9686-86761A10ABD5}"/>
              </a:ext>
            </a:extLst>
          </p:cNvPr>
          <p:cNvCxnSpPr>
            <a:stCxn id="61" idx="1"/>
            <a:endCxn id="63" idx="1"/>
          </p:cNvCxnSpPr>
          <p:nvPr/>
        </p:nvCxnSpPr>
        <p:spPr>
          <a:xfrm rot="10800000" flipH="1">
            <a:off x="1666455" y="2570783"/>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2" name="Connector: Elbow 71">
            <a:extLst>
              <a:ext uri="{FF2B5EF4-FFF2-40B4-BE49-F238E27FC236}">
                <a16:creationId xmlns:a16="http://schemas.microsoft.com/office/drawing/2014/main" id="{2F136922-FED4-4659-A7DA-C0A67D190309}"/>
              </a:ext>
            </a:extLst>
          </p:cNvPr>
          <p:cNvCxnSpPr>
            <a:stCxn id="65" idx="3"/>
            <a:endCxn id="58" idx="0"/>
          </p:cNvCxnSpPr>
          <p:nvPr/>
        </p:nvCxnSpPr>
        <p:spPr>
          <a:xfrm flipH="1">
            <a:off x="2729491" y="287029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Connector: Elbow 73">
            <a:extLst>
              <a:ext uri="{FF2B5EF4-FFF2-40B4-BE49-F238E27FC236}">
                <a16:creationId xmlns:a16="http://schemas.microsoft.com/office/drawing/2014/main" id="{D5E72C81-09BB-455D-A2E1-8A4ACB5D6795}"/>
              </a:ext>
            </a:extLst>
          </p:cNvPr>
          <p:cNvCxnSpPr>
            <a:cxnSpLocks/>
            <a:stCxn id="63" idx="3"/>
          </p:cNvCxnSpPr>
          <p:nvPr/>
        </p:nvCxnSpPr>
        <p:spPr>
          <a:xfrm flipH="1">
            <a:off x="2743254" y="257078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78" name="Oval 77">
            <a:extLst>
              <a:ext uri="{FF2B5EF4-FFF2-40B4-BE49-F238E27FC236}">
                <a16:creationId xmlns:a16="http://schemas.microsoft.com/office/drawing/2014/main" id="{0C71AB09-B5EF-4D97-9EC7-7DEA87137355}"/>
              </a:ext>
            </a:extLst>
          </p:cNvPr>
          <p:cNvSpPr/>
          <p:nvPr/>
        </p:nvSpPr>
        <p:spPr>
          <a:xfrm>
            <a:off x="3162864" y="336627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80" name="Connector: Elbow 79">
            <a:extLst>
              <a:ext uri="{FF2B5EF4-FFF2-40B4-BE49-F238E27FC236}">
                <a16:creationId xmlns:a16="http://schemas.microsoft.com/office/drawing/2014/main" id="{C35B359E-C1DB-46CC-8A0D-C8ACED17FEE9}"/>
              </a:ext>
            </a:extLst>
          </p:cNvPr>
          <p:cNvCxnSpPr>
            <a:stCxn id="58" idx="3"/>
            <a:endCxn id="56" idx="0"/>
          </p:cNvCxnSpPr>
          <p:nvPr/>
        </p:nvCxnSpPr>
        <p:spPr>
          <a:xfrm>
            <a:off x="3267890" y="333330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0ADC7905-17A8-4CD5-B29B-F13336EB35DF}"/>
              </a:ext>
            </a:extLst>
          </p:cNvPr>
          <p:cNvCxnSpPr>
            <a:stCxn id="58" idx="2"/>
            <a:endCxn id="61" idx="2"/>
          </p:cNvCxnSpPr>
          <p:nvPr/>
        </p:nvCxnSpPr>
        <p:spPr>
          <a:xfrm rot="5400000">
            <a:off x="2184149" y="3482657"/>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84" name="TextBox 83">
            <a:extLst>
              <a:ext uri="{FF2B5EF4-FFF2-40B4-BE49-F238E27FC236}">
                <a16:creationId xmlns:a16="http://schemas.microsoft.com/office/drawing/2014/main" id="{2197B591-42B5-4F69-9195-DCB186A14436}"/>
              </a:ext>
            </a:extLst>
          </p:cNvPr>
          <p:cNvSpPr txBox="1"/>
          <p:nvPr/>
        </p:nvSpPr>
        <p:spPr>
          <a:xfrm>
            <a:off x="3281653" y="305850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6" name="TextBox 85">
            <a:extLst>
              <a:ext uri="{FF2B5EF4-FFF2-40B4-BE49-F238E27FC236}">
                <a16:creationId xmlns:a16="http://schemas.microsoft.com/office/drawing/2014/main" id="{8DA16B95-7158-45CC-9B67-2A2B3CB1BD9D}"/>
              </a:ext>
            </a:extLst>
          </p:cNvPr>
          <p:cNvSpPr txBox="1"/>
          <p:nvPr/>
        </p:nvSpPr>
        <p:spPr>
          <a:xfrm>
            <a:off x="3011301" y="258767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88" name="TextBox 87">
            <a:extLst>
              <a:ext uri="{FF2B5EF4-FFF2-40B4-BE49-F238E27FC236}">
                <a16:creationId xmlns:a16="http://schemas.microsoft.com/office/drawing/2014/main" id="{B118DF67-B106-4D32-A69F-382896670A5A}"/>
              </a:ext>
            </a:extLst>
          </p:cNvPr>
          <p:cNvSpPr txBox="1"/>
          <p:nvPr/>
        </p:nvSpPr>
        <p:spPr>
          <a:xfrm>
            <a:off x="1398773" y="3145502"/>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90" name="TextBox 89">
            <a:extLst>
              <a:ext uri="{FF2B5EF4-FFF2-40B4-BE49-F238E27FC236}">
                <a16:creationId xmlns:a16="http://schemas.microsoft.com/office/drawing/2014/main" id="{F6AA1BF9-074D-41F9-8C6D-5A5CBCC560EE}"/>
              </a:ext>
            </a:extLst>
          </p:cNvPr>
          <p:cNvSpPr txBox="1"/>
          <p:nvPr/>
        </p:nvSpPr>
        <p:spPr>
          <a:xfrm>
            <a:off x="2204854" y="4239614"/>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spTree>
    <p:extLst>
      <p:ext uri="{BB962C8B-B14F-4D97-AF65-F5344CB8AC3E}">
        <p14:creationId xmlns:p14="http://schemas.microsoft.com/office/powerpoint/2010/main" val="20382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563522"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56289" y="1134903"/>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268665" y="3295317"/>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492750" y="2239731"/>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447183" y="3294358"/>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9" name="Rectangle: Rounded Corners 58">
            <a:extLst>
              <a:ext uri="{FF2B5EF4-FFF2-40B4-BE49-F238E27FC236}">
                <a16:creationId xmlns:a16="http://schemas.microsoft.com/office/drawing/2014/main" id="{92E9A851-EA51-4D76-8139-FE58AB8396DB}"/>
              </a:ext>
            </a:extLst>
          </p:cNvPr>
          <p:cNvSpPr/>
          <p:nvPr/>
        </p:nvSpPr>
        <p:spPr>
          <a:xfrm>
            <a:off x="6606520" y="2239731"/>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60" name="Graphic 4">
            <a:extLst>
              <a:ext uri="{FF2B5EF4-FFF2-40B4-BE49-F238E27FC236}">
                <a16:creationId xmlns:a16="http://schemas.microsoft.com/office/drawing/2014/main" id="{F356F834-2EE0-45BD-8024-E4A6AC32E8A8}"/>
              </a:ext>
            </a:extLst>
          </p:cNvPr>
          <p:cNvGrpSpPr/>
          <p:nvPr/>
        </p:nvGrpSpPr>
        <p:grpSpPr>
          <a:xfrm>
            <a:off x="6560953" y="3294358"/>
            <a:ext cx="457200" cy="457200"/>
            <a:chOff x="5096556" y="3203918"/>
            <a:chExt cx="863608" cy="863604"/>
          </a:xfrm>
        </p:grpSpPr>
        <p:sp>
          <p:nvSpPr>
            <p:cNvPr id="62" name="Freeform: Shape 61">
              <a:extLst>
                <a:ext uri="{FF2B5EF4-FFF2-40B4-BE49-F238E27FC236}">
                  <a16:creationId xmlns:a16="http://schemas.microsoft.com/office/drawing/2014/main" id="{831AE596-B42F-442B-86FE-FBD045300C4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03F60A4-2F61-4433-962C-6787282FF81D}"/>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6205750-3EE5-4D89-BB04-BF24C77F7E0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4A92FB-1827-47B2-8E54-0186354D8323}"/>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128F64C-B3CB-4624-B712-E6F56E6E505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DC9A1C6-F448-4514-95ED-10490AA6698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877D66-C3B3-4E9A-B01A-8616CC9ED12E}"/>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55EE45B-34AD-49C1-B187-1E645425DAC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5378904" y="2671118"/>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 name="Rectangle 4">
            <a:extLst>
              <a:ext uri="{FF2B5EF4-FFF2-40B4-BE49-F238E27FC236}">
                <a16:creationId xmlns:a16="http://schemas.microsoft.com/office/drawing/2014/main" id="{6D181C30-E827-4AD6-8F3B-E60963A147D6}"/>
              </a:ext>
            </a:extLst>
          </p:cNvPr>
          <p:cNvSpPr/>
          <p:nvPr/>
        </p:nvSpPr>
        <p:spPr>
          <a:xfrm>
            <a:off x="4411746" y="2791229"/>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cxnSp>
        <p:nvCxnSpPr>
          <p:cNvPr id="7" name="Connector: Elbow 6">
            <a:extLst>
              <a:ext uri="{FF2B5EF4-FFF2-40B4-BE49-F238E27FC236}">
                <a16:creationId xmlns:a16="http://schemas.microsoft.com/office/drawing/2014/main" id="{0E9F5A6E-B504-42CC-95CA-72F1175C0F62}"/>
              </a:ext>
            </a:extLst>
          </p:cNvPr>
          <p:cNvCxnSpPr>
            <a:cxnSpLocks/>
            <a:stCxn id="100" idx="3"/>
            <a:endCxn id="5" idx="0"/>
          </p:cNvCxnSpPr>
          <p:nvPr/>
        </p:nvCxnSpPr>
        <p:spPr>
          <a:xfrm>
            <a:off x="3276128" y="2542473"/>
            <a:ext cx="1585468" cy="2487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AB0E286-A5EF-4E5F-A073-A5B006DDB2B5}"/>
              </a:ext>
            </a:extLst>
          </p:cNvPr>
          <p:cNvSpPr txBox="1"/>
          <p:nvPr/>
        </p:nvSpPr>
        <p:spPr>
          <a:xfrm>
            <a:off x="4390497" y="228034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1"/>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3294357"/>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101" name="Rectangle 100">
            <a:extLst>
              <a:ext uri="{FF2B5EF4-FFF2-40B4-BE49-F238E27FC236}">
                <a16:creationId xmlns:a16="http://schemas.microsoft.com/office/drawing/2014/main" id="{4D69936D-AF38-4E71-9727-0DDFE0109615}"/>
              </a:ext>
            </a:extLst>
          </p:cNvPr>
          <p:cNvSpPr/>
          <p:nvPr/>
        </p:nvSpPr>
        <p:spPr>
          <a:xfrm>
            <a:off x="1674693" y="297987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1674692" y="2079458"/>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1674693" y="1779950"/>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ctor: Elbow 109">
            <a:extLst>
              <a:ext uri="{FF2B5EF4-FFF2-40B4-BE49-F238E27FC236}">
                <a16:creationId xmlns:a16="http://schemas.microsoft.com/office/drawing/2014/main" id="{06FC102E-74C6-4CBD-BAAD-5EB2ECDA8FB7}"/>
              </a:ext>
            </a:extLst>
          </p:cNvPr>
          <p:cNvCxnSpPr>
            <a:stCxn id="100" idx="2"/>
            <a:endCxn id="101" idx="2"/>
          </p:cNvCxnSpPr>
          <p:nvPr/>
        </p:nvCxnSpPr>
        <p:spPr>
          <a:xfrm rot="5400000">
            <a:off x="2192387" y="2691824"/>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13" name="TextBox 112">
            <a:extLst>
              <a:ext uri="{FF2B5EF4-FFF2-40B4-BE49-F238E27FC236}">
                <a16:creationId xmlns:a16="http://schemas.microsoft.com/office/drawing/2014/main" id="{415D9630-4EA2-4AA1-A5D0-E2BAAA97EE1C}"/>
              </a:ext>
            </a:extLst>
          </p:cNvPr>
          <p:cNvSpPr txBox="1"/>
          <p:nvPr/>
        </p:nvSpPr>
        <p:spPr>
          <a:xfrm>
            <a:off x="1407011" y="2354669"/>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14" name="TextBox 113">
            <a:extLst>
              <a:ext uri="{FF2B5EF4-FFF2-40B4-BE49-F238E27FC236}">
                <a16:creationId xmlns:a16="http://schemas.microsoft.com/office/drawing/2014/main" id="{6146F070-7981-45B6-9355-BB0276ACB5C5}"/>
              </a:ext>
            </a:extLst>
          </p:cNvPr>
          <p:cNvSpPr txBox="1"/>
          <p:nvPr/>
        </p:nvSpPr>
        <p:spPr>
          <a:xfrm>
            <a:off x="2213092" y="3448781"/>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cxnSp>
        <p:nvCxnSpPr>
          <p:cNvPr id="118" name="Straight Arrow Connector 117">
            <a:extLst>
              <a:ext uri="{FF2B5EF4-FFF2-40B4-BE49-F238E27FC236}">
                <a16:creationId xmlns:a16="http://schemas.microsoft.com/office/drawing/2014/main" id="{E50B439E-9630-4C82-891F-79C186ED625E}"/>
              </a:ext>
            </a:extLst>
          </p:cNvPr>
          <p:cNvCxnSpPr>
            <a:cxnSpLocks/>
            <a:endCxn id="55" idx="1"/>
          </p:cNvCxnSpPr>
          <p:nvPr/>
        </p:nvCxnSpPr>
        <p:spPr>
          <a:xfrm flipH="1">
            <a:off x="5378904" y="1796840"/>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55" name="Rectangle: Rounded Corners 154">
            <a:extLst>
              <a:ext uri="{FF2B5EF4-FFF2-40B4-BE49-F238E27FC236}">
                <a16:creationId xmlns:a16="http://schemas.microsoft.com/office/drawing/2014/main" id="{A13B4DDC-2544-451C-85C3-690D644C692D}"/>
              </a:ext>
            </a:extLst>
          </p:cNvPr>
          <p:cNvSpPr/>
          <p:nvPr/>
        </p:nvSpPr>
        <p:spPr>
          <a:xfrm>
            <a:off x="1569902" y="4040558"/>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6" name="Graphic 4">
            <a:extLst>
              <a:ext uri="{FF2B5EF4-FFF2-40B4-BE49-F238E27FC236}">
                <a16:creationId xmlns:a16="http://schemas.microsoft.com/office/drawing/2014/main" id="{98743E2C-76A8-4952-B39E-812FD64787BA}"/>
              </a:ext>
            </a:extLst>
          </p:cNvPr>
          <p:cNvGrpSpPr/>
          <p:nvPr/>
        </p:nvGrpSpPr>
        <p:grpSpPr>
          <a:xfrm>
            <a:off x="1507508" y="6198094"/>
            <a:ext cx="457200" cy="457200"/>
            <a:chOff x="5096556" y="3203918"/>
            <a:chExt cx="863608" cy="863604"/>
          </a:xfrm>
        </p:grpSpPr>
        <p:sp>
          <p:nvSpPr>
            <p:cNvPr id="157" name="Freeform: Shape 156">
              <a:extLst>
                <a:ext uri="{FF2B5EF4-FFF2-40B4-BE49-F238E27FC236}">
                  <a16:creationId xmlns:a16="http://schemas.microsoft.com/office/drawing/2014/main" id="{8F32996C-1B4E-438A-83FC-16E0FEBC495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403AC44-6321-4BB2-82E1-E78662E08A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601992A-B559-406E-97F0-3AB8D5F965B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1BAAE32-4796-4843-980B-95382949902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0152E2F-DA5A-4092-93E3-E1F87DEE03F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F559164-3FBC-4E9C-8141-1EA813733D6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7775A59-8AC0-4202-8EFC-8211C92F37E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D90608F-D6F0-45F6-89D5-3FADD7F533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65" name="Rectangle 164">
            <a:extLst>
              <a:ext uri="{FF2B5EF4-FFF2-40B4-BE49-F238E27FC236}">
                <a16:creationId xmlns:a16="http://schemas.microsoft.com/office/drawing/2014/main" id="{92578CAD-7F7A-4CAF-8CEE-38DBC9C99F3B}"/>
              </a:ext>
            </a:extLst>
          </p:cNvPr>
          <p:cNvSpPr/>
          <p:nvPr/>
        </p:nvSpPr>
        <p:spPr>
          <a:xfrm>
            <a:off x="3082606" y="5697392"/>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66" name="Rectangle 165">
            <a:extLst>
              <a:ext uri="{FF2B5EF4-FFF2-40B4-BE49-F238E27FC236}">
                <a16:creationId xmlns:a16="http://schemas.microsoft.com/office/drawing/2014/main" id="{C2ACCA24-59D7-40CB-92D2-97F807C9E631}"/>
              </a:ext>
            </a:extLst>
          </p:cNvPr>
          <p:cNvSpPr/>
          <p:nvPr/>
        </p:nvSpPr>
        <p:spPr>
          <a:xfrm>
            <a:off x="2199329" y="5317564"/>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collab_dev</a:t>
            </a:r>
            <a:endParaRPr lang="en-US" sz="900" dirty="0">
              <a:latin typeface="Consolas" panose="020B0609020204030204" pitchFamily="49" charset="0"/>
            </a:endParaRPr>
          </a:p>
        </p:txBody>
      </p:sp>
      <p:sp>
        <p:nvSpPr>
          <p:cNvPr id="167" name="Rectangle 166">
            <a:extLst>
              <a:ext uri="{FF2B5EF4-FFF2-40B4-BE49-F238E27FC236}">
                <a16:creationId xmlns:a16="http://schemas.microsoft.com/office/drawing/2014/main" id="{ADCEDCBD-BA73-4074-80E3-A3EC3F3BD8BE}"/>
              </a:ext>
            </a:extLst>
          </p:cNvPr>
          <p:cNvSpPr/>
          <p:nvPr/>
        </p:nvSpPr>
        <p:spPr>
          <a:xfrm>
            <a:off x="1674693" y="5883613"/>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68" name="Rectangle 167">
            <a:extLst>
              <a:ext uri="{FF2B5EF4-FFF2-40B4-BE49-F238E27FC236}">
                <a16:creationId xmlns:a16="http://schemas.microsoft.com/office/drawing/2014/main" id="{A4678C46-46CA-4273-855B-209C1DAB882D}"/>
              </a:ext>
            </a:extLst>
          </p:cNvPr>
          <p:cNvSpPr/>
          <p:nvPr/>
        </p:nvSpPr>
        <p:spPr>
          <a:xfrm>
            <a:off x="1735303" y="455504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69" name="Rectangle 168">
            <a:extLst>
              <a:ext uri="{FF2B5EF4-FFF2-40B4-BE49-F238E27FC236}">
                <a16:creationId xmlns:a16="http://schemas.microsoft.com/office/drawing/2014/main" id="{4FEB9209-1486-478F-9B34-6F4146602160}"/>
              </a:ext>
            </a:extLst>
          </p:cNvPr>
          <p:cNvSpPr/>
          <p:nvPr/>
        </p:nvSpPr>
        <p:spPr>
          <a:xfrm>
            <a:off x="1735302" y="4854549"/>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70" name="Connector: Elbow 169">
            <a:extLst>
              <a:ext uri="{FF2B5EF4-FFF2-40B4-BE49-F238E27FC236}">
                <a16:creationId xmlns:a16="http://schemas.microsoft.com/office/drawing/2014/main" id="{DB8DBE2B-BA34-4C50-9260-BA16614CBD1C}"/>
              </a:ext>
            </a:extLst>
          </p:cNvPr>
          <p:cNvCxnSpPr>
            <a:cxnSpLocks/>
            <a:stCxn id="167" idx="1"/>
            <a:endCxn id="169" idx="1"/>
          </p:cNvCxnSpPr>
          <p:nvPr/>
        </p:nvCxnSpPr>
        <p:spPr>
          <a:xfrm rot="10800000" flipH="1">
            <a:off x="1674692" y="4983195"/>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Connector: Elbow 170">
            <a:extLst>
              <a:ext uri="{FF2B5EF4-FFF2-40B4-BE49-F238E27FC236}">
                <a16:creationId xmlns:a16="http://schemas.microsoft.com/office/drawing/2014/main" id="{F442ACCE-5945-477E-BC1A-B51EC13B0A18}"/>
              </a:ext>
            </a:extLst>
          </p:cNvPr>
          <p:cNvCxnSpPr>
            <a:stCxn id="167" idx="1"/>
            <a:endCxn id="168" idx="1"/>
          </p:cNvCxnSpPr>
          <p:nvPr/>
        </p:nvCxnSpPr>
        <p:spPr>
          <a:xfrm rot="10800000" flipH="1">
            <a:off x="1674693" y="4683687"/>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2" name="Connector: Elbow 171">
            <a:extLst>
              <a:ext uri="{FF2B5EF4-FFF2-40B4-BE49-F238E27FC236}">
                <a16:creationId xmlns:a16="http://schemas.microsoft.com/office/drawing/2014/main" id="{6F479AFD-69C5-4C22-B5AF-B86E29CE9CD4}"/>
              </a:ext>
            </a:extLst>
          </p:cNvPr>
          <p:cNvCxnSpPr>
            <a:stCxn id="169" idx="3"/>
            <a:endCxn id="166" idx="0"/>
          </p:cNvCxnSpPr>
          <p:nvPr/>
        </p:nvCxnSpPr>
        <p:spPr>
          <a:xfrm flipH="1">
            <a:off x="2737729" y="4983195"/>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3" name="Connector: Elbow 172">
            <a:extLst>
              <a:ext uri="{FF2B5EF4-FFF2-40B4-BE49-F238E27FC236}">
                <a16:creationId xmlns:a16="http://schemas.microsoft.com/office/drawing/2014/main" id="{DD0CCEB0-AA19-447D-839E-9CB61C26BEA4}"/>
              </a:ext>
            </a:extLst>
          </p:cNvPr>
          <p:cNvCxnSpPr>
            <a:cxnSpLocks/>
            <a:stCxn id="168" idx="3"/>
          </p:cNvCxnSpPr>
          <p:nvPr/>
        </p:nvCxnSpPr>
        <p:spPr>
          <a:xfrm flipH="1">
            <a:off x="2751492" y="4683686"/>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Oval 173">
            <a:extLst>
              <a:ext uri="{FF2B5EF4-FFF2-40B4-BE49-F238E27FC236}">
                <a16:creationId xmlns:a16="http://schemas.microsoft.com/office/drawing/2014/main" id="{BB706442-E4E3-4641-80FA-9B44E5C0CF16}"/>
              </a:ext>
            </a:extLst>
          </p:cNvPr>
          <p:cNvSpPr/>
          <p:nvPr/>
        </p:nvSpPr>
        <p:spPr>
          <a:xfrm>
            <a:off x="3171102" y="5479181"/>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75" name="Connector: Elbow 174">
            <a:extLst>
              <a:ext uri="{FF2B5EF4-FFF2-40B4-BE49-F238E27FC236}">
                <a16:creationId xmlns:a16="http://schemas.microsoft.com/office/drawing/2014/main" id="{633DE2DE-97C3-4EAC-A606-6B2A7B8018C6}"/>
              </a:ext>
            </a:extLst>
          </p:cNvPr>
          <p:cNvCxnSpPr>
            <a:stCxn id="166" idx="3"/>
            <a:endCxn id="165" idx="0"/>
          </p:cNvCxnSpPr>
          <p:nvPr/>
        </p:nvCxnSpPr>
        <p:spPr>
          <a:xfrm>
            <a:off x="3276128" y="5446210"/>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67" idx="2"/>
          </p:cNvCxnSpPr>
          <p:nvPr/>
        </p:nvCxnSpPr>
        <p:spPr>
          <a:xfrm rot="5400000">
            <a:off x="2799484" y="4309482"/>
            <a:ext cx="1245031" cy="2417812"/>
          </a:xfrm>
          <a:prstGeom prst="bentConnector3">
            <a:avLst>
              <a:gd name="adj1" fmla="val 111082"/>
            </a:avLst>
          </a:prstGeom>
          <a:ln>
            <a:tailEnd type="triangle"/>
          </a:ln>
        </p:spPr>
        <p:style>
          <a:lnRef idx="1">
            <a:schemeClr val="accent6"/>
          </a:lnRef>
          <a:fillRef idx="0">
            <a:schemeClr val="accent6"/>
          </a:fillRef>
          <a:effectRef idx="0">
            <a:schemeClr val="accent6"/>
          </a:effectRef>
          <a:fontRef idx="minor">
            <a:schemeClr val="tx1"/>
          </a:fontRef>
        </p:style>
      </p:cxnSp>
      <p:sp>
        <p:nvSpPr>
          <p:cNvPr id="177" name="TextBox 176">
            <a:extLst>
              <a:ext uri="{FF2B5EF4-FFF2-40B4-BE49-F238E27FC236}">
                <a16:creationId xmlns:a16="http://schemas.microsoft.com/office/drawing/2014/main" id="{3A6F3C0D-292F-451B-9EAD-72BA64FA0C3D}"/>
              </a:ext>
            </a:extLst>
          </p:cNvPr>
          <p:cNvSpPr txBox="1"/>
          <p:nvPr/>
        </p:nvSpPr>
        <p:spPr>
          <a:xfrm>
            <a:off x="3529268" y="5411538"/>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78" name="TextBox 177">
            <a:extLst>
              <a:ext uri="{FF2B5EF4-FFF2-40B4-BE49-F238E27FC236}">
                <a16:creationId xmlns:a16="http://schemas.microsoft.com/office/drawing/2014/main" id="{B2C859AF-2C17-4FED-A2D4-926F50CD933D}"/>
              </a:ext>
            </a:extLst>
          </p:cNvPr>
          <p:cNvSpPr txBox="1"/>
          <p:nvPr/>
        </p:nvSpPr>
        <p:spPr>
          <a:xfrm>
            <a:off x="2781797" y="4899304"/>
            <a:ext cx="863368" cy="307777"/>
          </a:xfrm>
          <a:prstGeom prst="rect">
            <a:avLst/>
          </a:prstGeom>
          <a:noFill/>
        </p:spPr>
        <p:txBody>
          <a:bodyPr wrap="square" rtlCol="0">
            <a:spAutoFit/>
          </a:bodyPr>
          <a:lstStyle/>
          <a:p>
            <a:pPr algn="ctr"/>
            <a:r>
              <a:rPr lang="en-US" sz="700" dirty="0">
                <a:latin typeface="Consolas" panose="020B0609020204030204" pitchFamily="49" charset="0"/>
              </a:rPr>
              <a:t>Pull</a:t>
            </a:r>
          </a:p>
          <a:p>
            <a:pPr algn="ctr"/>
            <a:r>
              <a:rPr lang="en-US" sz="700" dirty="0">
                <a:latin typeface="Consolas" panose="020B0609020204030204" pitchFamily="49" charset="0"/>
              </a:rPr>
              <a:t>Requests</a:t>
            </a:r>
          </a:p>
        </p:txBody>
      </p:sp>
      <p:sp>
        <p:nvSpPr>
          <p:cNvPr id="179" name="TextBox 178">
            <a:extLst>
              <a:ext uri="{FF2B5EF4-FFF2-40B4-BE49-F238E27FC236}">
                <a16:creationId xmlns:a16="http://schemas.microsoft.com/office/drawing/2014/main" id="{2551AB22-5E03-4CB5-9160-CC6157885611}"/>
              </a:ext>
            </a:extLst>
          </p:cNvPr>
          <p:cNvSpPr txBox="1"/>
          <p:nvPr/>
        </p:nvSpPr>
        <p:spPr>
          <a:xfrm>
            <a:off x="1407011" y="5258406"/>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80" name="TextBox 179">
            <a:extLst>
              <a:ext uri="{FF2B5EF4-FFF2-40B4-BE49-F238E27FC236}">
                <a16:creationId xmlns:a16="http://schemas.microsoft.com/office/drawing/2014/main" id="{4D6D665B-4740-4324-9AB9-9B78F4B2B72C}"/>
              </a:ext>
            </a:extLst>
          </p:cNvPr>
          <p:cNvSpPr txBox="1"/>
          <p:nvPr/>
        </p:nvSpPr>
        <p:spPr>
          <a:xfrm>
            <a:off x="2112051" y="6277069"/>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endCxn id="151" idx="1"/>
          </p:cNvCxnSpPr>
          <p:nvPr/>
        </p:nvCxnSpPr>
        <p:spPr>
          <a:xfrm flipH="1">
            <a:off x="5378904" y="4700577"/>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cxnSp>
        <p:nvCxnSpPr>
          <p:cNvPr id="187" name="Connector: Elbow 186">
            <a:extLst>
              <a:ext uri="{FF2B5EF4-FFF2-40B4-BE49-F238E27FC236}">
                <a16:creationId xmlns:a16="http://schemas.microsoft.com/office/drawing/2014/main" id="{B216796C-6DE6-4A14-863B-D5E92D07606D}"/>
              </a:ext>
            </a:extLst>
          </p:cNvPr>
          <p:cNvCxnSpPr>
            <a:cxnSpLocks/>
            <a:stCxn id="166" idx="3"/>
            <a:endCxn id="184" idx="1"/>
          </p:cNvCxnSpPr>
          <p:nvPr/>
        </p:nvCxnSpPr>
        <p:spPr>
          <a:xfrm flipV="1">
            <a:off x="3276128" y="4767228"/>
            <a:ext cx="816377" cy="678982"/>
          </a:xfrm>
          <a:prstGeom prst="bentConnector3">
            <a:avLst>
              <a:gd name="adj1" fmla="val 8628"/>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5E6D73E5-89E0-42FD-A858-3963A6C45691}"/>
              </a:ext>
            </a:extLst>
          </p:cNvPr>
          <p:cNvSpPr txBox="1"/>
          <p:nvPr/>
        </p:nvSpPr>
        <p:spPr>
          <a:xfrm>
            <a:off x="68389" y="5248635"/>
            <a:ext cx="1833924" cy="646331"/>
          </a:xfrm>
          <a:prstGeom prst="rect">
            <a:avLst/>
          </a:prstGeom>
          <a:noFill/>
        </p:spPr>
        <p:txBody>
          <a:bodyPr wrap="square" rtlCol="0">
            <a:spAutoFit/>
          </a:bodyPr>
          <a:lstStyle/>
          <a:p>
            <a:r>
              <a:rPr lang="en-US" sz="1200" dirty="0">
                <a:latin typeface="Consolas" panose="020B0609020204030204" pitchFamily="49" charset="0"/>
              </a:rPr>
              <a:t>With one or 2 collaboration branches</a:t>
            </a:r>
          </a:p>
        </p:txBody>
      </p:sp>
      <p:sp>
        <p:nvSpPr>
          <p:cNvPr id="3" name="TextBox 2">
            <a:extLst>
              <a:ext uri="{FF2B5EF4-FFF2-40B4-BE49-F238E27FC236}">
                <a16:creationId xmlns:a16="http://schemas.microsoft.com/office/drawing/2014/main" id="{620D8D02-5628-4CCF-9CEE-5C4D31CA9577}"/>
              </a:ext>
            </a:extLst>
          </p:cNvPr>
          <p:cNvSpPr txBox="1"/>
          <p:nvPr/>
        </p:nvSpPr>
        <p:spPr>
          <a:xfrm>
            <a:off x="5904382" y="161207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
        <p:nvSpPr>
          <p:cNvPr id="4" name="TextBox 3">
            <a:extLst>
              <a:ext uri="{FF2B5EF4-FFF2-40B4-BE49-F238E27FC236}">
                <a16:creationId xmlns:a16="http://schemas.microsoft.com/office/drawing/2014/main" id="{B73A66EE-BD00-4B19-AD18-E7D711BD7093}"/>
              </a:ext>
            </a:extLst>
          </p:cNvPr>
          <p:cNvSpPr txBox="1"/>
          <p:nvPr/>
        </p:nvSpPr>
        <p:spPr>
          <a:xfrm>
            <a:off x="5938395" y="4514305"/>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Tree>
    <p:extLst>
      <p:ext uri="{BB962C8B-B14F-4D97-AF65-F5344CB8AC3E}">
        <p14:creationId xmlns:p14="http://schemas.microsoft.com/office/powerpoint/2010/main" val="23756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818400"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2</a:t>
            </a:r>
          </a:p>
          <a:p>
            <a:r>
              <a:rPr lang="en-US" sz="1200" b="1" dirty="0">
                <a:latin typeface="Consolas" panose="020B0609020204030204" pitchFamily="49" charset="0"/>
              </a:rPr>
              <a:t>Team</a:t>
            </a:r>
            <a:r>
              <a:rPr lang="en-US" sz="1200" dirty="0">
                <a:latin typeface="Consolas" panose="020B0609020204030204" pitchFamily="49" charset="0"/>
              </a:rPr>
              <a:t> : Gamma</a:t>
            </a:r>
          </a:p>
          <a:p>
            <a:r>
              <a:rPr lang="en-US" sz="1200" b="1" dirty="0">
                <a:latin typeface="Consolas" panose="020B0609020204030204" pitchFamily="49" charset="0"/>
              </a:rPr>
              <a:t>Auth</a:t>
            </a:r>
            <a:r>
              <a:rPr lang="en-US" sz="1200" dirty="0">
                <a:latin typeface="Consolas" panose="020B0609020204030204" pitchFamily="49" charset="0"/>
              </a:rPr>
              <a:t> : Managed identity per dev</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2"/>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2849059"/>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devA</a:t>
            </a:r>
            <a:endParaRPr lang="en-US" sz="900" dirty="0">
              <a:latin typeface="Consolas" panose="020B0609020204030204" pitchFamily="49" charset="0"/>
            </a:endParaRP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sp>
        <p:nvSpPr>
          <p:cNvPr id="101" name="Rectangle 100">
            <a:extLst>
              <a:ext uri="{FF2B5EF4-FFF2-40B4-BE49-F238E27FC236}">
                <a16:creationId xmlns:a16="http://schemas.microsoft.com/office/drawing/2014/main" id="{4D69936D-AF38-4E71-9727-0DDFE0109615}"/>
              </a:ext>
            </a:extLst>
          </p:cNvPr>
          <p:cNvSpPr/>
          <p:nvPr/>
        </p:nvSpPr>
        <p:spPr>
          <a:xfrm>
            <a:off x="969108" y="4833541"/>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A1</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A2</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969108" y="2079459"/>
            <a:ext cx="766194" cy="2882729"/>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969107" y="1779949"/>
            <a:ext cx="766195" cy="3182238"/>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01" idx="2"/>
          </p:cNvCxnSpPr>
          <p:nvPr/>
        </p:nvCxnSpPr>
        <p:spPr>
          <a:xfrm rot="5400000">
            <a:off x="2971728" y="3431654"/>
            <a:ext cx="194959" cy="3123397"/>
          </a:xfrm>
          <a:prstGeom prst="bentConnector3">
            <a:avLst>
              <a:gd name="adj1" fmla="val 217255"/>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a:extLst>
              <a:ext uri="{FF2B5EF4-FFF2-40B4-BE49-F238E27FC236}">
                <a16:creationId xmlns:a16="http://schemas.microsoft.com/office/drawing/2014/main" id="{3CC1B147-1781-4B50-BEA1-C38F06D32C38}"/>
              </a:ext>
            </a:extLst>
          </p:cNvPr>
          <p:cNvSpPr txBox="1"/>
          <p:nvPr/>
        </p:nvSpPr>
        <p:spPr>
          <a:xfrm>
            <a:off x="5904381" y="443896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stCxn id="181" idx="1"/>
            <a:endCxn id="151" idx="1"/>
          </p:cNvCxnSpPr>
          <p:nvPr/>
        </p:nvCxnSpPr>
        <p:spPr>
          <a:xfrm flipH="1">
            <a:off x="5378904" y="4646716"/>
            <a:ext cx="525477" cy="1179323"/>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20" name="Rectangle: Rounded Corners 219">
            <a:extLst>
              <a:ext uri="{FF2B5EF4-FFF2-40B4-BE49-F238E27FC236}">
                <a16:creationId xmlns:a16="http://schemas.microsoft.com/office/drawing/2014/main" id="{32C58722-0640-42BF-9EA5-7AC9B378FA1A}"/>
              </a:ext>
            </a:extLst>
          </p:cNvPr>
          <p:cNvSpPr/>
          <p:nvPr/>
        </p:nvSpPr>
        <p:spPr>
          <a:xfrm>
            <a:off x="4197251" y="1124315"/>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221" name="Graphic 4">
            <a:extLst>
              <a:ext uri="{FF2B5EF4-FFF2-40B4-BE49-F238E27FC236}">
                <a16:creationId xmlns:a16="http://schemas.microsoft.com/office/drawing/2014/main" id="{68395C16-FB81-4697-AA37-9AFA1F2D05D8}"/>
              </a:ext>
            </a:extLst>
          </p:cNvPr>
          <p:cNvGrpSpPr/>
          <p:nvPr/>
        </p:nvGrpSpPr>
        <p:grpSpPr>
          <a:xfrm>
            <a:off x="4134857" y="2836552"/>
            <a:ext cx="457200" cy="457200"/>
            <a:chOff x="5096556" y="3203918"/>
            <a:chExt cx="863608" cy="863604"/>
          </a:xfrm>
        </p:grpSpPr>
        <p:sp>
          <p:nvSpPr>
            <p:cNvPr id="222" name="Freeform: Shape 221">
              <a:extLst>
                <a:ext uri="{FF2B5EF4-FFF2-40B4-BE49-F238E27FC236}">
                  <a16:creationId xmlns:a16="http://schemas.microsoft.com/office/drawing/2014/main" id="{60D147F8-8F61-4C88-9AD5-75F0DECCAC2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CEBDDFC-B20F-42A3-8D45-2A98ABA1EAE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17D047A-FDFB-43A9-8736-03D5B559D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4E5785F-539B-42FA-8E89-A8EE798CFB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D97CB27-545C-4DD1-BB9A-3D6F152E69F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59918B4-2679-4B5D-B9FF-287FC18A866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0E0D7E3-809E-48AC-A288-476D9922C69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093CCD9-CE21-4981-8113-EEF80F5DA6A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0" name="Rectangle 229">
            <a:extLst>
              <a:ext uri="{FF2B5EF4-FFF2-40B4-BE49-F238E27FC236}">
                <a16:creationId xmlns:a16="http://schemas.microsoft.com/office/drawing/2014/main" id="{3140CDEE-03CA-412B-98E6-505FA8514A68}"/>
              </a:ext>
            </a:extLst>
          </p:cNvPr>
          <p:cNvSpPr/>
          <p:nvPr/>
        </p:nvSpPr>
        <p:spPr>
          <a:xfrm>
            <a:off x="5709955" y="278114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devB</a:t>
            </a:r>
            <a:endParaRPr lang="en-US" sz="900" dirty="0">
              <a:latin typeface="Consolas" panose="020B0609020204030204" pitchFamily="49" charset="0"/>
            </a:endParaRPr>
          </a:p>
        </p:txBody>
      </p:sp>
      <p:sp>
        <p:nvSpPr>
          <p:cNvPr id="231" name="Rectangle 230">
            <a:extLst>
              <a:ext uri="{FF2B5EF4-FFF2-40B4-BE49-F238E27FC236}">
                <a16:creationId xmlns:a16="http://schemas.microsoft.com/office/drawing/2014/main" id="{0EDC8F0B-BFC4-4D53-84D1-7D63C6BB15EA}"/>
              </a:ext>
            </a:extLst>
          </p:cNvPr>
          <p:cNvSpPr/>
          <p:nvPr/>
        </p:nvSpPr>
        <p:spPr>
          <a:xfrm>
            <a:off x="4826678" y="240132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sp>
        <p:nvSpPr>
          <p:cNvPr id="232" name="Rectangle 231">
            <a:extLst>
              <a:ext uri="{FF2B5EF4-FFF2-40B4-BE49-F238E27FC236}">
                <a16:creationId xmlns:a16="http://schemas.microsoft.com/office/drawing/2014/main" id="{603CD234-41D2-452C-B975-92A3C9C95B4A}"/>
              </a:ext>
            </a:extLst>
          </p:cNvPr>
          <p:cNvSpPr/>
          <p:nvPr/>
        </p:nvSpPr>
        <p:spPr>
          <a:xfrm>
            <a:off x="4362652" y="163879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B1</a:t>
            </a:r>
          </a:p>
        </p:txBody>
      </p:sp>
      <p:sp>
        <p:nvSpPr>
          <p:cNvPr id="233" name="Rectangle 232">
            <a:extLst>
              <a:ext uri="{FF2B5EF4-FFF2-40B4-BE49-F238E27FC236}">
                <a16:creationId xmlns:a16="http://schemas.microsoft.com/office/drawing/2014/main" id="{FEA793A0-8E4C-4BCD-9605-B8DCD25EDFD3}"/>
              </a:ext>
            </a:extLst>
          </p:cNvPr>
          <p:cNvSpPr/>
          <p:nvPr/>
        </p:nvSpPr>
        <p:spPr>
          <a:xfrm>
            <a:off x="4362651" y="19383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B2</a:t>
            </a:r>
          </a:p>
        </p:txBody>
      </p:sp>
      <p:cxnSp>
        <p:nvCxnSpPr>
          <p:cNvPr id="236" name="Connector: Elbow 235">
            <a:extLst>
              <a:ext uri="{FF2B5EF4-FFF2-40B4-BE49-F238E27FC236}">
                <a16:creationId xmlns:a16="http://schemas.microsoft.com/office/drawing/2014/main" id="{C4E8AA29-BC9F-42B4-88DE-3E416BE9CEB9}"/>
              </a:ext>
            </a:extLst>
          </p:cNvPr>
          <p:cNvCxnSpPr>
            <a:stCxn id="233" idx="3"/>
            <a:endCxn id="231" idx="0"/>
          </p:cNvCxnSpPr>
          <p:nvPr/>
        </p:nvCxnSpPr>
        <p:spPr>
          <a:xfrm flipH="1">
            <a:off x="5365078" y="206695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Connector: Elbow 236">
            <a:extLst>
              <a:ext uri="{FF2B5EF4-FFF2-40B4-BE49-F238E27FC236}">
                <a16:creationId xmlns:a16="http://schemas.microsoft.com/office/drawing/2014/main" id="{F4947390-3E78-4890-BDDD-9A6DC44469AF}"/>
              </a:ext>
            </a:extLst>
          </p:cNvPr>
          <p:cNvCxnSpPr>
            <a:cxnSpLocks/>
            <a:stCxn id="232" idx="3"/>
          </p:cNvCxnSpPr>
          <p:nvPr/>
        </p:nvCxnSpPr>
        <p:spPr>
          <a:xfrm flipH="1">
            <a:off x="5378841" y="176744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Oval 237">
            <a:extLst>
              <a:ext uri="{FF2B5EF4-FFF2-40B4-BE49-F238E27FC236}">
                <a16:creationId xmlns:a16="http://schemas.microsoft.com/office/drawing/2014/main" id="{152C2D21-461C-4E63-9B38-4E9B52200145}"/>
              </a:ext>
            </a:extLst>
          </p:cNvPr>
          <p:cNvSpPr/>
          <p:nvPr/>
        </p:nvSpPr>
        <p:spPr>
          <a:xfrm>
            <a:off x="5798451" y="256293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39" name="Connector: Elbow 238">
            <a:extLst>
              <a:ext uri="{FF2B5EF4-FFF2-40B4-BE49-F238E27FC236}">
                <a16:creationId xmlns:a16="http://schemas.microsoft.com/office/drawing/2014/main" id="{CC22A9BA-ABC7-49E3-A500-D9D47D591FDB}"/>
              </a:ext>
            </a:extLst>
          </p:cNvPr>
          <p:cNvCxnSpPr>
            <a:stCxn id="231" idx="3"/>
            <a:endCxn id="230" idx="0"/>
          </p:cNvCxnSpPr>
          <p:nvPr/>
        </p:nvCxnSpPr>
        <p:spPr>
          <a:xfrm>
            <a:off x="5903477" y="252996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FBF7030E-CF98-4DA9-9CEF-542C8D41C60F}"/>
              </a:ext>
            </a:extLst>
          </p:cNvPr>
          <p:cNvSpPr txBox="1"/>
          <p:nvPr/>
        </p:nvSpPr>
        <p:spPr>
          <a:xfrm>
            <a:off x="5917240" y="225516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41" name="TextBox 240">
            <a:extLst>
              <a:ext uri="{FF2B5EF4-FFF2-40B4-BE49-F238E27FC236}">
                <a16:creationId xmlns:a16="http://schemas.microsoft.com/office/drawing/2014/main" id="{259ABA34-42B0-43C0-A857-63B4C9244365}"/>
              </a:ext>
            </a:extLst>
          </p:cNvPr>
          <p:cNvSpPr txBox="1"/>
          <p:nvPr/>
        </p:nvSpPr>
        <p:spPr>
          <a:xfrm>
            <a:off x="5646888" y="178433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243" name="Rectangle: Rounded Corners 242">
            <a:extLst>
              <a:ext uri="{FF2B5EF4-FFF2-40B4-BE49-F238E27FC236}">
                <a16:creationId xmlns:a16="http://schemas.microsoft.com/office/drawing/2014/main" id="{6D96653B-651D-44D4-B4A4-3ABF88D94FAD}"/>
              </a:ext>
            </a:extLst>
          </p:cNvPr>
          <p:cNvSpPr/>
          <p:nvPr/>
        </p:nvSpPr>
        <p:spPr>
          <a:xfrm>
            <a:off x="6890678" y="1124314"/>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C</a:t>
            </a:r>
          </a:p>
        </p:txBody>
      </p:sp>
      <p:grpSp>
        <p:nvGrpSpPr>
          <p:cNvPr id="244" name="Graphic 4">
            <a:extLst>
              <a:ext uri="{FF2B5EF4-FFF2-40B4-BE49-F238E27FC236}">
                <a16:creationId xmlns:a16="http://schemas.microsoft.com/office/drawing/2014/main" id="{CB8BB53F-E55E-494E-AA38-C98255A2D7F5}"/>
              </a:ext>
            </a:extLst>
          </p:cNvPr>
          <p:cNvGrpSpPr/>
          <p:nvPr/>
        </p:nvGrpSpPr>
        <p:grpSpPr>
          <a:xfrm>
            <a:off x="6828284" y="2836551"/>
            <a:ext cx="457200" cy="457200"/>
            <a:chOff x="5096556" y="3203918"/>
            <a:chExt cx="863608" cy="863604"/>
          </a:xfrm>
        </p:grpSpPr>
        <p:sp>
          <p:nvSpPr>
            <p:cNvPr id="245" name="Freeform: Shape 244">
              <a:extLst>
                <a:ext uri="{FF2B5EF4-FFF2-40B4-BE49-F238E27FC236}">
                  <a16:creationId xmlns:a16="http://schemas.microsoft.com/office/drawing/2014/main" id="{94D35A01-85DF-4E9E-9FF0-2CBA8A033DA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3806D82-43DF-4CD4-A4DF-B9A17022A75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91E7F5D-F515-4CBB-B3B1-5710833ED31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D20470E-996E-4E96-B9FC-D00FE26E309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51B4588-400A-43F9-B8FC-966614161CC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32CED2F-F0C7-4757-828F-B66F53C61DFB}"/>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B5FA7FD-B0B0-47DA-8189-3A658D691D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D9ECC83-4397-4F99-A65B-595FF624ED5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53" name="Rectangle 252">
            <a:extLst>
              <a:ext uri="{FF2B5EF4-FFF2-40B4-BE49-F238E27FC236}">
                <a16:creationId xmlns:a16="http://schemas.microsoft.com/office/drawing/2014/main" id="{62798830-682A-4D18-9259-1F645BB51BAF}"/>
              </a:ext>
            </a:extLst>
          </p:cNvPr>
          <p:cNvSpPr/>
          <p:nvPr/>
        </p:nvSpPr>
        <p:spPr>
          <a:xfrm>
            <a:off x="8403382" y="2781147"/>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devC</a:t>
            </a:r>
            <a:endParaRPr lang="en-US" sz="900" dirty="0">
              <a:latin typeface="Consolas" panose="020B0609020204030204" pitchFamily="49" charset="0"/>
            </a:endParaRPr>
          </a:p>
        </p:txBody>
      </p:sp>
      <p:sp>
        <p:nvSpPr>
          <p:cNvPr id="254" name="Rectangle 253">
            <a:extLst>
              <a:ext uri="{FF2B5EF4-FFF2-40B4-BE49-F238E27FC236}">
                <a16:creationId xmlns:a16="http://schemas.microsoft.com/office/drawing/2014/main" id="{91E80696-76CA-4F5D-A276-F0E9E70EC420}"/>
              </a:ext>
            </a:extLst>
          </p:cNvPr>
          <p:cNvSpPr/>
          <p:nvPr/>
        </p:nvSpPr>
        <p:spPr>
          <a:xfrm>
            <a:off x="7520105" y="2401319"/>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collab_C</a:t>
            </a:r>
            <a:endParaRPr lang="en-US" sz="900" dirty="0">
              <a:latin typeface="Consolas" panose="020B0609020204030204" pitchFamily="49" charset="0"/>
            </a:endParaRPr>
          </a:p>
        </p:txBody>
      </p:sp>
      <p:sp>
        <p:nvSpPr>
          <p:cNvPr id="255" name="Rectangle 254">
            <a:extLst>
              <a:ext uri="{FF2B5EF4-FFF2-40B4-BE49-F238E27FC236}">
                <a16:creationId xmlns:a16="http://schemas.microsoft.com/office/drawing/2014/main" id="{93700F19-D9E9-4142-B376-E1FA78E82C34}"/>
              </a:ext>
            </a:extLst>
          </p:cNvPr>
          <p:cNvSpPr/>
          <p:nvPr/>
        </p:nvSpPr>
        <p:spPr>
          <a:xfrm>
            <a:off x="7056079" y="163879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C1</a:t>
            </a:r>
          </a:p>
        </p:txBody>
      </p:sp>
      <p:sp>
        <p:nvSpPr>
          <p:cNvPr id="256" name="Rectangle 255">
            <a:extLst>
              <a:ext uri="{FF2B5EF4-FFF2-40B4-BE49-F238E27FC236}">
                <a16:creationId xmlns:a16="http://schemas.microsoft.com/office/drawing/2014/main" id="{2A48AAE7-0171-4489-A997-7545D2CB42AA}"/>
              </a:ext>
            </a:extLst>
          </p:cNvPr>
          <p:cNvSpPr/>
          <p:nvPr/>
        </p:nvSpPr>
        <p:spPr>
          <a:xfrm>
            <a:off x="7056078" y="1938304"/>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C2</a:t>
            </a:r>
          </a:p>
        </p:txBody>
      </p:sp>
      <p:cxnSp>
        <p:nvCxnSpPr>
          <p:cNvPr id="257" name="Connector: Elbow 256">
            <a:extLst>
              <a:ext uri="{FF2B5EF4-FFF2-40B4-BE49-F238E27FC236}">
                <a16:creationId xmlns:a16="http://schemas.microsoft.com/office/drawing/2014/main" id="{FE0BB656-ECCF-4C7C-A9FD-288EDB569A30}"/>
              </a:ext>
            </a:extLst>
          </p:cNvPr>
          <p:cNvCxnSpPr>
            <a:stCxn id="256" idx="3"/>
            <a:endCxn id="254" idx="0"/>
          </p:cNvCxnSpPr>
          <p:nvPr/>
        </p:nvCxnSpPr>
        <p:spPr>
          <a:xfrm flipH="1">
            <a:off x="8058505" y="2066950"/>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8" name="Connector: Elbow 257">
            <a:extLst>
              <a:ext uri="{FF2B5EF4-FFF2-40B4-BE49-F238E27FC236}">
                <a16:creationId xmlns:a16="http://schemas.microsoft.com/office/drawing/2014/main" id="{36B8CA9E-68A9-4F0D-8CD9-C54ED283B76A}"/>
              </a:ext>
            </a:extLst>
          </p:cNvPr>
          <p:cNvCxnSpPr>
            <a:cxnSpLocks/>
            <a:stCxn id="255" idx="3"/>
          </p:cNvCxnSpPr>
          <p:nvPr/>
        </p:nvCxnSpPr>
        <p:spPr>
          <a:xfrm flipH="1">
            <a:off x="8072268" y="1767441"/>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59" name="Oval 258">
            <a:extLst>
              <a:ext uri="{FF2B5EF4-FFF2-40B4-BE49-F238E27FC236}">
                <a16:creationId xmlns:a16="http://schemas.microsoft.com/office/drawing/2014/main" id="{8760B203-2E3F-417F-915E-4CB3B22320F9}"/>
              </a:ext>
            </a:extLst>
          </p:cNvPr>
          <p:cNvSpPr/>
          <p:nvPr/>
        </p:nvSpPr>
        <p:spPr>
          <a:xfrm>
            <a:off x="8491878" y="2562936"/>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60" name="Connector: Elbow 259">
            <a:extLst>
              <a:ext uri="{FF2B5EF4-FFF2-40B4-BE49-F238E27FC236}">
                <a16:creationId xmlns:a16="http://schemas.microsoft.com/office/drawing/2014/main" id="{D7777475-CFAE-4AE1-9DE2-C73E4B359A90}"/>
              </a:ext>
            </a:extLst>
          </p:cNvPr>
          <p:cNvCxnSpPr>
            <a:stCxn id="254" idx="3"/>
            <a:endCxn id="253" idx="0"/>
          </p:cNvCxnSpPr>
          <p:nvPr/>
        </p:nvCxnSpPr>
        <p:spPr>
          <a:xfrm>
            <a:off x="8596904" y="2529965"/>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1" name="TextBox 260">
            <a:extLst>
              <a:ext uri="{FF2B5EF4-FFF2-40B4-BE49-F238E27FC236}">
                <a16:creationId xmlns:a16="http://schemas.microsoft.com/office/drawing/2014/main" id="{E43860A0-BFBD-4111-92B5-03F0CD15084D}"/>
              </a:ext>
            </a:extLst>
          </p:cNvPr>
          <p:cNvSpPr txBox="1"/>
          <p:nvPr/>
        </p:nvSpPr>
        <p:spPr>
          <a:xfrm>
            <a:off x="8610667" y="225515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62" name="TextBox 261">
            <a:extLst>
              <a:ext uri="{FF2B5EF4-FFF2-40B4-BE49-F238E27FC236}">
                <a16:creationId xmlns:a16="http://schemas.microsoft.com/office/drawing/2014/main" id="{8383EC42-FB28-4504-B403-7946262F592C}"/>
              </a:ext>
            </a:extLst>
          </p:cNvPr>
          <p:cNvSpPr txBox="1"/>
          <p:nvPr/>
        </p:nvSpPr>
        <p:spPr>
          <a:xfrm>
            <a:off x="8340315" y="1784332"/>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cxnSp>
        <p:nvCxnSpPr>
          <p:cNvPr id="268" name="Connector: Elbow 267">
            <a:extLst>
              <a:ext uri="{FF2B5EF4-FFF2-40B4-BE49-F238E27FC236}">
                <a16:creationId xmlns:a16="http://schemas.microsoft.com/office/drawing/2014/main" id="{226B505C-9379-46D7-BBE9-ADEB3131C398}"/>
              </a:ext>
            </a:extLst>
          </p:cNvPr>
          <p:cNvCxnSpPr>
            <a:endCxn id="184" idx="1"/>
          </p:cNvCxnSpPr>
          <p:nvPr/>
        </p:nvCxnSpPr>
        <p:spPr>
          <a:xfrm rot="16200000" flipH="1">
            <a:off x="2365468" y="3040191"/>
            <a:ext cx="2099296" cy="135477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0" name="Connector: Elbow 269">
            <a:extLst>
              <a:ext uri="{FF2B5EF4-FFF2-40B4-BE49-F238E27FC236}">
                <a16:creationId xmlns:a16="http://schemas.microsoft.com/office/drawing/2014/main" id="{E1CB8A3C-8811-4676-8320-9CB44BB6E80F}"/>
              </a:ext>
            </a:extLst>
          </p:cNvPr>
          <p:cNvCxnSpPr>
            <a:cxnSpLocks/>
            <a:stCxn id="231" idx="2"/>
            <a:endCxn id="184" idx="1"/>
          </p:cNvCxnSpPr>
          <p:nvPr/>
        </p:nvCxnSpPr>
        <p:spPr>
          <a:xfrm rot="5400000">
            <a:off x="3674484" y="3076633"/>
            <a:ext cx="2108617" cy="1272573"/>
          </a:xfrm>
          <a:prstGeom prst="bentConnector4">
            <a:avLst>
              <a:gd name="adj1" fmla="val 46949"/>
              <a:gd name="adj2" fmla="val 11796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4" name="Connector: Elbow 273">
            <a:extLst>
              <a:ext uri="{FF2B5EF4-FFF2-40B4-BE49-F238E27FC236}">
                <a16:creationId xmlns:a16="http://schemas.microsoft.com/office/drawing/2014/main" id="{7A374836-5542-4C2D-B12E-5CABF8FB9448}"/>
              </a:ext>
            </a:extLst>
          </p:cNvPr>
          <p:cNvCxnSpPr>
            <a:cxnSpLocks/>
            <a:stCxn id="254" idx="2"/>
            <a:endCxn id="184" idx="1"/>
          </p:cNvCxnSpPr>
          <p:nvPr/>
        </p:nvCxnSpPr>
        <p:spPr>
          <a:xfrm rot="5400000">
            <a:off x="5021196" y="1729919"/>
            <a:ext cx="2108618" cy="3966000"/>
          </a:xfrm>
          <a:prstGeom prst="bentConnector4">
            <a:avLst>
              <a:gd name="adj1" fmla="val 46950"/>
              <a:gd name="adj2" fmla="val 105764"/>
            </a:avLst>
          </a:prstGeom>
          <a:ln>
            <a:tailEnd type="triangle"/>
          </a:ln>
        </p:spPr>
        <p:style>
          <a:lnRef idx="1">
            <a:schemeClr val="accent2"/>
          </a:lnRef>
          <a:fillRef idx="0">
            <a:schemeClr val="accent2"/>
          </a:fillRef>
          <a:effectRef idx="0">
            <a:schemeClr val="accent2"/>
          </a:effectRef>
          <a:fontRef idx="minor">
            <a:schemeClr val="tx1"/>
          </a:fontRef>
        </p:style>
      </p:cxnSp>
      <p:sp>
        <p:nvSpPr>
          <p:cNvPr id="278" name="TextBox 277">
            <a:extLst>
              <a:ext uri="{FF2B5EF4-FFF2-40B4-BE49-F238E27FC236}">
                <a16:creationId xmlns:a16="http://schemas.microsoft.com/office/drawing/2014/main" id="{B1C81F96-A5C2-4E92-8265-E8C65EE0FF31}"/>
              </a:ext>
            </a:extLst>
          </p:cNvPr>
          <p:cNvSpPr txBox="1"/>
          <p:nvPr/>
        </p:nvSpPr>
        <p:spPr>
          <a:xfrm>
            <a:off x="3285369" y="4483989"/>
            <a:ext cx="582211" cy="307777"/>
          </a:xfrm>
          <a:prstGeom prst="rect">
            <a:avLst/>
          </a:prstGeom>
          <a:noFill/>
        </p:spPr>
        <p:txBody>
          <a:bodyPr wrap="none" rtlCol="0">
            <a:spAutoFit/>
          </a:bodyPr>
          <a:lstStyle/>
          <a:p>
            <a:pPr algn="r"/>
            <a:r>
              <a:rPr lang="en-US" sz="700" dirty="0">
                <a:latin typeface="Consolas" panose="020B0609020204030204" pitchFamily="49" charset="0"/>
              </a:rPr>
              <a:t>Pull </a:t>
            </a:r>
          </a:p>
          <a:p>
            <a:pPr algn="r"/>
            <a:r>
              <a:rPr lang="en-US" sz="700" dirty="0">
                <a:latin typeface="Consolas" panose="020B0609020204030204" pitchFamily="49" charset="0"/>
              </a:rPr>
              <a:t>Requests</a:t>
            </a:r>
          </a:p>
        </p:txBody>
      </p:sp>
      <p:sp>
        <p:nvSpPr>
          <p:cNvPr id="280" name="TextBox 279">
            <a:extLst>
              <a:ext uri="{FF2B5EF4-FFF2-40B4-BE49-F238E27FC236}">
                <a16:creationId xmlns:a16="http://schemas.microsoft.com/office/drawing/2014/main" id="{DF238E17-E4DC-4BEE-BBA4-C539CAF0E9EA}"/>
              </a:ext>
            </a:extLst>
          </p:cNvPr>
          <p:cNvSpPr txBox="1"/>
          <p:nvPr/>
        </p:nvSpPr>
        <p:spPr>
          <a:xfrm>
            <a:off x="1464545" y="5149446"/>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spTree>
    <p:extLst>
      <p:ext uri="{BB962C8B-B14F-4D97-AF65-F5344CB8AC3E}">
        <p14:creationId xmlns:p14="http://schemas.microsoft.com/office/powerpoint/2010/main" val="78785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2237941" y="453892"/>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2175547" y="1812253"/>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876D1A7D-3FDC-43F1-AE10-A55ECF2823BE}"/>
              </a:ext>
            </a:extLst>
          </p:cNvPr>
          <p:cNvSpPr/>
          <p:nvPr/>
        </p:nvSpPr>
        <p:spPr>
          <a:xfrm>
            <a:off x="3921986" y="454851"/>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3876419" y="1813213"/>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637214" y="453892"/>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591647" y="1812254"/>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F7E44591-2219-46C9-A974-54196C501131}"/>
              </a:ext>
            </a:extLst>
          </p:cNvPr>
          <p:cNvSpPr/>
          <p:nvPr/>
        </p:nvSpPr>
        <p:spPr>
          <a:xfrm>
            <a:off x="2509303" y="1311551"/>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64" name="Rectangle: Rounded Corners 63">
            <a:extLst>
              <a:ext uri="{FF2B5EF4-FFF2-40B4-BE49-F238E27FC236}">
                <a16:creationId xmlns:a16="http://schemas.microsoft.com/office/drawing/2014/main" id="{F81BCC41-193A-4E31-8004-3E851EEBBFEC}"/>
              </a:ext>
            </a:extLst>
          </p:cNvPr>
          <p:cNvSpPr/>
          <p:nvPr/>
        </p:nvSpPr>
        <p:spPr>
          <a:xfrm>
            <a:off x="2237941" y="4337847"/>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66" name="Graphic 4">
            <a:extLst>
              <a:ext uri="{FF2B5EF4-FFF2-40B4-BE49-F238E27FC236}">
                <a16:creationId xmlns:a16="http://schemas.microsoft.com/office/drawing/2014/main" id="{5DB043FB-0352-43AB-9461-F25432A73E69}"/>
              </a:ext>
            </a:extLst>
          </p:cNvPr>
          <p:cNvGrpSpPr/>
          <p:nvPr/>
        </p:nvGrpSpPr>
        <p:grpSpPr>
          <a:xfrm>
            <a:off x="2175547" y="5696208"/>
            <a:ext cx="457200" cy="457200"/>
            <a:chOff x="5096556" y="3203918"/>
            <a:chExt cx="863608" cy="863604"/>
          </a:xfrm>
        </p:grpSpPr>
        <p:sp>
          <p:nvSpPr>
            <p:cNvPr id="68" name="Freeform: Shape 67">
              <a:extLst>
                <a:ext uri="{FF2B5EF4-FFF2-40B4-BE49-F238E27FC236}">
                  <a16:creationId xmlns:a16="http://schemas.microsoft.com/office/drawing/2014/main" id="{22C029E2-E0CF-4213-9950-4444B6AAB0A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3845624-574F-487F-99EE-258A346D7C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9AAE2E-C3ED-4EEC-A130-44590C5B2CBB}"/>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B03868-32C4-4ED1-9326-38CB5F8B3DBE}"/>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E82D5D9-F7E7-4643-9051-F12600CF8F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5870BFE-954A-4752-8BD2-913ABFCBA370}"/>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D982D80-4F41-4F69-AACF-EA8AAE002E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DD108C2-A74C-44B1-A5C1-7CA8E7F91EA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81" name="Rectangle: Rounded Corners 80">
            <a:extLst>
              <a:ext uri="{FF2B5EF4-FFF2-40B4-BE49-F238E27FC236}">
                <a16:creationId xmlns:a16="http://schemas.microsoft.com/office/drawing/2014/main" id="{BFA23C80-918B-4160-9293-9B9A34B62563}"/>
              </a:ext>
            </a:extLst>
          </p:cNvPr>
          <p:cNvSpPr/>
          <p:nvPr/>
        </p:nvSpPr>
        <p:spPr>
          <a:xfrm>
            <a:off x="3921986" y="4338806"/>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83" name="Graphic 4">
            <a:extLst>
              <a:ext uri="{FF2B5EF4-FFF2-40B4-BE49-F238E27FC236}">
                <a16:creationId xmlns:a16="http://schemas.microsoft.com/office/drawing/2014/main" id="{40D52589-F65E-472B-865D-D0F0A2F0C6EA}"/>
              </a:ext>
            </a:extLst>
          </p:cNvPr>
          <p:cNvGrpSpPr/>
          <p:nvPr/>
        </p:nvGrpSpPr>
        <p:grpSpPr>
          <a:xfrm>
            <a:off x="3876419" y="5697168"/>
            <a:ext cx="457200" cy="457200"/>
            <a:chOff x="5096556" y="3203918"/>
            <a:chExt cx="863608" cy="863604"/>
          </a:xfrm>
        </p:grpSpPr>
        <p:sp>
          <p:nvSpPr>
            <p:cNvPr id="85" name="Freeform: Shape 84">
              <a:extLst>
                <a:ext uri="{FF2B5EF4-FFF2-40B4-BE49-F238E27FC236}">
                  <a16:creationId xmlns:a16="http://schemas.microsoft.com/office/drawing/2014/main" id="{0EB5F0AE-8460-4F3C-AB37-3809DFE0047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5A48A0-D18C-4EF9-97E5-44967ED3E2F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40AAC9F-06C7-43D2-AD1A-8E5C7C4B5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1E35A8D-83E0-4D7E-AE62-4F50D543C84A}"/>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5C637AD-8774-4739-8155-722545F6FB1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2D81FBE-50C5-4247-93EA-F1E0CFBE4405}"/>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AF86EE0-5119-40F5-9A59-67EB6FE1463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FE84921-07AB-441E-B6C6-943BFA422FE6}"/>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6" name="Rectangle: Rounded Corners 95">
            <a:extLst>
              <a:ext uri="{FF2B5EF4-FFF2-40B4-BE49-F238E27FC236}">
                <a16:creationId xmlns:a16="http://schemas.microsoft.com/office/drawing/2014/main" id="{37E1335E-0BB2-4B1C-B30D-DE7383874B18}"/>
              </a:ext>
            </a:extLst>
          </p:cNvPr>
          <p:cNvSpPr/>
          <p:nvPr/>
        </p:nvSpPr>
        <p:spPr>
          <a:xfrm>
            <a:off x="5637214" y="4337847"/>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97" name="Graphic 4">
            <a:extLst>
              <a:ext uri="{FF2B5EF4-FFF2-40B4-BE49-F238E27FC236}">
                <a16:creationId xmlns:a16="http://schemas.microsoft.com/office/drawing/2014/main" id="{0D72B26F-C0E7-454E-9D88-66EDC16B3CA4}"/>
              </a:ext>
            </a:extLst>
          </p:cNvPr>
          <p:cNvGrpSpPr/>
          <p:nvPr/>
        </p:nvGrpSpPr>
        <p:grpSpPr>
          <a:xfrm>
            <a:off x="5591647" y="5696209"/>
            <a:ext cx="457200" cy="457200"/>
            <a:chOff x="5096556" y="3203918"/>
            <a:chExt cx="863608" cy="863604"/>
          </a:xfrm>
        </p:grpSpPr>
        <p:sp>
          <p:nvSpPr>
            <p:cNvPr id="98" name="Freeform: Shape 97">
              <a:extLst>
                <a:ext uri="{FF2B5EF4-FFF2-40B4-BE49-F238E27FC236}">
                  <a16:creationId xmlns:a16="http://schemas.microsoft.com/office/drawing/2014/main" id="{021AE5B5-2354-48E4-8C1C-3C76F25E0E0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5702000-1E01-4227-B1CC-0A980D8F7A6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7C3EF4A-D37D-43E9-B222-43327E80012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1D929A9-FF78-4AF8-A611-884FD6E526C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1FFB667-CA27-4E99-87D1-1A0955A928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84E7034-44FE-4D4F-9770-45A5070D77D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595F9D-36B3-44D2-9F1A-2CE9E06E444C}"/>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6CD9DE-A1D3-4516-8A54-3573F63A57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07" name="Rectangle 106">
            <a:extLst>
              <a:ext uri="{FF2B5EF4-FFF2-40B4-BE49-F238E27FC236}">
                <a16:creationId xmlns:a16="http://schemas.microsoft.com/office/drawing/2014/main" id="{06B9FF36-27C8-4FD6-B679-D0A0D568C7F8}"/>
              </a:ext>
            </a:extLst>
          </p:cNvPr>
          <p:cNvSpPr/>
          <p:nvPr/>
        </p:nvSpPr>
        <p:spPr>
          <a:xfrm>
            <a:off x="2509303" y="5195506"/>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111" name="Rectangle: Rounded Corners 110">
            <a:extLst>
              <a:ext uri="{FF2B5EF4-FFF2-40B4-BE49-F238E27FC236}">
                <a16:creationId xmlns:a16="http://schemas.microsoft.com/office/drawing/2014/main" id="{F00862CB-4A84-4AFE-9C85-921865547CCC}"/>
              </a:ext>
            </a:extLst>
          </p:cNvPr>
          <p:cNvSpPr/>
          <p:nvPr/>
        </p:nvSpPr>
        <p:spPr>
          <a:xfrm>
            <a:off x="2246750" y="3315988"/>
            <a:ext cx="4868314" cy="887020"/>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grpSp>
        <p:nvGrpSpPr>
          <p:cNvPr id="112" name="Graphic 4">
            <a:extLst>
              <a:ext uri="{FF2B5EF4-FFF2-40B4-BE49-F238E27FC236}">
                <a16:creationId xmlns:a16="http://schemas.microsoft.com/office/drawing/2014/main" id="{304AA263-E34C-4B02-9EDE-0FA9F5E2377F}"/>
              </a:ext>
            </a:extLst>
          </p:cNvPr>
          <p:cNvGrpSpPr/>
          <p:nvPr/>
        </p:nvGrpSpPr>
        <p:grpSpPr>
          <a:xfrm>
            <a:off x="2175493" y="3839956"/>
            <a:ext cx="457200" cy="457200"/>
            <a:chOff x="5096556" y="3203918"/>
            <a:chExt cx="863608" cy="863604"/>
          </a:xfrm>
        </p:grpSpPr>
        <p:sp>
          <p:nvSpPr>
            <p:cNvPr id="113" name="Freeform: Shape 112">
              <a:extLst>
                <a:ext uri="{FF2B5EF4-FFF2-40B4-BE49-F238E27FC236}">
                  <a16:creationId xmlns:a16="http://schemas.microsoft.com/office/drawing/2014/main" id="{11C01E0E-52A9-4735-96AF-0D5912582082}"/>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67F4D2C-67DB-490F-BD8A-CD12306BF5B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5AD05EB-6FCC-458F-8A6A-DECE2391CE6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C1FBDD7-9CD6-4501-86D5-CF39F850C54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21871F2-8837-4118-A9A5-EBEA71FEFB7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49C7390-D734-4DC0-B268-F2999A79AD4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E6227DD-0157-4E5C-9470-9FFC2FAEB01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05E4562-6CCD-418C-84D2-0DCEEDE2347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9" name="Picture 8">
            <a:extLst>
              <a:ext uri="{FF2B5EF4-FFF2-40B4-BE49-F238E27FC236}">
                <a16:creationId xmlns:a16="http://schemas.microsoft.com/office/drawing/2014/main" id="{F1670B74-5EFF-49E9-84C0-3BD9CB2729B9}"/>
              </a:ext>
            </a:extLst>
          </p:cNvPr>
          <p:cNvPicPr>
            <a:picLocks noChangeAspect="1"/>
          </p:cNvPicPr>
          <p:nvPr/>
        </p:nvPicPr>
        <p:blipFill>
          <a:blip r:embed="rId2"/>
          <a:stretch>
            <a:fillRect/>
          </a:stretch>
        </p:blipFill>
        <p:spPr>
          <a:xfrm>
            <a:off x="5551932" y="3386939"/>
            <a:ext cx="434520" cy="484899"/>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DA44A505-9EC5-4FCF-A341-5BB2CA2F6A9F}"/>
              </a:ext>
            </a:extLst>
          </p:cNvPr>
          <p:cNvPicPr>
            <a:picLocks noChangeAspect="1"/>
          </p:cNvPicPr>
          <p:nvPr/>
        </p:nvPicPr>
        <p:blipFill>
          <a:blip r:embed="rId3"/>
          <a:stretch>
            <a:fillRect/>
          </a:stretch>
        </p:blipFill>
        <p:spPr>
          <a:xfrm>
            <a:off x="3307080" y="4713108"/>
            <a:ext cx="286577" cy="343892"/>
          </a:xfrm>
          <a:prstGeom prst="rect">
            <a:avLst/>
          </a:prstGeom>
          <a:ln>
            <a:noFill/>
          </a:ln>
          <a:effectLst>
            <a:outerShdw blurRad="190500" algn="tl" rotWithShape="0">
              <a:srgbClr val="000000">
                <a:alpha val="70000"/>
              </a:srgbClr>
            </a:outerShdw>
          </a:effectLst>
        </p:spPr>
      </p:pic>
      <p:cxnSp>
        <p:nvCxnSpPr>
          <p:cNvPr id="11" name="Connector: Elbow 10">
            <a:extLst>
              <a:ext uri="{FF2B5EF4-FFF2-40B4-BE49-F238E27FC236}">
                <a16:creationId xmlns:a16="http://schemas.microsoft.com/office/drawing/2014/main" id="{F60811AE-0D20-4947-90D4-C2B1CE30B83E}"/>
              </a:ext>
            </a:extLst>
          </p:cNvPr>
          <p:cNvCxnSpPr>
            <a:cxnSpLocks/>
          </p:cNvCxnSpPr>
          <p:nvPr/>
        </p:nvCxnSpPr>
        <p:spPr>
          <a:xfrm rot="16200000" flipV="1">
            <a:off x="2728128" y="3955401"/>
            <a:ext cx="834508" cy="610039"/>
          </a:xfrm>
          <a:prstGeom prst="bentConnector3">
            <a:avLst>
              <a:gd name="adj1" fmla="val 68262"/>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D1EB912D-D989-4992-A679-B1FBA3477E66}"/>
              </a:ext>
            </a:extLst>
          </p:cNvPr>
          <p:cNvPicPr>
            <a:picLocks noChangeAspect="1"/>
          </p:cNvPicPr>
          <p:nvPr/>
        </p:nvPicPr>
        <p:blipFill>
          <a:blip r:embed="rId3"/>
          <a:stretch>
            <a:fillRect/>
          </a:stretch>
        </p:blipFill>
        <p:spPr>
          <a:xfrm>
            <a:off x="4986691" y="4724741"/>
            <a:ext cx="286577" cy="34389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AB7C6A8-AAF5-40DA-B782-65CDCAA422ED}"/>
              </a:ext>
            </a:extLst>
          </p:cNvPr>
          <p:cNvPicPr>
            <a:picLocks noChangeAspect="1"/>
          </p:cNvPicPr>
          <p:nvPr/>
        </p:nvPicPr>
        <p:blipFill>
          <a:blip r:embed="rId3"/>
          <a:stretch>
            <a:fillRect/>
          </a:stretch>
        </p:blipFill>
        <p:spPr>
          <a:xfrm>
            <a:off x="6705895" y="4733262"/>
            <a:ext cx="286577" cy="343892"/>
          </a:xfrm>
          <a:prstGeom prst="rect">
            <a:avLst/>
          </a:prstGeom>
          <a:ln>
            <a:noFill/>
          </a:ln>
          <a:effectLst>
            <a:outerShdw blurRad="190500" algn="tl" rotWithShape="0">
              <a:srgbClr val="000000">
                <a:alpha val="70000"/>
              </a:srgbClr>
            </a:outerShdw>
          </a:effectLst>
        </p:spPr>
      </p:pic>
      <p:cxnSp>
        <p:nvCxnSpPr>
          <p:cNvPr id="25" name="Connector: Elbow 24">
            <a:extLst>
              <a:ext uri="{FF2B5EF4-FFF2-40B4-BE49-F238E27FC236}">
                <a16:creationId xmlns:a16="http://schemas.microsoft.com/office/drawing/2014/main" id="{40C11D9A-60FA-4055-9E4B-A11529AFD6EE}"/>
              </a:ext>
            </a:extLst>
          </p:cNvPr>
          <p:cNvCxnSpPr>
            <a:cxnSpLocks/>
            <a:stCxn id="12" idx="0"/>
            <a:endCxn id="162" idx="2"/>
          </p:cNvCxnSpPr>
          <p:nvPr/>
        </p:nvCxnSpPr>
        <p:spPr>
          <a:xfrm rot="16200000" flipV="1">
            <a:off x="3562085" y="3156846"/>
            <a:ext cx="846141" cy="2289650"/>
          </a:xfrm>
          <a:prstGeom prst="bentConnector3">
            <a:avLst>
              <a:gd name="adj1" fmla="val 78946"/>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061A0D50-B89C-42D4-A731-E77C07FB20AD}"/>
              </a:ext>
            </a:extLst>
          </p:cNvPr>
          <p:cNvCxnSpPr>
            <a:cxnSpLocks/>
            <a:stCxn id="13" idx="0"/>
            <a:endCxn id="9" idx="2"/>
          </p:cNvCxnSpPr>
          <p:nvPr/>
        </p:nvCxnSpPr>
        <p:spPr>
          <a:xfrm rot="16200000" flipV="1">
            <a:off x="5878476" y="3762554"/>
            <a:ext cx="861424" cy="1079992"/>
          </a:xfrm>
          <a:prstGeom prst="bentConnector3">
            <a:avLst>
              <a:gd name="adj1" fmla="val 75274"/>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40" name="Arrow: Left-Right 139">
            <a:extLst>
              <a:ext uri="{FF2B5EF4-FFF2-40B4-BE49-F238E27FC236}">
                <a16:creationId xmlns:a16="http://schemas.microsoft.com/office/drawing/2014/main" id="{1C7722DB-35AC-46A8-8B65-3454D6EE134A}"/>
              </a:ext>
            </a:extLst>
          </p:cNvPr>
          <p:cNvSpPr/>
          <p:nvPr/>
        </p:nvSpPr>
        <p:spPr>
          <a:xfrm>
            <a:off x="3532413" y="942293"/>
            <a:ext cx="3222071"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B726CEF-BDE0-4001-A8D7-AABF5FC19C56}"/>
              </a:ext>
            </a:extLst>
          </p:cNvPr>
          <p:cNvPicPr>
            <a:picLocks noChangeAspect="1"/>
          </p:cNvPicPr>
          <p:nvPr/>
        </p:nvPicPr>
        <p:blipFill>
          <a:blip r:embed="rId2"/>
          <a:stretch>
            <a:fillRect/>
          </a:stretch>
        </p:blipFill>
        <p:spPr>
          <a:xfrm>
            <a:off x="3269889" y="853103"/>
            <a:ext cx="311371" cy="347472"/>
          </a:xfrm>
          <a:prstGeom prst="rect">
            <a:avLst/>
          </a:prstGeom>
          <a:ln>
            <a:noFill/>
          </a:ln>
          <a:effectLst>
            <a:outerShdw blurRad="190500" algn="tl" rotWithShape="0">
              <a:srgbClr val="000000">
                <a:alpha val="70000"/>
              </a:srgbClr>
            </a:outerShdw>
          </a:effectLst>
        </p:spPr>
      </p:pic>
      <p:sp>
        <p:nvSpPr>
          <p:cNvPr id="152" name="TextBox 151">
            <a:extLst>
              <a:ext uri="{FF2B5EF4-FFF2-40B4-BE49-F238E27FC236}">
                <a16:creationId xmlns:a16="http://schemas.microsoft.com/office/drawing/2014/main" id="{1D71D371-BE65-4B8B-8691-77384F2C717F}"/>
              </a:ext>
            </a:extLst>
          </p:cNvPr>
          <p:cNvSpPr txBox="1"/>
          <p:nvPr/>
        </p:nvSpPr>
        <p:spPr>
          <a:xfrm>
            <a:off x="3478285" y="946533"/>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54" name="TextBox 153">
            <a:extLst>
              <a:ext uri="{FF2B5EF4-FFF2-40B4-BE49-F238E27FC236}">
                <a16:creationId xmlns:a16="http://schemas.microsoft.com/office/drawing/2014/main" id="{BE15EE6D-80BB-42E6-BAEB-626D3C0E405E}"/>
              </a:ext>
            </a:extLst>
          </p:cNvPr>
          <p:cNvSpPr txBox="1"/>
          <p:nvPr/>
        </p:nvSpPr>
        <p:spPr>
          <a:xfrm>
            <a:off x="5324836" y="953961"/>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pic>
        <p:nvPicPr>
          <p:cNvPr id="3" name="Picture 2">
            <a:extLst>
              <a:ext uri="{FF2B5EF4-FFF2-40B4-BE49-F238E27FC236}">
                <a16:creationId xmlns:a16="http://schemas.microsoft.com/office/drawing/2014/main" id="{12585112-0090-48FE-86DE-9F2844EC2A90}"/>
              </a:ext>
            </a:extLst>
          </p:cNvPr>
          <p:cNvPicPr>
            <a:picLocks noChangeAspect="1"/>
          </p:cNvPicPr>
          <p:nvPr/>
        </p:nvPicPr>
        <p:blipFill>
          <a:blip r:embed="rId2"/>
          <a:stretch>
            <a:fillRect/>
          </a:stretch>
        </p:blipFill>
        <p:spPr>
          <a:xfrm>
            <a:off x="4974295" y="832870"/>
            <a:ext cx="311371" cy="34747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64015D4-D1DE-44CF-941A-7490E3BC7532}"/>
              </a:ext>
            </a:extLst>
          </p:cNvPr>
          <p:cNvPicPr>
            <a:picLocks noChangeAspect="1"/>
          </p:cNvPicPr>
          <p:nvPr/>
        </p:nvPicPr>
        <p:blipFill>
          <a:blip r:embed="rId2"/>
          <a:stretch>
            <a:fillRect/>
          </a:stretch>
        </p:blipFill>
        <p:spPr>
          <a:xfrm>
            <a:off x="6705924" y="832870"/>
            <a:ext cx="311371" cy="347472"/>
          </a:xfrm>
          <a:prstGeom prst="rect">
            <a:avLst/>
          </a:prstGeom>
          <a:ln>
            <a:noFill/>
          </a:ln>
          <a:effectLst>
            <a:outerShdw blurRad="190500" algn="tl" rotWithShape="0">
              <a:srgbClr val="000000">
                <a:alpha val="70000"/>
              </a:srgbClr>
            </a:outerShdw>
          </a:effectLst>
        </p:spPr>
      </p:pic>
      <p:sp>
        <p:nvSpPr>
          <p:cNvPr id="159" name="Rectangle: Rounded Corners 158">
            <a:extLst>
              <a:ext uri="{FF2B5EF4-FFF2-40B4-BE49-F238E27FC236}">
                <a16:creationId xmlns:a16="http://schemas.microsoft.com/office/drawing/2014/main" id="{0ECBBE63-33CC-44FA-A96C-EE14486E8C65}"/>
              </a:ext>
            </a:extLst>
          </p:cNvPr>
          <p:cNvSpPr/>
          <p:nvPr/>
        </p:nvSpPr>
        <p:spPr>
          <a:xfrm>
            <a:off x="3285309" y="6386316"/>
            <a:ext cx="2908843"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r>
              <a:rPr lang="en-US" sz="700" dirty="0">
                <a:latin typeface="Consolas" panose="020B0609020204030204" pitchFamily="49" charset="0"/>
              </a:rPr>
              <a:t> (QA&gt;Prod only here)</a:t>
            </a:r>
          </a:p>
        </p:txBody>
      </p:sp>
      <p:pic>
        <p:nvPicPr>
          <p:cNvPr id="162" name="Picture 161">
            <a:extLst>
              <a:ext uri="{FF2B5EF4-FFF2-40B4-BE49-F238E27FC236}">
                <a16:creationId xmlns:a16="http://schemas.microsoft.com/office/drawing/2014/main" id="{1A5828DD-66E1-40A5-99CC-9FEBB2396C2E}"/>
              </a:ext>
            </a:extLst>
          </p:cNvPr>
          <p:cNvPicPr>
            <a:picLocks noChangeAspect="1"/>
          </p:cNvPicPr>
          <p:nvPr/>
        </p:nvPicPr>
        <p:blipFill>
          <a:blip r:embed="rId2"/>
          <a:stretch>
            <a:fillRect/>
          </a:stretch>
        </p:blipFill>
        <p:spPr>
          <a:xfrm>
            <a:off x="2623070" y="3393701"/>
            <a:ext cx="434520" cy="484899"/>
          </a:xfrm>
          <a:prstGeom prst="rect">
            <a:avLst/>
          </a:prstGeom>
          <a:ln>
            <a:noFill/>
          </a:ln>
          <a:effectLst>
            <a:outerShdw blurRad="190500" algn="tl" rotWithShape="0">
              <a:srgbClr val="000000">
                <a:alpha val="70000"/>
              </a:srgbClr>
            </a:outerShdw>
          </a:effectLst>
        </p:spPr>
      </p:pic>
      <p:cxnSp>
        <p:nvCxnSpPr>
          <p:cNvPr id="166" name="Straight Connector 165">
            <a:extLst>
              <a:ext uri="{FF2B5EF4-FFF2-40B4-BE49-F238E27FC236}">
                <a16:creationId xmlns:a16="http://schemas.microsoft.com/office/drawing/2014/main" id="{D3CE3BC6-B45F-4AC3-A185-75D75766070A}"/>
              </a:ext>
            </a:extLst>
          </p:cNvPr>
          <p:cNvCxnSpPr>
            <a:cxnSpLocks/>
          </p:cNvCxnSpPr>
          <p:nvPr/>
        </p:nvCxnSpPr>
        <p:spPr>
          <a:xfrm>
            <a:off x="3789138" y="4924697"/>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0" name="Rectangle: Rounded Corners 169">
            <a:extLst>
              <a:ext uri="{FF2B5EF4-FFF2-40B4-BE49-F238E27FC236}">
                <a16:creationId xmlns:a16="http://schemas.microsoft.com/office/drawing/2014/main" id="{DFD53DB4-C307-49E5-A0CC-4CCB7D9F16C2}"/>
              </a:ext>
            </a:extLst>
          </p:cNvPr>
          <p:cNvSpPr/>
          <p:nvPr/>
        </p:nvSpPr>
        <p:spPr>
          <a:xfrm>
            <a:off x="3444342" y="2531258"/>
            <a:ext cx="2330186"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p:txBody>
      </p:sp>
      <p:cxnSp>
        <p:nvCxnSpPr>
          <p:cNvPr id="172" name="Straight Connector 171">
            <a:extLst>
              <a:ext uri="{FF2B5EF4-FFF2-40B4-BE49-F238E27FC236}">
                <a16:creationId xmlns:a16="http://schemas.microsoft.com/office/drawing/2014/main" id="{D25E1FA3-B5E8-4FC1-BF07-BB8539BA53EB}"/>
              </a:ext>
            </a:extLst>
          </p:cNvPr>
          <p:cNvCxnSpPr>
            <a:cxnSpLocks/>
          </p:cNvCxnSpPr>
          <p:nvPr/>
        </p:nvCxnSpPr>
        <p:spPr>
          <a:xfrm>
            <a:off x="3789138" y="116271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5831F6-E450-42A2-8799-07793E3F4FD4}"/>
              </a:ext>
            </a:extLst>
          </p:cNvPr>
          <p:cNvCxnSpPr>
            <a:cxnSpLocks/>
          </p:cNvCxnSpPr>
          <p:nvPr/>
        </p:nvCxnSpPr>
        <p:spPr>
          <a:xfrm>
            <a:off x="5443767" y="118034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58A030C2-9D36-4ABA-9945-1D0FA441B016}"/>
              </a:ext>
            </a:extLst>
          </p:cNvPr>
          <p:cNvSpPr/>
          <p:nvPr/>
        </p:nvSpPr>
        <p:spPr>
          <a:xfrm>
            <a:off x="3626825" y="1189014"/>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77" name="Straight Connector 176">
            <a:extLst>
              <a:ext uri="{FF2B5EF4-FFF2-40B4-BE49-F238E27FC236}">
                <a16:creationId xmlns:a16="http://schemas.microsoft.com/office/drawing/2014/main" id="{51F4C2C7-6455-41C4-876F-1EC4B413FDAD}"/>
              </a:ext>
            </a:extLst>
          </p:cNvPr>
          <p:cNvCxnSpPr>
            <a:cxnSpLocks/>
          </p:cNvCxnSpPr>
          <p:nvPr/>
        </p:nvCxnSpPr>
        <p:spPr>
          <a:xfrm>
            <a:off x="5542953" y="4905208"/>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6" name="Arrow: Right 105">
            <a:extLst>
              <a:ext uri="{FF2B5EF4-FFF2-40B4-BE49-F238E27FC236}">
                <a16:creationId xmlns:a16="http://schemas.microsoft.com/office/drawing/2014/main" id="{7E1E2F24-5814-4AB2-A275-BBABF974B3CB}"/>
              </a:ext>
            </a:extLst>
          </p:cNvPr>
          <p:cNvSpPr/>
          <p:nvPr/>
        </p:nvSpPr>
        <p:spPr>
          <a:xfrm>
            <a:off x="3626825" y="5072969"/>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179" name="TextBox 178">
            <a:extLst>
              <a:ext uri="{FF2B5EF4-FFF2-40B4-BE49-F238E27FC236}">
                <a16:creationId xmlns:a16="http://schemas.microsoft.com/office/drawing/2014/main" id="{49239A03-E278-4878-9683-F8D23AC83C05}"/>
              </a:ext>
            </a:extLst>
          </p:cNvPr>
          <p:cNvSpPr txBox="1"/>
          <p:nvPr/>
        </p:nvSpPr>
        <p:spPr>
          <a:xfrm>
            <a:off x="2849952" y="3877578"/>
            <a:ext cx="1462937"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Dev/QA</a:t>
            </a:r>
          </a:p>
        </p:txBody>
      </p:sp>
      <p:sp>
        <p:nvSpPr>
          <p:cNvPr id="183" name="TextBox 182">
            <a:extLst>
              <a:ext uri="{FF2B5EF4-FFF2-40B4-BE49-F238E27FC236}">
                <a16:creationId xmlns:a16="http://schemas.microsoft.com/office/drawing/2014/main" id="{CF7079B4-C413-4D0A-91A1-5841A0ECC0C9}"/>
              </a:ext>
            </a:extLst>
          </p:cNvPr>
          <p:cNvSpPr txBox="1"/>
          <p:nvPr/>
        </p:nvSpPr>
        <p:spPr>
          <a:xfrm>
            <a:off x="1950471" y="889582"/>
            <a:ext cx="133082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a:t>
            </a:r>
          </a:p>
          <a:p>
            <a:pPr algn="r"/>
            <a:r>
              <a:rPr lang="en-US" sz="700" dirty="0">
                <a:solidFill>
                  <a:schemeClr val="bg1">
                    <a:lumMod val="95000"/>
                  </a:schemeClr>
                </a:solidFill>
                <a:latin typeface="Consolas" panose="020B0609020204030204" pitchFamily="49" charset="0"/>
              </a:rPr>
              <a:t>IR</a:t>
            </a:r>
          </a:p>
        </p:txBody>
      </p:sp>
      <p:sp>
        <p:nvSpPr>
          <p:cNvPr id="185" name="TextBox 184">
            <a:extLst>
              <a:ext uri="{FF2B5EF4-FFF2-40B4-BE49-F238E27FC236}">
                <a16:creationId xmlns:a16="http://schemas.microsoft.com/office/drawing/2014/main" id="{2528A423-806E-40EE-AAAB-E778CC6D75C4}"/>
              </a:ext>
            </a:extLst>
          </p:cNvPr>
          <p:cNvSpPr txBox="1"/>
          <p:nvPr/>
        </p:nvSpPr>
        <p:spPr>
          <a:xfrm>
            <a:off x="2788509" y="4775802"/>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
        <p:nvSpPr>
          <p:cNvPr id="108" name="TextBox 107">
            <a:extLst>
              <a:ext uri="{FF2B5EF4-FFF2-40B4-BE49-F238E27FC236}">
                <a16:creationId xmlns:a16="http://schemas.microsoft.com/office/drawing/2014/main" id="{AE92865E-F4F9-4A39-9843-B2DCEC41DB2F}"/>
              </a:ext>
            </a:extLst>
          </p:cNvPr>
          <p:cNvSpPr txBox="1"/>
          <p:nvPr/>
        </p:nvSpPr>
        <p:spPr>
          <a:xfrm>
            <a:off x="5793353" y="3787882"/>
            <a:ext cx="1127983" cy="307777"/>
          </a:xfrm>
          <a:prstGeom prst="rect">
            <a:avLst/>
          </a:prstGeom>
          <a:noFill/>
        </p:spPr>
        <p:txBody>
          <a:bodyPr wrap="square">
            <a:spAutoFit/>
          </a:bodyPr>
          <a:lstStyle/>
          <a:p>
            <a:pPr algn="r"/>
            <a:r>
              <a:rPr lang="en-US" sz="700" dirty="0">
                <a:solidFill>
                  <a:schemeClr val="bg1">
                    <a:lumMod val="95000"/>
                  </a:schemeClr>
                </a:solidFill>
                <a:latin typeface="Consolas" panose="020B0609020204030204" pitchFamily="49" charset="0"/>
              </a:rPr>
              <a:t>Shared to match Dev/QA setup</a:t>
            </a:r>
          </a:p>
        </p:txBody>
      </p:sp>
      <p:pic>
        <p:nvPicPr>
          <p:cNvPr id="32" name="Graphic 31">
            <a:extLst>
              <a:ext uri="{FF2B5EF4-FFF2-40B4-BE49-F238E27FC236}">
                <a16:creationId xmlns:a16="http://schemas.microsoft.com/office/drawing/2014/main" id="{FA8ADA4E-2495-4DA2-A526-A707919B1A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78978" y="74175"/>
            <a:ext cx="306870" cy="306870"/>
          </a:xfrm>
          <a:prstGeom prst="rect">
            <a:avLst/>
          </a:prstGeom>
        </p:spPr>
      </p:pic>
      <p:pic>
        <p:nvPicPr>
          <p:cNvPr id="33" name="Graphic 32">
            <a:extLst>
              <a:ext uri="{FF2B5EF4-FFF2-40B4-BE49-F238E27FC236}">
                <a16:creationId xmlns:a16="http://schemas.microsoft.com/office/drawing/2014/main" id="{27DD045D-2AC0-4AD2-8DD3-50355028B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69012" y="74175"/>
            <a:ext cx="306870" cy="306870"/>
          </a:xfrm>
          <a:prstGeom prst="rect">
            <a:avLst/>
          </a:prstGeom>
        </p:spPr>
      </p:pic>
      <p:pic>
        <p:nvPicPr>
          <p:cNvPr id="57" name="Graphic 56">
            <a:extLst>
              <a:ext uri="{FF2B5EF4-FFF2-40B4-BE49-F238E27FC236}">
                <a16:creationId xmlns:a16="http://schemas.microsoft.com/office/drawing/2014/main" id="{20285993-4CE3-4C43-9948-4E735FFFD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1906" y="74175"/>
            <a:ext cx="306870" cy="306870"/>
          </a:xfrm>
          <a:prstGeom prst="rect">
            <a:avLst/>
          </a:prstGeom>
        </p:spPr>
      </p:pic>
      <p:cxnSp>
        <p:nvCxnSpPr>
          <p:cNvPr id="58" name="Connector: Elbow 57">
            <a:extLst>
              <a:ext uri="{FF2B5EF4-FFF2-40B4-BE49-F238E27FC236}">
                <a16:creationId xmlns:a16="http://schemas.microsoft.com/office/drawing/2014/main" id="{C674CC01-F135-4B38-9AD0-A11144383BC9}"/>
              </a:ext>
            </a:extLst>
          </p:cNvPr>
          <p:cNvCxnSpPr>
            <a:cxnSpLocks/>
            <a:stCxn id="2" idx="0"/>
            <a:endCxn id="32" idx="2"/>
          </p:cNvCxnSpPr>
          <p:nvPr/>
        </p:nvCxnSpPr>
        <p:spPr>
          <a:xfrm rot="5400000" flipH="1" flipV="1">
            <a:off x="3242965" y="563655"/>
            <a:ext cx="472058" cy="106838"/>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B026F147-95AD-4EDB-8EF4-071B3A20515B}"/>
              </a:ext>
            </a:extLst>
          </p:cNvPr>
          <p:cNvCxnSpPr>
            <a:cxnSpLocks/>
            <a:stCxn id="3" idx="0"/>
            <a:endCxn id="33" idx="2"/>
          </p:cNvCxnSpPr>
          <p:nvPr/>
        </p:nvCxnSpPr>
        <p:spPr>
          <a:xfrm rot="5400000" flipH="1" flipV="1">
            <a:off x="4950302" y="560725"/>
            <a:ext cx="451825" cy="92466"/>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74" name="Connector: Elbow 73">
            <a:extLst>
              <a:ext uri="{FF2B5EF4-FFF2-40B4-BE49-F238E27FC236}">
                <a16:creationId xmlns:a16="http://schemas.microsoft.com/office/drawing/2014/main" id="{E09C1EB0-6CB3-4B42-B76F-BF053349A15E}"/>
              </a:ext>
            </a:extLst>
          </p:cNvPr>
          <p:cNvCxnSpPr>
            <a:cxnSpLocks/>
            <a:stCxn id="4" idx="0"/>
            <a:endCxn id="57" idx="2"/>
          </p:cNvCxnSpPr>
          <p:nvPr/>
        </p:nvCxnSpPr>
        <p:spPr>
          <a:xfrm rot="5400000" flipH="1" flipV="1">
            <a:off x="6672563" y="570093"/>
            <a:ext cx="451825" cy="73731"/>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84" name="Graphic 83">
            <a:extLst>
              <a:ext uri="{FF2B5EF4-FFF2-40B4-BE49-F238E27FC236}">
                <a16:creationId xmlns:a16="http://schemas.microsoft.com/office/drawing/2014/main" id="{F0312AB7-EC98-4BD4-B46D-FBEAFF6C7E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8523" y="2796141"/>
            <a:ext cx="306870" cy="306870"/>
          </a:xfrm>
          <a:prstGeom prst="rect">
            <a:avLst/>
          </a:prstGeom>
        </p:spPr>
      </p:pic>
      <p:cxnSp>
        <p:nvCxnSpPr>
          <p:cNvPr id="86" name="Connector: Elbow 85">
            <a:extLst>
              <a:ext uri="{FF2B5EF4-FFF2-40B4-BE49-F238E27FC236}">
                <a16:creationId xmlns:a16="http://schemas.microsoft.com/office/drawing/2014/main" id="{655DF78F-A7AA-4A13-B285-9E6B29D4EA7D}"/>
              </a:ext>
            </a:extLst>
          </p:cNvPr>
          <p:cNvCxnSpPr>
            <a:cxnSpLocks/>
            <a:stCxn id="162" idx="0"/>
            <a:endCxn id="84" idx="2"/>
          </p:cNvCxnSpPr>
          <p:nvPr/>
        </p:nvCxnSpPr>
        <p:spPr>
          <a:xfrm rot="16200000" flipV="1">
            <a:off x="2470799" y="3024170"/>
            <a:ext cx="290690" cy="448372"/>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90" name="Graphic 89">
            <a:extLst>
              <a:ext uri="{FF2B5EF4-FFF2-40B4-BE49-F238E27FC236}">
                <a16:creationId xmlns:a16="http://schemas.microsoft.com/office/drawing/2014/main" id="{94A2A82A-F23B-4ECE-B578-A865EE44B9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6259" y="2796141"/>
            <a:ext cx="306870" cy="306870"/>
          </a:xfrm>
          <a:prstGeom prst="rect">
            <a:avLst/>
          </a:prstGeom>
        </p:spPr>
      </p:pic>
      <p:cxnSp>
        <p:nvCxnSpPr>
          <p:cNvPr id="109" name="Connector: Elbow 108">
            <a:extLst>
              <a:ext uri="{FF2B5EF4-FFF2-40B4-BE49-F238E27FC236}">
                <a16:creationId xmlns:a16="http://schemas.microsoft.com/office/drawing/2014/main" id="{94A7B88A-1DE4-4FBC-9FBA-CB0983635C1F}"/>
              </a:ext>
            </a:extLst>
          </p:cNvPr>
          <p:cNvCxnSpPr>
            <a:cxnSpLocks/>
            <a:stCxn id="9" idx="0"/>
            <a:endCxn id="90" idx="2"/>
          </p:cNvCxnSpPr>
          <p:nvPr/>
        </p:nvCxnSpPr>
        <p:spPr>
          <a:xfrm rot="5400000" flipH="1" flipV="1">
            <a:off x="5827479" y="3044724"/>
            <a:ext cx="283928" cy="400502"/>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627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5572" y="113162"/>
            <a:ext cx="450683" cy="450683"/>
          </a:xfrm>
          <a:prstGeom prst="rect">
            <a:avLst/>
          </a:prstGeom>
        </p:spPr>
      </p:pic>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4"/>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4"/>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5"/>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5"/>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5"/>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4"/>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37532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5"/>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5"/>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37532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
        <p:nvSpPr>
          <p:cNvPr id="303" name="Rectangle: Rounded Corners 302">
            <a:extLst>
              <a:ext uri="{FF2B5EF4-FFF2-40B4-BE49-F238E27FC236}">
                <a16:creationId xmlns:a16="http://schemas.microsoft.com/office/drawing/2014/main" id="{ABC9D668-3D0F-427D-A001-54CE12628D48}"/>
              </a:ext>
            </a:extLst>
          </p:cNvPr>
          <p:cNvSpPr/>
          <p:nvPr/>
        </p:nvSpPr>
        <p:spPr>
          <a:xfrm>
            <a:off x="7273871" y="5158644"/>
            <a:ext cx="3672087" cy="638000"/>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spTree>
    <p:extLst>
      <p:ext uri="{BB962C8B-B14F-4D97-AF65-F5344CB8AC3E}">
        <p14:creationId xmlns:p14="http://schemas.microsoft.com/office/powerpoint/2010/main" val="99394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Arrow: Left-Right 320">
            <a:extLst>
              <a:ext uri="{FF2B5EF4-FFF2-40B4-BE49-F238E27FC236}">
                <a16:creationId xmlns:a16="http://schemas.microsoft.com/office/drawing/2014/main" id="{E25CBA83-D542-4468-80DF-DAFD3DF41D19}"/>
              </a:ext>
            </a:extLst>
          </p:cNvPr>
          <p:cNvSpPr/>
          <p:nvPr/>
        </p:nvSpPr>
        <p:spPr>
          <a:xfrm>
            <a:off x="7476866" y="6128036"/>
            <a:ext cx="3311924"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7" name="Rectangle 16">
            <a:extLst>
              <a:ext uri="{FF2B5EF4-FFF2-40B4-BE49-F238E27FC236}">
                <a16:creationId xmlns:a16="http://schemas.microsoft.com/office/drawing/2014/main" id="{49DBFA5E-1CA4-42B5-A730-3D6BA2FCD924}"/>
              </a:ext>
            </a:extLst>
          </p:cNvPr>
          <p:cNvSpPr/>
          <p:nvPr/>
        </p:nvSpPr>
        <p:spPr>
          <a:xfrm>
            <a:off x="387142" y="5221855"/>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cxnSp>
        <p:nvCxnSpPr>
          <p:cNvPr id="50" name="Connector: Elbow 49">
            <a:extLst>
              <a:ext uri="{FF2B5EF4-FFF2-40B4-BE49-F238E27FC236}">
                <a16:creationId xmlns:a16="http://schemas.microsoft.com/office/drawing/2014/main" id="{5F5ACEA9-003C-490D-A810-A616C1C7839C}"/>
              </a:ext>
            </a:extLst>
          </p:cNvPr>
          <p:cNvCxnSpPr>
            <a:cxnSpLocks/>
            <a:stCxn id="55" idx="3"/>
            <a:endCxn id="56" idx="0"/>
          </p:cNvCxnSpPr>
          <p:nvPr/>
        </p:nvCxnSpPr>
        <p:spPr>
          <a:xfrm>
            <a:off x="6030484" y="3706924"/>
            <a:ext cx="481140" cy="4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AF55721-91EE-49C0-8BF7-781099AAA818}"/>
              </a:ext>
            </a:extLst>
          </p:cNvPr>
          <p:cNvSpPr txBox="1"/>
          <p:nvPr/>
        </p:nvSpPr>
        <p:spPr>
          <a:xfrm>
            <a:off x="6496400" y="366932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52" name="Connector: Elbow 51">
            <a:extLst>
              <a:ext uri="{FF2B5EF4-FFF2-40B4-BE49-F238E27FC236}">
                <a16:creationId xmlns:a16="http://schemas.microsoft.com/office/drawing/2014/main" id="{BFDC947D-B8FA-4FD4-B01D-8A7FB5B50EA6}"/>
              </a:ext>
            </a:extLst>
          </p:cNvPr>
          <p:cNvCxnSpPr>
            <a:cxnSpLocks/>
            <a:stCxn id="55" idx="2"/>
            <a:endCxn id="17" idx="2"/>
          </p:cNvCxnSpPr>
          <p:nvPr/>
        </p:nvCxnSpPr>
        <p:spPr>
          <a:xfrm rot="5400000">
            <a:off x="2387026" y="2374086"/>
            <a:ext cx="1643577" cy="4566543"/>
          </a:xfrm>
          <a:prstGeom prst="bentConnector3">
            <a:avLst>
              <a:gd name="adj1" fmla="val 113909"/>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ectangle 54">
            <a:extLst>
              <a:ext uri="{FF2B5EF4-FFF2-40B4-BE49-F238E27FC236}">
                <a16:creationId xmlns:a16="http://schemas.microsoft.com/office/drawing/2014/main" id="{BDE6DA86-2BEB-4703-A3CD-E9E10BAF7ED3}"/>
              </a:ext>
            </a:extLst>
          </p:cNvPr>
          <p:cNvSpPr/>
          <p:nvPr/>
        </p:nvSpPr>
        <p:spPr>
          <a:xfrm>
            <a:off x="4953685" y="3578278"/>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10" name="TextBox 109">
            <a:extLst>
              <a:ext uri="{FF2B5EF4-FFF2-40B4-BE49-F238E27FC236}">
                <a16:creationId xmlns:a16="http://schemas.microsoft.com/office/drawing/2014/main" id="{9E184984-90AF-4B46-A925-5FDAEC44C41A}"/>
              </a:ext>
            </a:extLst>
          </p:cNvPr>
          <p:cNvSpPr txBox="1"/>
          <p:nvPr/>
        </p:nvSpPr>
        <p:spPr>
          <a:xfrm>
            <a:off x="896423" y="5533147"/>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pic>
        <p:nvPicPr>
          <p:cNvPr id="123" name="Graphic 122">
            <a:extLst>
              <a:ext uri="{FF2B5EF4-FFF2-40B4-BE49-F238E27FC236}">
                <a16:creationId xmlns:a16="http://schemas.microsoft.com/office/drawing/2014/main" id="{6FBE2A1F-69AD-4233-8247-26C416F0E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4811" y="6010782"/>
            <a:ext cx="479545" cy="479545"/>
          </a:xfrm>
          <a:prstGeom prst="rect">
            <a:avLst/>
          </a:prstGeom>
        </p:spPr>
      </p:pic>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5572" y="113162"/>
            <a:ext cx="450683" cy="450683"/>
          </a:xfrm>
          <a:prstGeom prst="rect">
            <a:avLst/>
          </a:prstGeom>
        </p:spPr>
      </p:pic>
      <p:sp>
        <p:nvSpPr>
          <p:cNvPr id="19" name="Rectangle 18">
            <a:extLst>
              <a:ext uri="{FF2B5EF4-FFF2-40B4-BE49-F238E27FC236}">
                <a16:creationId xmlns:a16="http://schemas.microsoft.com/office/drawing/2014/main" id="{7753D698-BF0D-4E05-A22A-19BA6A926963}"/>
              </a:ext>
            </a:extLst>
          </p:cNvPr>
          <p:cNvSpPr/>
          <p:nvPr/>
        </p:nvSpPr>
        <p:spPr>
          <a:xfrm>
            <a:off x="1634283" y="96620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8" name="Rectangle 17">
            <a:extLst>
              <a:ext uri="{FF2B5EF4-FFF2-40B4-BE49-F238E27FC236}">
                <a16:creationId xmlns:a16="http://schemas.microsoft.com/office/drawing/2014/main" id="{E3790E57-CD24-4BEC-A8C4-0FF0D9B17E1B}"/>
              </a:ext>
            </a:extLst>
          </p:cNvPr>
          <p:cNvSpPr/>
          <p:nvPr/>
        </p:nvSpPr>
        <p:spPr>
          <a:xfrm>
            <a:off x="1724714" y="103492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cxnSp>
        <p:nvCxnSpPr>
          <p:cNvPr id="127" name="Connector: Elbow 126">
            <a:extLst>
              <a:ext uri="{FF2B5EF4-FFF2-40B4-BE49-F238E27FC236}">
                <a16:creationId xmlns:a16="http://schemas.microsoft.com/office/drawing/2014/main" id="{CAFDB454-49FD-4F17-934B-D8AB3E51362F}"/>
              </a:ext>
            </a:extLst>
          </p:cNvPr>
          <p:cNvCxnSpPr>
            <a:cxnSpLocks/>
            <a:stCxn id="17" idx="1"/>
            <a:endCxn id="181" idx="1"/>
          </p:cNvCxnSpPr>
          <p:nvPr/>
        </p:nvCxnSpPr>
        <p:spPr>
          <a:xfrm rot="10800000" flipH="1">
            <a:off x="387142" y="1725809"/>
            <a:ext cx="1454036" cy="3624693"/>
          </a:xfrm>
          <a:prstGeom prst="bentConnector3">
            <a:avLst>
              <a:gd name="adj1" fmla="val -15722"/>
            </a:avLst>
          </a:prstGeom>
          <a:ln>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12B68284-F6B4-4092-B6A9-C74AFB37FC24}"/>
              </a:ext>
            </a:extLst>
          </p:cNvPr>
          <p:cNvSpPr txBox="1"/>
          <p:nvPr/>
        </p:nvSpPr>
        <p:spPr>
          <a:xfrm>
            <a:off x="144175" y="1336535"/>
            <a:ext cx="1330822" cy="307777"/>
          </a:xfrm>
          <a:prstGeom prst="rect">
            <a:avLst/>
          </a:prstGeom>
          <a:noFill/>
        </p:spPr>
        <p:txBody>
          <a:bodyPr wrap="square" rtlCol="0">
            <a:spAutoFit/>
          </a:bodyPr>
          <a:lstStyle/>
          <a:p>
            <a:r>
              <a:rPr lang="en-US" sz="700" dirty="0">
                <a:latin typeface="Consolas" panose="020B0609020204030204" pitchFamily="49" charset="0"/>
              </a:rPr>
              <a:t>Create/reset</a:t>
            </a:r>
          </a:p>
          <a:p>
            <a:r>
              <a:rPr lang="en-US" sz="700" dirty="0">
                <a:latin typeface="Consolas" panose="020B0609020204030204" pitchFamily="49" charset="0"/>
              </a:rPr>
              <a:t>as needed</a:t>
            </a:r>
          </a:p>
        </p:txBody>
      </p:sp>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2" name="Rectangle 141">
            <a:extLst>
              <a:ext uri="{FF2B5EF4-FFF2-40B4-BE49-F238E27FC236}">
                <a16:creationId xmlns:a16="http://schemas.microsoft.com/office/drawing/2014/main" id="{368419AF-6C34-4DB9-8C09-D205736D6F69}"/>
              </a:ext>
            </a:extLst>
          </p:cNvPr>
          <p:cNvSpPr/>
          <p:nvPr/>
        </p:nvSpPr>
        <p:spPr>
          <a:xfrm>
            <a:off x="2212915" y="4511306"/>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devB</a:t>
            </a:r>
            <a:endParaRPr lang="en-US" sz="900" b="1" dirty="0">
              <a:latin typeface="Consolas" panose="020B0609020204030204" pitchFamily="49" charset="0"/>
            </a:endParaRPr>
          </a:p>
        </p:txBody>
      </p:sp>
      <p:sp>
        <p:nvSpPr>
          <p:cNvPr id="143" name="Rectangle 142">
            <a:extLst>
              <a:ext uri="{FF2B5EF4-FFF2-40B4-BE49-F238E27FC236}">
                <a16:creationId xmlns:a16="http://schemas.microsoft.com/office/drawing/2014/main" id="{F791897C-110B-4B77-9273-B3BD606B77D7}"/>
              </a:ext>
            </a:extLst>
          </p:cNvPr>
          <p:cNvSpPr/>
          <p:nvPr/>
        </p:nvSpPr>
        <p:spPr>
          <a:xfrm>
            <a:off x="1846050" y="3879785"/>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cxnSp>
        <p:nvCxnSpPr>
          <p:cNvPr id="144" name="Connector: Elbow 143">
            <a:extLst>
              <a:ext uri="{FF2B5EF4-FFF2-40B4-BE49-F238E27FC236}">
                <a16:creationId xmlns:a16="http://schemas.microsoft.com/office/drawing/2014/main" id="{A3018CB0-A477-4C69-A14A-29529CD5C126}"/>
              </a:ext>
            </a:extLst>
          </p:cNvPr>
          <p:cNvCxnSpPr>
            <a:cxnSpLocks/>
            <a:stCxn id="150" idx="2"/>
            <a:endCxn id="143" idx="0"/>
          </p:cNvCxnSpPr>
          <p:nvPr/>
        </p:nvCxnSpPr>
        <p:spPr>
          <a:xfrm rot="16200000" flipH="1">
            <a:off x="2160242" y="3655576"/>
            <a:ext cx="305159"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45" name="Oval 144">
            <a:extLst>
              <a:ext uri="{FF2B5EF4-FFF2-40B4-BE49-F238E27FC236}">
                <a16:creationId xmlns:a16="http://schemas.microsoft.com/office/drawing/2014/main" id="{9414841D-982E-498B-8C14-47E545DB244C}"/>
              </a:ext>
            </a:extLst>
          </p:cNvPr>
          <p:cNvSpPr/>
          <p:nvPr/>
        </p:nvSpPr>
        <p:spPr>
          <a:xfrm>
            <a:off x="2082834" y="4540862"/>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46" name="Connector: Elbow 145">
            <a:extLst>
              <a:ext uri="{FF2B5EF4-FFF2-40B4-BE49-F238E27FC236}">
                <a16:creationId xmlns:a16="http://schemas.microsoft.com/office/drawing/2014/main" id="{C5000F6B-4009-4673-81B3-EBFA4D6AC78C}"/>
              </a:ext>
            </a:extLst>
          </p:cNvPr>
          <p:cNvCxnSpPr>
            <a:cxnSpLocks/>
            <a:stCxn id="143" idx="2"/>
            <a:endCxn id="142" idx="0"/>
          </p:cNvCxnSpPr>
          <p:nvPr/>
        </p:nvCxnSpPr>
        <p:spPr>
          <a:xfrm rot="16200000" flipH="1">
            <a:off x="2423108" y="4098417"/>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6FFA962-E723-475E-BCA5-884775A5B399}"/>
              </a:ext>
            </a:extLst>
          </p:cNvPr>
          <p:cNvSpPr txBox="1"/>
          <p:nvPr/>
        </p:nvSpPr>
        <p:spPr>
          <a:xfrm>
            <a:off x="2806675" y="420352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48" name="TextBox 147">
            <a:extLst>
              <a:ext uri="{FF2B5EF4-FFF2-40B4-BE49-F238E27FC236}">
                <a16:creationId xmlns:a16="http://schemas.microsoft.com/office/drawing/2014/main" id="{F04A6CC8-E62D-4A54-8BA2-05B017CD6A52}"/>
              </a:ext>
            </a:extLst>
          </p:cNvPr>
          <p:cNvSpPr txBox="1"/>
          <p:nvPr/>
        </p:nvSpPr>
        <p:spPr>
          <a:xfrm>
            <a:off x="2414062" y="3591517"/>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sp>
        <p:nvSpPr>
          <p:cNvPr id="149" name="Rectangle 148">
            <a:extLst>
              <a:ext uri="{FF2B5EF4-FFF2-40B4-BE49-F238E27FC236}">
                <a16:creationId xmlns:a16="http://schemas.microsoft.com/office/drawing/2014/main" id="{4CE5A539-6368-44FD-B1ED-D80CB167D544}"/>
              </a:ext>
            </a:extLst>
          </p:cNvPr>
          <p:cNvSpPr/>
          <p:nvPr/>
        </p:nvSpPr>
        <p:spPr>
          <a:xfrm>
            <a:off x="1612362" y="324861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50" name="Rectangle 149">
            <a:extLst>
              <a:ext uri="{FF2B5EF4-FFF2-40B4-BE49-F238E27FC236}">
                <a16:creationId xmlns:a16="http://schemas.microsoft.com/office/drawing/2014/main" id="{1E8E5D46-98D9-4A05-A100-E8A88F75A705}"/>
              </a:ext>
            </a:extLst>
          </p:cNvPr>
          <p:cNvSpPr/>
          <p:nvPr/>
        </p:nvSpPr>
        <p:spPr>
          <a:xfrm>
            <a:off x="1702793" y="331733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2</a:t>
            </a:r>
          </a:p>
        </p:txBody>
      </p:sp>
      <p:cxnSp>
        <p:nvCxnSpPr>
          <p:cNvPr id="152" name="Connector: Elbow 151">
            <a:extLst>
              <a:ext uri="{FF2B5EF4-FFF2-40B4-BE49-F238E27FC236}">
                <a16:creationId xmlns:a16="http://schemas.microsoft.com/office/drawing/2014/main" id="{FF8DFD3D-F990-4C31-9068-BDAB3F0DEDD6}"/>
              </a:ext>
            </a:extLst>
          </p:cNvPr>
          <p:cNvCxnSpPr>
            <a:cxnSpLocks/>
            <a:stCxn id="17" idx="1"/>
            <a:endCxn id="149" idx="1"/>
          </p:cNvCxnSpPr>
          <p:nvPr/>
        </p:nvCxnSpPr>
        <p:spPr>
          <a:xfrm rot="10800000" flipH="1">
            <a:off x="387142" y="3377259"/>
            <a:ext cx="1225220" cy="1973242"/>
          </a:xfrm>
          <a:prstGeom prst="bentConnector3">
            <a:avLst>
              <a:gd name="adj1" fmla="val -1865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6" name="Connector: Elbow 155">
            <a:extLst>
              <a:ext uri="{FF2B5EF4-FFF2-40B4-BE49-F238E27FC236}">
                <a16:creationId xmlns:a16="http://schemas.microsoft.com/office/drawing/2014/main" id="{65C2E158-716A-4152-A819-6C880B45A001}"/>
              </a:ext>
            </a:extLst>
          </p:cNvPr>
          <p:cNvCxnSpPr>
            <a:cxnSpLocks/>
            <a:stCxn id="17" idx="1"/>
            <a:endCxn id="143" idx="1"/>
          </p:cNvCxnSpPr>
          <p:nvPr/>
        </p:nvCxnSpPr>
        <p:spPr>
          <a:xfrm rot="10800000" flipH="1">
            <a:off x="387142" y="4008431"/>
            <a:ext cx="1458908" cy="1342070"/>
          </a:xfrm>
          <a:prstGeom prst="bentConnector3">
            <a:avLst>
              <a:gd name="adj1" fmla="val -156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9">
            <a:extLst>
              <a:ext uri="{FF2B5EF4-FFF2-40B4-BE49-F238E27FC236}">
                <a16:creationId xmlns:a16="http://schemas.microsoft.com/office/drawing/2014/main" id="{7B3DB099-25E1-4979-9E6F-B83CCB29C001}"/>
              </a:ext>
            </a:extLst>
          </p:cNvPr>
          <p:cNvCxnSpPr>
            <a:cxnSpLocks/>
            <a:stCxn id="17" idx="1"/>
            <a:endCxn id="19" idx="1"/>
          </p:cNvCxnSpPr>
          <p:nvPr/>
        </p:nvCxnSpPr>
        <p:spPr>
          <a:xfrm rot="10800000" flipH="1">
            <a:off x="387141" y="1094847"/>
            <a:ext cx="1247141" cy="4255655"/>
          </a:xfrm>
          <a:prstGeom prst="bentConnector3">
            <a:avLst>
              <a:gd name="adj1" fmla="val -18330"/>
            </a:avLst>
          </a:prstGeom>
          <a:ln>
            <a:tailEnd type="triangle"/>
          </a:ln>
        </p:spPr>
        <p:style>
          <a:lnRef idx="1">
            <a:schemeClr val="accent4"/>
          </a:lnRef>
          <a:fillRef idx="0">
            <a:schemeClr val="accent4"/>
          </a:fillRef>
          <a:effectRef idx="0">
            <a:schemeClr val="accent4"/>
          </a:effectRef>
          <a:fontRef idx="minor">
            <a:schemeClr val="tx1"/>
          </a:fontRef>
        </p:style>
      </p:cxnSp>
      <p:sp>
        <p:nvSpPr>
          <p:cNvPr id="179" name="Rectangle 178">
            <a:extLst>
              <a:ext uri="{FF2B5EF4-FFF2-40B4-BE49-F238E27FC236}">
                <a16:creationId xmlns:a16="http://schemas.microsoft.com/office/drawing/2014/main" id="{0A17AC09-CC99-471D-B822-D6B7F1654DCC}"/>
              </a:ext>
            </a:extLst>
          </p:cNvPr>
          <p:cNvSpPr/>
          <p:nvPr/>
        </p:nvSpPr>
        <p:spPr>
          <a:xfrm>
            <a:off x="2208043" y="2228683"/>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devA</a:t>
            </a:r>
            <a:endParaRPr lang="en-US" sz="900" b="1" dirty="0">
              <a:latin typeface="Consolas" panose="020B0609020204030204" pitchFamily="49" charset="0"/>
            </a:endParaRPr>
          </a:p>
        </p:txBody>
      </p:sp>
      <p:sp>
        <p:nvSpPr>
          <p:cNvPr id="181" name="Rectangle 180">
            <a:extLst>
              <a:ext uri="{FF2B5EF4-FFF2-40B4-BE49-F238E27FC236}">
                <a16:creationId xmlns:a16="http://schemas.microsoft.com/office/drawing/2014/main" id="{3976B73C-B67A-4C8C-B532-CD78C68BC576}"/>
              </a:ext>
            </a:extLst>
          </p:cNvPr>
          <p:cNvSpPr/>
          <p:nvPr/>
        </p:nvSpPr>
        <p:spPr>
          <a:xfrm>
            <a:off x="1841178" y="159716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cxnSp>
        <p:nvCxnSpPr>
          <p:cNvPr id="183" name="Connector: Elbow 182">
            <a:extLst>
              <a:ext uri="{FF2B5EF4-FFF2-40B4-BE49-F238E27FC236}">
                <a16:creationId xmlns:a16="http://schemas.microsoft.com/office/drawing/2014/main" id="{83FB9001-25F8-4A37-AD75-EC10C12953F8}"/>
              </a:ext>
            </a:extLst>
          </p:cNvPr>
          <p:cNvCxnSpPr>
            <a:cxnSpLocks/>
            <a:endCxn id="181" idx="0"/>
          </p:cNvCxnSpPr>
          <p:nvPr/>
        </p:nvCxnSpPr>
        <p:spPr>
          <a:xfrm rot="16200000" flipH="1">
            <a:off x="2155369" y="1372953"/>
            <a:ext cx="305160"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85" name="Oval 184">
            <a:extLst>
              <a:ext uri="{FF2B5EF4-FFF2-40B4-BE49-F238E27FC236}">
                <a16:creationId xmlns:a16="http://schemas.microsoft.com/office/drawing/2014/main" id="{0A5499F8-ECF3-44E6-BF54-C2B0649D47B4}"/>
              </a:ext>
            </a:extLst>
          </p:cNvPr>
          <p:cNvSpPr/>
          <p:nvPr/>
        </p:nvSpPr>
        <p:spPr>
          <a:xfrm>
            <a:off x="2077962" y="2258239"/>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87" name="Connector: Elbow 186">
            <a:extLst>
              <a:ext uri="{FF2B5EF4-FFF2-40B4-BE49-F238E27FC236}">
                <a16:creationId xmlns:a16="http://schemas.microsoft.com/office/drawing/2014/main" id="{981FD496-C371-406C-B8F6-D198A340CDA5}"/>
              </a:ext>
            </a:extLst>
          </p:cNvPr>
          <p:cNvCxnSpPr>
            <a:cxnSpLocks/>
            <a:stCxn id="181" idx="2"/>
            <a:endCxn id="179" idx="0"/>
          </p:cNvCxnSpPr>
          <p:nvPr/>
        </p:nvCxnSpPr>
        <p:spPr>
          <a:xfrm rot="16200000" flipH="1">
            <a:off x="2418236" y="1815794"/>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1F8D212F-65B0-441D-A6F5-5C1A56F90C92}"/>
              </a:ext>
            </a:extLst>
          </p:cNvPr>
          <p:cNvSpPr txBox="1"/>
          <p:nvPr/>
        </p:nvSpPr>
        <p:spPr>
          <a:xfrm>
            <a:off x="2801803" y="1920906"/>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91" name="TextBox 190">
            <a:extLst>
              <a:ext uri="{FF2B5EF4-FFF2-40B4-BE49-F238E27FC236}">
                <a16:creationId xmlns:a16="http://schemas.microsoft.com/office/drawing/2014/main" id="{D58DC4CC-35BC-4A23-988B-6FE96CAD6EA2}"/>
              </a:ext>
            </a:extLst>
          </p:cNvPr>
          <p:cNvSpPr txBox="1"/>
          <p:nvPr/>
        </p:nvSpPr>
        <p:spPr>
          <a:xfrm>
            <a:off x="2409190" y="1308894"/>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cxnSp>
        <p:nvCxnSpPr>
          <p:cNvPr id="194" name="Connector: Elbow 193">
            <a:extLst>
              <a:ext uri="{FF2B5EF4-FFF2-40B4-BE49-F238E27FC236}">
                <a16:creationId xmlns:a16="http://schemas.microsoft.com/office/drawing/2014/main" id="{B675C44E-576E-4CD2-9F3A-E24B0C635D1A}"/>
              </a:ext>
            </a:extLst>
          </p:cNvPr>
          <p:cNvCxnSpPr>
            <a:cxnSpLocks/>
            <a:stCxn id="181" idx="3"/>
            <a:endCxn id="55" idx="1"/>
          </p:cNvCxnSpPr>
          <p:nvPr/>
        </p:nvCxnSpPr>
        <p:spPr>
          <a:xfrm>
            <a:off x="2917977" y="1725808"/>
            <a:ext cx="2035708" cy="1981116"/>
          </a:xfrm>
          <a:prstGeom prst="bentConnector3">
            <a:avLst>
              <a:gd name="adj1" fmla="val 6004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97601EC9-ACC0-4908-BC13-EFD4174B2501}"/>
              </a:ext>
            </a:extLst>
          </p:cNvPr>
          <p:cNvCxnSpPr>
            <a:cxnSpLocks/>
            <a:stCxn id="143" idx="3"/>
            <a:endCxn id="55" idx="1"/>
          </p:cNvCxnSpPr>
          <p:nvPr/>
        </p:nvCxnSpPr>
        <p:spPr>
          <a:xfrm flipV="1">
            <a:off x="2922849" y="3706924"/>
            <a:ext cx="2030836" cy="301507"/>
          </a:xfrm>
          <a:prstGeom prst="bentConnector3">
            <a:avLst>
              <a:gd name="adj1" fmla="val 59775"/>
            </a:avLst>
          </a:prstGeom>
          <a:ln>
            <a:tailEnd type="triangle"/>
          </a:ln>
        </p:spPr>
        <p:style>
          <a:lnRef idx="1">
            <a:schemeClr val="accent2"/>
          </a:lnRef>
          <a:fillRef idx="0">
            <a:schemeClr val="accent2"/>
          </a:fillRef>
          <a:effectRef idx="0">
            <a:schemeClr val="accent2"/>
          </a:effectRef>
          <a:fontRef idx="minor">
            <a:schemeClr val="tx1"/>
          </a:fontRef>
        </p:style>
      </p:cxnSp>
      <p:sp>
        <p:nvSpPr>
          <p:cNvPr id="204" name="TextBox 203">
            <a:extLst>
              <a:ext uri="{FF2B5EF4-FFF2-40B4-BE49-F238E27FC236}">
                <a16:creationId xmlns:a16="http://schemas.microsoft.com/office/drawing/2014/main" id="{064AD483-5137-4EFF-BF9B-B27BD1B22700}"/>
              </a:ext>
            </a:extLst>
          </p:cNvPr>
          <p:cNvSpPr txBox="1"/>
          <p:nvPr/>
        </p:nvSpPr>
        <p:spPr>
          <a:xfrm>
            <a:off x="4121744" y="342442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pic>
        <p:nvPicPr>
          <p:cNvPr id="215" name="Graphic 214">
            <a:extLst>
              <a:ext uri="{FF2B5EF4-FFF2-40B4-BE49-F238E27FC236}">
                <a16:creationId xmlns:a16="http://schemas.microsoft.com/office/drawing/2014/main" id="{8FAB641A-CE22-4826-897E-4EDF43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9474" y="5988413"/>
            <a:ext cx="479545" cy="479545"/>
          </a:xfrm>
          <a:prstGeom prst="rect">
            <a:avLst/>
          </a:prstGeom>
        </p:spPr>
      </p:pic>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3" name="TextBox 232">
            <a:extLst>
              <a:ext uri="{FF2B5EF4-FFF2-40B4-BE49-F238E27FC236}">
                <a16:creationId xmlns:a16="http://schemas.microsoft.com/office/drawing/2014/main" id="{CF19FF59-CF27-4B93-804D-BB057D58C8FB}"/>
              </a:ext>
            </a:extLst>
          </p:cNvPr>
          <p:cNvSpPr txBox="1"/>
          <p:nvPr/>
        </p:nvSpPr>
        <p:spPr>
          <a:xfrm>
            <a:off x="6277045" y="6481426"/>
            <a:ext cx="1330822" cy="200055"/>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sp>
        <p:nvSpPr>
          <p:cNvPr id="239" name="TextBox 238">
            <a:extLst>
              <a:ext uri="{FF2B5EF4-FFF2-40B4-BE49-F238E27FC236}">
                <a16:creationId xmlns:a16="http://schemas.microsoft.com/office/drawing/2014/main" id="{21CE5CA8-FF97-4959-8A87-E072686BAF12}"/>
              </a:ext>
            </a:extLst>
          </p:cNvPr>
          <p:cNvSpPr txBox="1"/>
          <p:nvPr/>
        </p:nvSpPr>
        <p:spPr>
          <a:xfrm>
            <a:off x="8726401" y="6473689"/>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6"/>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6"/>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7"/>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7"/>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7"/>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6"/>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3" name="Rectangle: Rounded Corners 302">
            <a:extLst>
              <a:ext uri="{FF2B5EF4-FFF2-40B4-BE49-F238E27FC236}">
                <a16:creationId xmlns:a16="http://schemas.microsoft.com/office/drawing/2014/main" id="{ABC9D668-3D0F-427D-A001-54CE12628D48}"/>
              </a:ext>
            </a:extLst>
          </p:cNvPr>
          <p:cNvSpPr/>
          <p:nvPr/>
        </p:nvSpPr>
        <p:spPr>
          <a:xfrm>
            <a:off x="6832962" y="5158643"/>
            <a:ext cx="2330186" cy="76994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err="1">
                <a:latin typeface="Consolas" panose="020B0609020204030204" pitchFamily="49" charset="0"/>
              </a:rPr>
              <a:t>KeyVault</a:t>
            </a:r>
            <a:r>
              <a:rPr lang="en-US" sz="700" dirty="0">
                <a:latin typeface="Consolas" panose="020B0609020204030204" pitchFamily="49" charset="0"/>
              </a:rPr>
              <a:t> Base URL</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7"/>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7"/>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5" name="Graphic 314">
            <a:extLst>
              <a:ext uri="{FF2B5EF4-FFF2-40B4-BE49-F238E27FC236}">
                <a16:creationId xmlns:a16="http://schemas.microsoft.com/office/drawing/2014/main" id="{CBCDA919-43BA-4D84-81E6-F59A957F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7775" y="5974156"/>
            <a:ext cx="479545" cy="479545"/>
          </a:xfrm>
          <a:prstGeom prst="rect">
            <a:avLst/>
          </a:prstGeom>
        </p:spPr>
      </p:pic>
      <p:sp>
        <p:nvSpPr>
          <p:cNvPr id="317" name="TextBox 316">
            <a:extLst>
              <a:ext uri="{FF2B5EF4-FFF2-40B4-BE49-F238E27FC236}">
                <a16:creationId xmlns:a16="http://schemas.microsoft.com/office/drawing/2014/main" id="{634B440E-B4CB-4400-A091-36B12141664C}"/>
              </a:ext>
            </a:extLst>
          </p:cNvPr>
          <p:cNvSpPr txBox="1"/>
          <p:nvPr/>
        </p:nvSpPr>
        <p:spPr>
          <a:xfrm>
            <a:off x="10720284" y="6473689"/>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323" name="TextBox 322">
            <a:extLst>
              <a:ext uri="{FF2B5EF4-FFF2-40B4-BE49-F238E27FC236}">
                <a16:creationId xmlns:a16="http://schemas.microsoft.com/office/drawing/2014/main" id="{396305EF-D775-40F0-8106-B2141FF8C131}"/>
              </a:ext>
            </a:extLst>
          </p:cNvPr>
          <p:cNvSpPr txBox="1"/>
          <p:nvPr/>
        </p:nvSpPr>
        <p:spPr>
          <a:xfrm>
            <a:off x="7504783" y="6132276"/>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325" name="TextBox 324">
            <a:extLst>
              <a:ext uri="{FF2B5EF4-FFF2-40B4-BE49-F238E27FC236}">
                <a16:creationId xmlns:a16="http://schemas.microsoft.com/office/drawing/2014/main" id="{65C7A4E9-DAA9-4D22-8873-11D00C71B3F5}"/>
              </a:ext>
            </a:extLst>
          </p:cNvPr>
          <p:cNvSpPr txBox="1"/>
          <p:nvPr/>
        </p:nvSpPr>
        <p:spPr>
          <a:xfrm>
            <a:off x="9351334" y="6139704"/>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67530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1610</Words>
  <Application>Microsoft Office PowerPoint</Application>
  <PresentationFormat>Widescreen</PresentationFormat>
  <Paragraphs>317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14</cp:revision>
  <dcterms:created xsi:type="dcterms:W3CDTF">2020-06-01T20:53:48Z</dcterms:created>
  <dcterms:modified xsi:type="dcterms:W3CDTF">2020-06-30T23:42:54Z</dcterms:modified>
</cp:coreProperties>
</file>