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5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BDB2-1376-425A-AB2E-B45CEEDA4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AACE8-DE5D-4487-949F-3F76E9E48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51F9-3BBA-43D4-93D4-96D1CB9C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0CFD-EA99-47BE-B976-F91F900C887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266D1-A6FD-40BE-9BA3-D069D87A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6C934-B492-46A4-ADFC-98C309BD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E295-003A-491F-9559-3D82C028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CAAC-114D-4294-A113-D7AB3335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4ABA5-5D0D-48C3-B626-19FCA7951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3E958-6539-4D7A-AC87-E3F526D8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0CFD-EA99-47BE-B976-F91F900C887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E5EDA-8DFC-45E6-AD81-8153FEFD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D9190-7389-4717-9836-70249BF1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E295-003A-491F-9559-3D82C028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9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D0840-D9F9-4526-867E-E29DEF0D2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20DEF-EDA5-42E5-B61D-1CAFBEE81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ED0FD-CEC5-435A-A6C6-90B4D8E7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0CFD-EA99-47BE-B976-F91F900C887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E8149-5170-4F31-8116-3473C31A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48CF1-57B7-4E3B-9287-8A50FB24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E295-003A-491F-9559-3D82C028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1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9094-6239-482D-8E9F-27BCDCAF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3E785-F6B5-459E-B03C-12B420683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95695-09B6-459F-93E3-E395E353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0CFD-EA99-47BE-B976-F91F900C887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D2796-0B00-489D-9B15-0D02A86C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EB3E6-F285-419F-8960-D3C81B8E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E295-003A-491F-9559-3D82C028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3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6EB7-6AA2-46D3-B4C7-EC3F9DBE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83CF3-746B-4CE0-9895-64D9C3F15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66CDE-B7B0-4E00-93A6-38C6827B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0CFD-EA99-47BE-B976-F91F900C887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20DC4-92B5-47F3-AD03-10867BB8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C9DBF-53D1-4E61-9320-33A5BCF4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E295-003A-491F-9559-3D82C028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2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533B-C6A0-4C2F-872D-196A95DF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14333-FBBF-4F8A-BC68-66D5BD14F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8F32C-8AC3-4401-9228-1AC8C34C0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2EFA0-7C30-4FB7-A1B4-B71D2520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0CFD-EA99-47BE-B976-F91F900C887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1FB2B-BE81-4A39-B971-B173343EA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E33DF-02E8-49A4-B823-8C8C978D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E295-003A-491F-9559-3D82C028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9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1225-503F-4A9F-803A-ABFBE11A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9EE44-62F8-4E50-AEF3-14928EB52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2D339-FA5D-49B3-9E0A-05D5B41F3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0CCEF-0F28-4401-B4E1-BBDE635CD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D6153-9FBD-4F0B-A319-5A2C9816C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B48C1-213E-4259-BA78-F9CCB3F6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0CFD-EA99-47BE-B976-F91F900C887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25057-C88C-4432-A947-B59C1AC7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BFFC3-0A92-4C24-9389-EBDC12E4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E295-003A-491F-9559-3D82C028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6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51DE-4F8A-4788-B701-8080C82C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A3D2C-0FB8-4A87-A08B-B10AFF58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0CFD-EA99-47BE-B976-F91F900C887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49C51-ECF6-4E6D-A0F1-7E30541A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472FE-7F25-4E39-A44B-E9866981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E295-003A-491F-9559-3D82C028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9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50FCFD-3385-456B-9262-C5DCA127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0CFD-EA99-47BE-B976-F91F900C887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83A35-198B-4B86-881F-9C474224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6999D-CEF8-4493-9648-9CF4E27F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E295-003A-491F-9559-3D82C028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9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6CC04-4103-441E-A9FF-8FB35C05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1D1C7-4FC6-49AB-9D37-2F9BB205A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7C238-2CB1-4818-A290-1C7928AC5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8DB2A-725A-46F5-B4CF-58104A32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0CFD-EA99-47BE-B976-F91F900C887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E3836-02C9-4D18-BA18-AFDD3783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82B2D-F7DB-4E4A-BBA8-88E36540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E295-003A-491F-9559-3D82C028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0D94-C205-4058-B7C0-8E91CBBC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30D1D-B833-45F2-BF20-823683649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53846-C6BD-416E-97B6-12B4C3E65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21ED9-8633-4AC3-9A98-0BA5BB67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0CFD-EA99-47BE-B976-F91F900C887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F11B6-41DC-4C5A-B255-E599353C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53CC6-60C2-4B11-8724-6E2ABF30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E295-003A-491F-9559-3D82C028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3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44893-C232-4A75-B2BE-D41C8A4B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1BD88-8A6E-44CE-9DE8-9CE56CA11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CC450-5AFB-4678-87FF-3FAACB21C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40CFD-EA99-47BE-B976-F91F900C887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0A03E-6E0F-484C-8BD7-E293005C0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15E0C-406B-4E0E-8C59-9D552E686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AE295-003A-491F-9559-3D82C028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2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13F9-A94F-48A1-925F-6FCC50184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7D4D8-FB04-407B-9B52-A823EF1A4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8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A6B18D-ECFD-490A-B5D6-906FEB6FDE34}"/>
              </a:ext>
            </a:extLst>
          </p:cNvPr>
          <p:cNvSpPr txBox="1"/>
          <p:nvPr/>
        </p:nvSpPr>
        <p:spPr>
          <a:xfrm>
            <a:off x="1854762" y="5709618"/>
            <a:ext cx="2733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Always 1 single Git repository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3F80D-8BEB-42FA-B036-A7FCB743B355}"/>
              </a:ext>
            </a:extLst>
          </p:cNvPr>
          <p:cNvSpPr txBox="1"/>
          <p:nvPr/>
        </p:nvSpPr>
        <p:spPr>
          <a:xfrm>
            <a:off x="2249906" y="1897252"/>
            <a:ext cx="1708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Deploy all or nothing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B46D8-9210-47BA-A2C1-CD5BF2B09979}"/>
              </a:ext>
            </a:extLst>
          </p:cNvPr>
          <p:cNvSpPr txBox="1"/>
          <p:nvPr/>
        </p:nvSpPr>
        <p:spPr>
          <a:xfrm>
            <a:off x="2249906" y="3991252"/>
            <a:ext cx="150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Selective deployments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F737E93-1BDF-40F6-A5A3-4D0EA057245A}"/>
              </a:ext>
            </a:extLst>
          </p:cNvPr>
          <p:cNvSpPr/>
          <p:nvPr/>
        </p:nvSpPr>
        <p:spPr>
          <a:xfrm>
            <a:off x="4102768" y="1341521"/>
            <a:ext cx="3230479" cy="1830805"/>
          </a:xfrm>
          <a:custGeom>
            <a:avLst/>
            <a:gdLst>
              <a:gd name="connsiteX0" fmla="*/ 0 w 3230479"/>
              <a:gd name="connsiteY0" fmla="*/ 63016 h 1830805"/>
              <a:gd name="connsiteX1" fmla="*/ 63016 w 3230479"/>
              <a:gd name="connsiteY1" fmla="*/ 0 h 1830805"/>
              <a:gd name="connsiteX2" fmla="*/ 745994 w 3230479"/>
              <a:gd name="connsiteY2" fmla="*/ 0 h 1830805"/>
              <a:gd name="connsiteX3" fmla="*/ 1335839 w 3230479"/>
              <a:gd name="connsiteY3" fmla="*/ 0 h 1830805"/>
              <a:gd name="connsiteX4" fmla="*/ 1956729 w 3230479"/>
              <a:gd name="connsiteY4" fmla="*/ 0 h 1830805"/>
              <a:gd name="connsiteX5" fmla="*/ 3167463 w 3230479"/>
              <a:gd name="connsiteY5" fmla="*/ 0 h 1830805"/>
              <a:gd name="connsiteX6" fmla="*/ 3230479 w 3230479"/>
              <a:gd name="connsiteY6" fmla="*/ 63016 h 1830805"/>
              <a:gd name="connsiteX7" fmla="*/ 3230479 w 3230479"/>
              <a:gd name="connsiteY7" fmla="*/ 631274 h 1830805"/>
              <a:gd name="connsiteX8" fmla="*/ 3230479 w 3230479"/>
              <a:gd name="connsiteY8" fmla="*/ 1182484 h 1830805"/>
              <a:gd name="connsiteX9" fmla="*/ 3230479 w 3230479"/>
              <a:gd name="connsiteY9" fmla="*/ 1767789 h 1830805"/>
              <a:gd name="connsiteX10" fmla="*/ 3167463 w 3230479"/>
              <a:gd name="connsiteY10" fmla="*/ 1830805 h 1830805"/>
              <a:gd name="connsiteX11" fmla="*/ 2577618 w 3230479"/>
              <a:gd name="connsiteY11" fmla="*/ 1830805 h 1830805"/>
              <a:gd name="connsiteX12" fmla="*/ 1894640 w 3230479"/>
              <a:gd name="connsiteY12" fmla="*/ 1830805 h 1830805"/>
              <a:gd name="connsiteX13" fmla="*/ 1335839 w 3230479"/>
              <a:gd name="connsiteY13" fmla="*/ 1830805 h 1830805"/>
              <a:gd name="connsiteX14" fmla="*/ 683905 w 3230479"/>
              <a:gd name="connsiteY14" fmla="*/ 1830805 h 1830805"/>
              <a:gd name="connsiteX15" fmla="*/ 63016 w 3230479"/>
              <a:gd name="connsiteY15" fmla="*/ 1830805 h 1830805"/>
              <a:gd name="connsiteX16" fmla="*/ 0 w 3230479"/>
              <a:gd name="connsiteY16" fmla="*/ 1767789 h 1830805"/>
              <a:gd name="connsiteX17" fmla="*/ 0 w 3230479"/>
              <a:gd name="connsiteY17" fmla="*/ 1199531 h 1830805"/>
              <a:gd name="connsiteX18" fmla="*/ 0 w 3230479"/>
              <a:gd name="connsiteY18" fmla="*/ 631274 h 1830805"/>
              <a:gd name="connsiteX19" fmla="*/ 0 w 3230479"/>
              <a:gd name="connsiteY19" fmla="*/ 63016 h 183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30479" h="1830805" extrusionOk="0">
                <a:moveTo>
                  <a:pt x="0" y="63016"/>
                </a:moveTo>
                <a:cubicBezTo>
                  <a:pt x="-2170" y="35012"/>
                  <a:pt x="27486" y="-2192"/>
                  <a:pt x="63016" y="0"/>
                </a:cubicBezTo>
                <a:cubicBezTo>
                  <a:pt x="222997" y="23128"/>
                  <a:pt x="515081" y="22130"/>
                  <a:pt x="745994" y="0"/>
                </a:cubicBezTo>
                <a:cubicBezTo>
                  <a:pt x="976907" y="-22130"/>
                  <a:pt x="1092282" y="-21149"/>
                  <a:pt x="1335839" y="0"/>
                </a:cubicBezTo>
                <a:cubicBezTo>
                  <a:pt x="1579396" y="21149"/>
                  <a:pt x="1723699" y="25456"/>
                  <a:pt x="1956729" y="0"/>
                </a:cubicBezTo>
                <a:cubicBezTo>
                  <a:pt x="2189759" y="-25456"/>
                  <a:pt x="2917677" y="44980"/>
                  <a:pt x="3167463" y="0"/>
                </a:cubicBezTo>
                <a:cubicBezTo>
                  <a:pt x="3196486" y="6292"/>
                  <a:pt x="3233201" y="26677"/>
                  <a:pt x="3230479" y="63016"/>
                </a:cubicBezTo>
                <a:cubicBezTo>
                  <a:pt x="3247995" y="329948"/>
                  <a:pt x="3226395" y="500524"/>
                  <a:pt x="3230479" y="631274"/>
                </a:cubicBezTo>
                <a:cubicBezTo>
                  <a:pt x="3234563" y="762024"/>
                  <a:pt x="3239627" y="977495"/>
                  <a:pt x="3230479" y="1182484"/>
                </a:cubicBezTo>
                <a:cubicBezTo>
                  <a:pt x="3221332" y="1387473"/>
                  <a:pt x="3229660" y="1537294"/>
                  <a:pt x="3230479" y="1767789"/>
                </a:cubicBezTo>
                <a:cubicBezTo>
                  <a:pt x="3229971" y="1810935"/>
                  <a:pt x="3205303" y="1833055"/>
                  <a:pt x="3167463" y="1830805"/>
                </a:cubicBezTo>
                <a:cubicBezTo>
                  <a:pt x="2905685" y="1821009"/>
                  <a:pt x="2707462" y="1807802"/>
                  <a:pt x="2577618" y="1830805"/>
                </a:cubicBezTo>
                <a:cubicBezTo>
                  <a:pt x="2447775" y="1853808"/>
                  <a:pt x="2201179" y="1797413"/>
                  <a:pt x="1894640" y="1830805"/>
                </a:cubicBezTo>
                <a:cubicBezTo>
                  <a:pt x="1588101" y="1864197"/>
                  <a:pt x="1547957" y="1826795"/>
                  <a:pt x="1335839" y="1830805"/>
                </a:cubicBezTo>
                <a:cubicBezTo>
                  <a:pt x="1123721" y="1834815"/>
                  <a:pt x="845910" y="1853054"/>
                  <a:pt x="683905" y="1830805"/>
                </a:cubicBezTo>
                <a:cubicBezTo>
                  <a:pt x="521900" y="1808556"/>
                  <a:pt x="238308" y="1861287"/>
                  <a:pt x="63016" y="1830805"/>
                </a:cubicBezTo>
                <a:cubicBezTo>
                  <a:pt x="30590" y="1835829"/>
                  <a:pt x="4055" y="1805514"/>
                  <a:pt x="0" y="1767789"/>
                </a:cubicBezTo>
                <a:cubicBezTo>
                  <a:pt x="-19018" y="1604900"/>
                  <a:pt x="1389" y="1331272"/>
                  <a:pt x="0" y="1199531"/>
                </a:cubicBezTo>
                <a:cubicBezTo>
                  <a:pt x="-1389" y="1067790"/>
                  <a:pt x="-9176" y="821141"/>
                  <a:pt x="0" y="631274"/>
                </a:cubicBezTo>
                <a:cubicBezTo>
                  <a:pt x="9176" y="441407"/>
                  <a:pt x="8376" y="250890"/>
                  <a:pt x="0" y="63016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849135825">
                  <a:prstGeom prst="roundRect">
                    <a:avLst>
                      <a:gd name="adj" fmla="val 3442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0C5C2E3-F333-4A61-8D3F-1CACC007210C}"/>
              </a:ext>
            </a:extLst>
          </p:cNvPr>
          <p:cNvSpPr/>
          <p:nvPr/>
        </p:nvSpPr>
        <p:spPr>
          <a:xfrm>
            <a:off x="4100403" y="3334752"/>
            <a:ext cx="3230479" cy="1830805"/>
          </a:xfrm>
          <a:custGeom>
            <a:avLst/>
            <a:gdLst>
              <a:gd name="connsiteX0" fmla="*/ 0 w 3230479"/>
              <a:gd name="connsiteY0" fmla="*/ 63016 h 1830805"/>
              <a:gd name="connsiteX1" fmla="*/ 63016 w 3230479"/>
              <a:gd name="connsiteY1" fmla="*/ 0 h 1830805"/>
              <a:gd name="connsiteX2" fmla="*/ 745994 w 3230479"/>
              <a:gd name="connsiteY2" fmla="*/ 0 h 1830805"/>
              <a:gd name="connsiteX3" fmla="*/ 1335839 w 3230479"/>
              <a:gd name="connsiteY3" fmla="*/ 0 h 1830805"/>
              <a:gd name="connsiteX4" fmla="*/ 1956729 w 3230479"/>
              <a:gd name="connsiteY4" fmla="*/ 0 h 1830805"/>
              <a:gd name="connsiteX5" fmla="*/ 3167463 w 3230479"/>
              <a:gd name="connsiteY5" fmla="*/ 0 h 1830805"/>
              <a:gd name="connsiteX6" fmla="*/ 3230479 w 3230479"/>
              <a:gd name="connsiteY6" fmla="*/ 63016 h 1830805"/>
              <a:gd name="connsiteX7" fmla="*/ 3230479 w 3230479"/>
              <a:gd name="connsiteY7" fmla="*/ 631274 h 1830805"/>
              <a:gd name="connsiteX8" fmla="*/ 3230479 w 3230479"/>
              <a:gd name="connsiteY8" fmla="*/ 1182484 h 1830805"/>
              <a:gd name="connsiteX9" fmla="*/ 3230479 w 3230479"/>
              <a:gd name="connsiteY9" fmla="*/ 1767789 h 1830805"/>
              <a:gd name="connsiteX10" fmla="*/ 3167463 w 3230479"/>
              <a:gd name="connsiteY10" fmla="*/ 1830805 h 1830805"/>
              <a:gd name="connsiteX11" fmla="*/ 2577618 w 3230479"/>
              <a:gd name="connsiteY11" fmla="*/ 1830805 h 1830805"/>
              <a:gd name="connsiteX12" fmla="*/ 1894640 w 3230479"/>
              <a:gd name="connsiteY12" fmla="*/ 1830805 h 1830805"/>
              <a:gd name="connsiteX13" fmla="*/ 1335839 w 3230479"/>
              <a:gd name="connsiteY13" fmla="*/ 1830805 h 1830805"/>
              <a:gd name="connsiteX14" fmla="*/ 683905 w 3230479"/>
              <a:gd name="connsiteY14" fmla="*/ 1830805 h 1830805"/>
              <a:gd name="connsiteX15" fmla="*/ 63016 w 3230479"/>
              <a:gd name="connsiteY15" fmla="*/ 1830805 h 1830805"/>
              <a:gd name="connsiteX16" fmla="*/ 0 w 3230479"/>
              <a:gd name="connsiteY16" fmla="*/ 1767789 h 1830805"/>
              <a:gd name="connsiteX17" fmla="*/ 0 w 3230479"/>
              <a:gd name="connsiteY17" fmla="*/ 1199531 h 1830805"/>
              <a:gd name="connsiteX18" fmla="*/ 0 w 3230479"/>
              <a:gd name="connsiteY18" fmla="*/ 631274 h 1830805"/>
              <a:gd name="connsiteX19" fmla="*/ 0 w 3230479"/>
              <a:gd name="connsiteY19" fmla="*/ 63016 h 183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30479" h="1830805" extrusionOk="0">
                <a:moveTo>
                  <a:pt x="0" y="63016"/>
                </a:moveTo>
                <a:cubicBezTo>
                  <a:pt x="-2170" y="35012"/>
                  <a:pt x="27486" y="-2192"/>
                  <a:pt x="63016" y="0"/>
                </a:cubicBezTo>
                <a:cubicBezTo>
                  <a:pt x="222997" y="23128"/>
                  <a:pt x="515081" y="22130"/>
                  <a:pt x="745994" y="0"/>
                </a:cubicBezTo>
                <a:cubicBezTo>
                  <a:pt x="976907" y="-22130"/>
                  <a:pt x="1092282" y="-21149"/>
                  <a:pt x="1335839" y="0"/>
                </a:cubicBezTo>
                <a:cubicBezTo>
                  <a:pt x="1579396" y="21149"/>
                  <a:pt x="1723699" y="25456"/>
                  <a:pt x="1956729" y="0"/>
                </a:cubicBezTo>
                <a:cubicBezTo>
                  <a:pt x="2189759" y="-25456"/>
                  <a:pt x="2917677" y="44980"/>
                  <a:pt x="3167463" y="0"/>
                </a:cubicBezTo>
                <a:cubicBezTo>
                  <a:pt x="3196486" y="6292"/>
                  <a:pt x="3233201" y="26677"/>
                  <a:pt x="3230479" y="63016"/>
                </a:cubicBezTo>
                <a:cubicBezTo>
                  <a:pt x="3247995" y="329948"/>
                  <a:pt x="3226395" y="500524"/>
                  <a:pt x="3230479" y="631274"/>
                </a:cubicBezTo>
                <a:cubicBezTo>
                  <a:pt x="3234563" y="762024"/>
                  <a:pt x="3239627" y="977495"/>
                  <a:pt x="3230479" y="1182484"/>
                </a:cubicBezTo>
                <a:cubicBezTo>
                  <a:pt x="3221332" y="1387473"/>
                  <a:pt x="3229660" y="1537294"/>
                  <a:pt x="3230479" y="1767789"/>
                </a:cubicBezTo>
                <a:cubicBezTo>
                  <a:pt x="3229971" y="1810935"/>
                  <a:pt x="3205303" y="1833055"/>
                  <a:pt x="3167463" y="1830805"/>
                </a:cubicBezTo>
                <a:cubicBezTo>
                  <a:pt x="2905685" y="1821009"/>
                  <a:pt x="2707462" y="1807802"/>
                  <a:pt x="2577618" y="1830805"/>
                </a:cubicBezTo>
                <a:cubicBezTo>
                  <a:pt x="2447775" y="1853808"/>
                  <a:pt x="2201179" y="1797413"/>
                  <a:pt x="1894640" y="1830805"/>
                </a:cubicBezTo>
                <a:cubicBezTo>
                  <a:pt x="1588101" y="1864197"/>
                  <a:pt x="1547957" y="1826795"/>
                  <a:pt x="1335839" y="1830805"/>
                </a:cubicBezTo>
                <a:cubicBezTo>
                  <a:pt x="1123721" y="1834815"/>
                  <a:pt x="845910" y="1853054"/>
                  <a:pt x="683905" y="1830805"/>
                </a:cubicBezTo>
                <a:cubicBezTo>
                  <a:pt x="521900" y="1808556"/>
                  <a:pt x="238308" y="1861287"/>
                  <a:pt x="63016" y="1830805"/>
                </a:cubicBezTo>
                <a:cubicBezTo>
                  <a:pt x="30590" y="1835829"/>
                  <a:pt x="4055" y="1805514"/>
                  <a:pt x="0" y="1767789"/>
                </a:cubicBezTo>
                <a:cubicBezTo>
                  <a:pt x="-19018" y="1604900"/>
                  <a:pt x="1389" y="1331272"/>
                  <a:pt x="0" y="1199531"/>
                </a:cubicBezTo>
                <a:cubicBezTo>
                  <a:pt x="-1389" y="1067790"/>
                  <a:pt x="-9176" y="821141"/>
                  <a:pt x="0" y="631274"/>
                </a:cubicBezTo>
                <a:cubicBezTo>
                  <a:pt x="9176" y="441407"/>
                  <a:pt x="8376" y="250890"/>
                  <a:pt x="0" y="63016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849135825">
                  <a:prstGeom prst="roundRect">
                    <a:avLst>
                      <a:gd name="adj" fmla="val 3442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167955C-04F6-4480-8041-F0CE95596138}"/>
              </a:ext>
            </a:extLst>
          </p:cNvPr>
          <p:cNvSpPr/>
          <p:nvPr/>
        </p:nvSpPr>
        <p:spPr>
          <a:xfrm>
            <a:off x="7459579" y="3334751"/>
            <a:ext cx="3230479" cy="1830805"/>
          </a:xfrm>
          <a:custGeom>
            <a:avLst/>
            <a:gdLst>
              <a:gd name="connsiteX0" fmla="*/ 0 w 3230479"/>
              <a:gd name="connsiteY0" fmla="*/ 63016 h 1830805"/>
              <a:gd name="connsiteX1" fmla="*/ 63016 w 3230479"/>
              <a:gd name="connsiteY1" fmla="*/ 0 h 1830805"/>
              <a:gd name="connsiteX2" fmla="*/ 745994 w 3230479"/>
              <a:gd name="connsiteY2" fmla="*/ 0 h 1830805"/>
              <a:gd name="connsiteX3" fmla="*/ 1335839 w 3230479"/>
              <a:gd name="connsiteY3" fmla="*/ 0 h 1830805"/>
              <a:gd name="connsiteX4" fmla="*/ 1956729 w 3230479"/>
              <a:gd name="connsiteY4" fmla="*/ 0 h 1830805"/>
              <a:gd name="connsiteX5" fmla="*/ 3167463 w 3230479"/>
              <a:gd name="connsiteY5" fmla="*/ 0 h 1830805"/>
              <a:gd name="connsiteX6" fmla="*/ 3230479 w 3230479"/>
              <a:gd name="connsiteY6" fmla="*/ 63016 h 1830805"/>
              <a:gd name="connsiteX7" fmla="*/ 3230479 w 3230479"/>
              <a:gd name="connsiteY7" fmla="*/ 631274 h 1830805"/>
              <a:gd name="connsiteX8" fmla="*/ 3230479 w 3230479"/>
              <a:gd name="connsiteY8" fmla="*/ 1182484 h 1830805"/>
              <a:gd name="connsiteX9" fmla="*/ 3230479 w 3230479"/>
              <a:gd name="connsiteY9" fmla="*/ 1767789 h 1830805"/>
              <a:gd name="connsiteX10" fmla="*/ 3167463 w 3230479"/>
              <a:gd name="connsiteY10" fmla="*/ 1830805 h 1830805"/>
              <a:gd name="connsiteX11" fmla="*/ 2577618 w 3230479"/>
              <a:gd name="connsiteY11" fmla="*/ 1830805 h 1830805"/>
              <a:gd name="connsiteX12" fmla="*/ 1894640 w 3230479"/>
              <a:gd name="connsiteY12" fmla="*/ 1830805 h 1830805"/>
              <a:gd name="connsiteX13" fmla="*/ 1335839 w 3230479"/>
              <a:gd name="connsiteY13" fmla="*/ 1830805 h 1830805"/>
              <a:gd name="connsiteX14" fmla="*/ 683905 w 3230479"/>
              <a:gd name="connsiteY14" fmla="*/ 1830805 h 1830805"/>
              <a:gd name="connsiteX15" fmla="*/ 63016 w 3230479"/>
              <a:gd name="connsiteY15" fmla="*/ 1830805 h 1830805"/>
              <a:gd name="connsiteX16" fmla="*/ 0 w 3230479"/>
              <a:gd name="connsiteY16" fmla="*/ 1767789 h 1830805"/>
              <a:gd name="connsiteX17" fmla="*/ 0 w 3230479"/>
              <a:gd name="connsiteY17" fmla="*/ 1199531 h 1830805"/>
              <a:gd name="connsiteX18" fmla="*/ 0 w 3230479"/>
              <a:gd name="connsiteY18" fmla="*/ 631274 h 1830805"/>
              <a:gd name="connsiteX19" fmla="*/ 0 w 3230479"/>
              <a:gd name="connsiteY19" fmla="*/ 63016 h 183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30479" h="1830805" extrusionOk="0">
                <a:moveTo>
                  <a:pt x="0" y="63016"/>
                </a:moveTo>
                <a:cubicBezTo>
                  <a:pt x="-2170" y="35012"/>
                  <a:pt x="27486" y="-2192"/>
                  <a:pt x="63016" y="0"/>
                </a:cubicBezTo>
                <a:cubicBezTo>
                  <a:pt x="222997" y="23128"/>
                  <a:pt x="515081" y="22130"/>
                  <a:pt x="745994" y="0"/>
                </a:cubicBezTo>
                <a:cubicBezTo>
                  <a:pt x="976907" y="-22130"/>
                  <a:pt x="1092282" y="-21149"/>
                  <a:pt x="1335839" y="0"/>
                </a:cubicBezTo>
                <a:cubicBezTo>
                  <a:pt x="1579396" y="21149"/>
                  <a:pt x="1723699" y="25456"/>
                  <a:pt x="1956729" y="0"/>
                </a:cubicBezTo>
                <a:cubicBezTo>
                  <a:pt x="2189759" y="-25456"/>
                  <a:pt x="2917677" y="44980"/>
                  <a:pt x="3167463" y="0"/>
                </a:cubicBezTo>
                <a:cubicBezTo>
                  <a:pt x="3196486" y="6292"/>
                  <a:pt x="3233201" y="26677"/>
                  <a:pt x="3230479" y="63016"/>
                </a:cubicBezTo>
                <a:cubicBezTo>
                  <a:pt x="3247995" y="329948"/>
                  <a:pt x="3226395" y="500524"/>
                  <a:pt x="3230479" y="631274"/>
                </a:cubicBezTo>
                <a:cubicBezTo>
                  <a:pt x="3234563" y="762024"/>
                  <a:pt x="3239627" y="977495"/>
                  <a:pt x="3230479" y="1182484"/>
                </a:cubicBezTo>
                <a:cubicBezTo>
                  <a:pt x="3221332" y="1387473"/>
                  <a:pt x="3229660" y="1537294"/>
                  <a:pt x="3230479" y="1767789"/>
                </a:cubicBezTo>
                <a:cubicBezTo>
                  <a:pt x="3229971" y="1810935"/>
                  <a:pt x="3205303" y="1833055"/>
                  <a:pt x="3167463" y="1830805"/>
                </a:cubicBezTo>
                <a:cubicBezTo>
                  <a:pt x="2905685" y="1821009"/>
                  <a:pt x="2707462" y="1807802"/>
                  <a:pt x="2577618" y="1830805"/>
                </a:cubicBezTo>
                <a:cubicBezTo>
                  <a:pt x="2447775" y="1853808"/>
                  <a:pt x="2201179" y="1797413"/>
                  <a:pt x="1894640" y="1830805"/>
                </a:cubicBezTo>
                <a:cubicBezTo>
                  <a:pt x="1588101" y="1864197"/>
                  <a:pt x="1547957" y="1826795"/>
                  <a:pt x="1335839" y="1830805"/>
                </a:cubicBezTo>
                <a:cubicBezTo>
                  <a:pt x="1123721" y="1834815"/>
                  <a:pt x="845910" y="1853054"/>
                  <a:pt x="683905" y="1830805"/>
                </a:cubicBezTo>
                <a:cubicBezTo>
                  <a:pt x="521900" y="1808556"/>
                  <a:pt x="238308" y="1861287"/>
                  <a:pt x="63016" y="1830805"/>
                </a:cubicBezTo>
                <a:cubicBezTo>
                  <a:pt x="30590" y="1835829"/>
                  <a:pt x="4055" y="1805514"/>
                  <a:pt x="0" y="1767789"/>
                </a:cubicBezTo>
                <a:cubicBezTo>
                  <a:pt x="-19018" y="1604900"/>
                  <a:pt x="1389" y="1331272"/>
                  <a:pt x="0" y="1199531"/>
                </a:cubicBezTo>
                <a:cubicBezTo>
                  <a:pt x="-1389" y="1067790"/>
                  <a:pt x="-9176" y="821141"/>
                  <a:pt x="0" y="631274"/>
                </a:cubicBezTo>
                <a:cubicBezTo>
                  <a:pt x="9176" y="441407"/>
                  <a:pt x="8376" y="250890"/>
                  <a:pt x="0" y="63016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849135825">
                  <a:prstGeom prst="roundRect">
                    <a:avLst>
                      <a:gd name="adj" fmla="val 3442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C8A6EB3-2BC6-4E8B-9FF5-733835D7D599}"/>
              </a:ext>
            </a:extLst>
          </p:cNvPr>
          <p:cNvSpPr/>
          <p:nvPr/>
        </p:nvSpPr>
        <p:spPr>
          <a:xfrm>
            <a:off x="7459578" y="1341521"/>
            <a:ext cx="3230479" cy="1830805"/>
          </a:xfrm>
          <a:custGeom>
            <a:avLst/>
            <a:gdLst>
              <a:gd name="connsiteX0" fmla="*/ 0 w 3230479"/>
              <a:gd name="connsiteY0" fmla="*/ 63016 h 1830805"/>
              <a:gd name="connsiteX1" fmla="*/ 63016 w 3230479"/>
              <a:gd name="connsiteY1" fmla="*/ 0 h 1830805"/>
              <a:gd name="connsiteX2" fmla="*/ 745994 w 3230479"/>
              <a:gd name="connsiteY2" fmla="*/ 0 h 1830805"/>
              <a:gd name="connsiteX3" fmla="*/ 1335839 w 3230479"/>
              <a:gd name="connsiteY3" fmla="*/ 0 h 1830805"/>
              <a:gd name="connsiteX4" fmla="*/ 1956729 w 3230479"/>
              <a:gd name="connsiteY4" fmla="*/ 0 h 1830805"/>
              <a:gd name="connsiteX5" fmla="*/ 3167463 w 3230479"/>
              <a:gd name="connsiteY5" fmla="*/ 0 h 1830805"/>
              <a:gd name="connsiteX6" fmla="*/ 3230479 w 3230479"/>
              <a:gd name="connsiteY6" fmla="*/ 63016 h 1830805"/>
              <a:gd name="connsiteX7" fmla="*/ 3230479 w 3230479"/>
              <a:gd name="connsiteY7" fmla="*/ 631274 h 1830805"/>
              <a:gd name="connsiteX8" fmla="*/ 3230479 w 3230479"/>
              <a:gd name="connsiteY8" fmla="*/ 1182484 h 1830805"/>
              <a:gd name="connsiteX9" fmla="*/ 3230479 w 3230479"/>
              <a:gd name="connsiteY9" fmla="*/ 1767789 h 1830805"/>
              <a:gd name="connsiteX10" fmla="*/ 3167463 w 3230479"/>
              <a:gd name="connsiteY10" fmla="*/ 1830805 h 1830805"/>
              <a:gd name="connsiteX11" fmla="*/ 2577618 w 3230479"/>
              <a:gd name="connsiteY11" fmla="*/ 1830805 h 1830805"/>
              <a:gd name="connsiteX12" fmla="*/ 1894640 w 3230479"/>
              <a:gd name="connsiteY12" fmla="*/ 1830805 h 1830805"/>
              <a:gd name="connsiteX13" fmla="*/ 1335839 w 3230479"/>
              <a:gd name="connsiteY13" fmla="*/ 1830805 h 1830805"/>
              <a:gd name="connsiteX14" fmla="*/ 683905 w 3230479"/>
              <a:gd name="connsiteY14" fmla="*/ 1830805 h 1830805"/>
              <a:gd name="connsiteX15" fmla="*/ 63016 w 3230479"/>
              <a:gd name="connsiteY15" fmla="*/ 1830805 h 1830805"/>
              <a:gd name="connsiteX16" fmla="*/ 0 w 3230479"/>
              <a:gd name="connsiteY16" fmla="*/ 1767789 h 1830805"/>
              <a:gd name="connsiteX17" fmla="*/ 0 w 3230479"/>
              <a:gd name="connsiteY17" fmla="*/ 1199531 h 1830805"/>
              <a:gd name="connsiteX18" fmla="*/ 0 w 3230479"/>
              <a:gd name="connsiteY18" fmla="*/ 631274 h 1830805"/>
              <a:gd name="connsiteX19" fmla="*/ 0 w 3230479"/>
              <a:gd name="connsiteY19" fmla="*/ 63016 h 183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30479" h="1830805" extrusionOk="0">
                <a:moveTo>
                  <a:pt x="0" y="63016"/>
                </a:moveTo>
                <a:cubicBezTo>
                  <a:pt x="-2170" y="35012"/>
                  <a:pt x="27486" y="-2192"/>
                  <a:pt x="63016" y="0"/>
                </a:cubicBezTo>
                <a:cubicBezTo>
                  <a:pt x="222997" y="23128"/>
                  <a:pt x="515081" y="22130"/>
                  <a:pt x="745994" y="0"/>
                </a:cubicBezTo>
                <a:cubicBezTo>
                  <a:pt x="976907" y="-22130"/>
                  <a:pt x="1092282" y="-21149"/>
                  <a:pt x="1335839" y="0"/>
                </a:cubicBezTo>
                <a:cubicBezTo>
                  <a:pt x="1579396" y="21149"/>
                  <a:pt x="1723699" y="25456"/>
                  <a:pt x="1956729" y="0"/>
                </a:cubicBezTo>
                <a:cubicBezTo>
                  <a:pt x="2189759" y="-25456"/>
                  <a:pt x="2917677" y="44980"/>
                  <a:pt x="3167463" y="0"/>
                </a:cubicBezTo>
                <a:cubicBezTo>
                  <a:pt x="3196486" y="6292"/>
                  <a:pt x="3233201" y="26677"/>
                  <a:pt x="3230479" y="63016"/>
                </a:cubicBezTo>
                <a:cubicBezTo>
                  <a:pt x="3247995" y="329948"/>
                  <a:pt x="3226395" y="500524"/>
                  <a:pt x="3230479" y="631274"/>
                </a:cubicBezTo>
                <a:cubicBezTo>
                  <a:pt x="3234563" y="762024"/>
                  <a:pt x="3239627" y="977495"/>
                  <a:pt x="3230479" y="1182484"/>
                </a:cubicBezTo>
                <a:cubicBezTo>
                  <a:pt x="3221332" y="1387473"/>
                  <a:pt x="3229660" y="1537294"/>
                  <a:pt x="3230479" y="1767789"/>
                </a:cubicBezTo>
                <a:cubicBezTo>
                  <a:pt x="3229971" y="1810935"/>
                  <a:pt x="3205303" y="1833055"/>
                  <a:pt x="3167463" y="1830805"/>
                </a:cubicBezTo>
                <a:cubicBezTo>
                  <a:pt x="2905685" y="1821009"/>
                  <a:pt x="2707462" y="1807802"/>
                  <a:pt x="2577618" y="1830805"/>
                </a:cubicBezTo>
                <a:cubicBezTo>
                  <a:pt x="2447775" y="1853808"/>
                  <a:pt x="2201179" y="1797413"/>
                  <a:pt x="1894640" y="1830805"/>
                </a:cubicBezTo>
                <a:cubicBezTo>
                  <a:pt x="1588101" y="1864197"/>
                  <a:pt x="1547957" y="1826795"/>
                  <a:pt x="1335839" y="1830805"/>
                </a:cubicBezTo>
                <a:cubicBezTo>
                  <a:pt x="1123721" y="1834815"/>
                  <a:pt x="845910" y="1853054"/>
                  <a:pt x="683905" y="1830805"/>
                </a:cubicBezTo>
                <a:cubicBezTo>
                  <a:pt x="521900" y="1808556"/>
                  <a:pt x="238308" y="1861287"/>
                  <a:pt x="63016" y="1830805"/>
                </a:cubicBezTo>
                <a:cubicBezTo>
                  <a:pt x="30590" y="1835829"/>
                  <a:pt x="4055" y="1805514"/>
                  <a:pt x="0" y="1767789"/>
                </a:cubicBezTo>
                <a:cubicBezTo>
                  <a:pt x="-19018" y="1604900"/>
                  <a:pt x="1389" y="1331272"/>
                  <a:pt x="0" y="1199531"/>
                </a:cubicBezTo>
                <a:cubicBezTo>
                  <a:pt x="-1389" y="1067790"/>
                  <a:pt x="-9176" y="821141"/>
                  <a:pt x="0" y="631274"/>
                </a:cubicBezTo>
                <a:cubicBezTo>
                  <a:pt x="9176" y="441407"/>
                  <a:pt x="8376" y="250890"/>
                  <a:pt x="0" y="63016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849135825">
                  <a:prstGeom prst="roundRect">
                    <a:avLst>
                      <a:gd name="adj" fmla="val 3442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A9FA17-CEEB-4CF1-8D81-5E524B485188}"/>
              </a:ext>
            </a:extLst>
          </p:cNvPr>
          <p:cNvSpPr txBox="1"/>
          <p:nvPr/>
        </p:nvSpPr>
        <p:spPr>
          <a:xfrm>
            <a:off x="4657170" y="532764"/>
            <a:ext cx="211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Individual instances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(triggers, identity)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FED02A-0A16-4858-8943-1B38E7FFFD3D}"/>
              </a:ext>
            </a:extLst>
          </p:cNvPr>
          <p:cNvSpPr txBox="1"/>
          <p:nvPr/>
        </p:nvSpPr>
        <p:spPr>
          <a:xfrm>
            <a:off x="8256617" y="859304"/>
            <a:ext cx="2116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Team instances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113846-2E4A-4896-A82D-8E2D78F0B602}"/>
              </a:ext>
            </a:extLst>
          </p:cNvPr>
          <p:cNvSpPr txBox="1"/>
          <p:nvPr/>
        </p:nvSpPr>
        <p:spPr>
          <a:xfrm>
            <a:off x="4505826" y="1612232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1 Factory per Developer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+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ARM Templates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A47DF2-0417-4BB2-89D4-87DAEC78F917}"/>
              </a:ext>
            </a:extLst>
          </p:cNvPr>
          <p:cNvSpPr txBox="1"/>
          <p:nvPr/>
        </p:nvSpPr>
        <p:spPr>
          <a:xfrm>
            <a:off x="7804484" y="1649236"/>
            <a:ext cx="205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1 Factory for the team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+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ARM Templates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916EE2-3D52-4D95-9A10-C89016212944}"/>
              </a:ext>
            </a:extLst>
          </p:cNvPr>
          <p:cNvSpPr txBox="1"/>
          <p:nvPr/>
        </p:nvSpPr>
        <p:spPr>
          <a:xfrm>
            <a:off x="4508942" y="3722678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1 Factory per Developer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+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JSON Deployments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E244DE-77A4-4534-AF19-EA5E792C4873}"/>
              </a:ext>
            </a:extLst>
          </p:cNvPr>
          <p:cNvSpPr txBox="1"/>
          <p:nvPr/>
        </p:nvSpPr>
        <p:spPr>
          <a:xfrm>
            <a:off x="7739421" y="3730511"/>
            <a:ext cx="205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1 Factory for the team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+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JSON Deployments</a:t>
            </a:r>
          </a:p>
        </p:txBody>
      </p:sp>
    </p:spTree>
    <p:extLst>
      <p:ext uri="{BB962C8B-B14F-4D97-AF65-F5344CB8AC3E}">
        <p14:creationId xmlns:p14="http://schemas.microsoft.com/office/powerpoint/2010/main" val="162206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E3F2-352B-4C73-937E-AA15216D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5E4E1-3D23-4736-B9B0-9D33F074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8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Eiden</dc:creator>
  <cp:lastModifiedBy>Florian Eiden</cp:lastModifiedBy>
  <cp:revision>1</cp:revision>
  <dcterms:created xsi:type="dcterms:W3CDTF">2020-06-01T20:53:48Z</dcterms:created>
  <dcterms:modified xsi:type="dcterms:W3CDTF">2020-06-01T21:03:46Z</dcterms:modified>
</cp:coreProperties>
</file>