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/>
    <p:restoredTop sz="75323"/>
  </p:normalViewPr>
  <p:slideViewPr>
    <p:cSldViewPr snapToGrid="0" snapToObjects="1">
      <p:cViewPr varScale="1">
        <p:scale>
          <a:sx n="62" d="100"/>
          <a:sy n="62" d="100"/>
        </p:scale>
        <p:origin x="208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20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40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85781-6232-184A-8222-E874F090EC08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4175-BDD0-3C46-B86B-D9C0005B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olcano.si.edu/search_volcano.cf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ublic.opendatasoft.com/api/records/1.0/search/?dataset=significant-volcanic-eruption-database&amp;q=&amp;facet=year&amp;facet=tsu&amp;facet=eq&amp;facet=name&amp;facet=location&amp;facet=country&amp;facet=type&amp;facet=status&amp;facet=deaths_description&amp;facet=missing_description&amp;facet=injuries_description&amp;facet=damage_description&amp;facet=houses_destroyed_description&amp;facet=total_deaths_description&amp;facet=total_missing_description&amp;facet=total_injuries_description&amp;facet=total_damage_description&amp;facet=total_houses_destroyed_description&amp;facet=houses_damaged_description" TargetMode="External"/><Relationship Id="rId5" Type="http://schemas.openxmlformats.org/officeDocument/2006/relationships/hyperlink" Target="https://public.opendatasoft.com/explore/dataset/significant-volcanic-eruption-database/information/" TargetMode="External"/><Relationship Id="rId4" Type="http://schemas.openxmlformats.org/officeDocument/2006/relationships/hyperlink" Target="https://github.com/ashante112/Project2-Team2/blob/main/Data/GVP_Volcano_List.xl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project should fall into one of the below four tracks: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custom “creative” D3.js project (i.e., a nonstandard graph or chart)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combination of web scraping and Leaflet or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Plotly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dashboard page with multiple charts that update from the same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“thick” server that performs multiple manipulations on data in a database prior to visualization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visualization must include a Python Flask–powered API, HTML/CSS, JavaScript, and at least one database (SQL, MongoDB, SQLite, etc.).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should include at least one JS library that we did not cover.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0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Sources: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Smithsonian Institution: Global Volcanism Program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https://volcano.si.edu/search_volcano.cfm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Type: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Excel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"Volcanoes of the World" is a database describing the physical characteristics of Holocene volcanoes and their eruptions. This search returns a list which may be filtered based on a volcano name, volcano type, features, evidence of recent activity, location (set using a map), country, rock types, population within various distance ranges, or the availability of images. Name and country searches will also return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 and synonyms; using other filters will result in only primary volcano names being returned. A standard set of fields is shown on the screen display, but full results with additional content may be downloaded into an Excel spreadsheet.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NOAA: Significant Volcanic Eruption Database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https://public.opendatasoft.com/explore/dataset/significant-volcanic-eruption-database/information/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Type: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Json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Significant Volcanic Eruption Database is a global listing of over 500 significant eruptions which includes information on the latitude, longitude, elevation, type of volcano, and last known eruption. A significant eruption is classified as one that meets at least one of the following criteria: caused fatalities, caused moderate damage (approximately $1 million or more), with a Volcanic Explosivity Index (VEI) of 6 or larger, caused a tsunami, or was associated with a major earthquake.</a:t>
            </a:r>
          </a:p>
          <a:p>
            <a:endParaRPr lang="en-US" dirty="0"/>
          </a:p>
          <a:p>
            <a:r>
              <a:rPr lang="en-US" dirty="0"/>
              <a:t>Description of data types</a:t>
            </a:r>
          </a:p>
          <a:p>
            <a:r>
              <a:rPr lang="en-US" dirty="0"/>
              <a:t>Outline</a:t>
            </a:r>
            <a:r>
              <a:rPr lang="en-US" baseline="0" dirty="0"/>
              <a:t> process of how data was incorporated into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final visualization should ideally include at least three views.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must include some level of user-driven interaction (e.g., menus, dropdowns, textboxes).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4175-BDD0-3C46-B86B-D9C0005BE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opendatasoft.com/api/records/1.0/search/?dataset=significant-volcanic-eruption-database&amp;q=&amp;facet=year&amp;facet=tsu&amp;facet=eq&amp;facet=name&amp;facet=location&amp;facet=country&amp;facet=type&amp;facet=status&amp;facet=deaths_description&amp;facet=missing_description&amp;facet=injuries_description&amp;facet=damage_description&amp;facet=houses_destroyed_description&amp;facet=total_deaths_description&amp;facet=total_missing_description&amp;facet=total_injuries_description&amp;facet=total_damage_description&amp;facet=total_houses_destroyed_description&amp;facet=houses_damaged_description" TargetMode="External"/><Relationship Id="rId4" Type="http://schemas.openxmlformats.org/officeDocument/2006/relationships/hyperlink" Target="https://github.com/ashante112/Project2-Team2/blob/main/Data/GVP_Volcano_List.xl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36237-BFF9-174A-9E37-23FCB0CC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DATAVIZ</a:t>
            </a:r>
            <a:br>
              <a:rPr lang="en-US" sz="5400" dirty="0"/>
            </a:br>
            <a:r>
              <a:rPr lang="en-US" sz="5400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242D8-288B-5D42-AFBB-8B10C9245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Visualizations of volcanic activity around the Earth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D7AEE-79B7-0E4B-9104-FE34AE15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Team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8758-EF2F-3741-ABE7-06D1B5FB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/>
              <a:t>Banu Nathan</a:t>
            </a:r>
          </a:p>
          <a:p>
            <a:r>
              <a:rPr lang="en-US" sz="1800"/>
              <a:t>Fleming Brathwaite</a:t>
            </a:r>
          </a:p>
          <a:p>
            <a:r>
              <a:rPr lang="en-US" sz="1800"/>
              <a:t>Dan Freda</a:t>
            </a:r>
          </a:p>
          <a:p>
            <a:r>
              <a:rPr lang="en-US" sz="1800"/>
              <a:t>Shawntell Manning</a:t>
            </a:r>
          </a:p>
        </p:txBody>
      </p:sp>
    </p:spTree>
    <p:extLst>
      <p:ext uri="{BB962C8B-B14F-4D97-AF65-F5344CB8AC3E}">
        <p14:creationId xmlns:p14="http://schemas.microsoft.com/office/powerpoint/2010/main" val="423436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5" name="Content Placeholder 4" descr="A volcano erupting at night&#10;&#10;Description automatically generated">
            <a:extLst>
              <a:ext uri="{FF2B5EF4-FFF2-40B4-BE49-F238E27FC236}">
                <a16:creationId xmlns:a16="http://schemas.microsoft.com/office/drawing/2014/main" id="{598391BC-1BDA-3446-893E-42A8D90FE7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43A869-26C7-9948-A675-D3BDD118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Theme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5C913F-6706-45AE-85D2-06F1F428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Interactive visualizations of global volcanic activity using a combination of web scraping and Leaflet or </a:t>
            </a:r>
            <a:r>
              <a:rPr lang="en-US" sz="2000" b="1" dirty="0" err="1"/>
              <a:t>Plotly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560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B3CE-F1F2-914A-B67B-AB32291D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6979-5695-8C40-BB86-30C53445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11C54-0508-D34D-9ED3-971FEEA9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Data munging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AD69-11E3-354B-AD8D-0BC7D9A89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sz="1800" b="1" dirty="0"/>
              <a:t>Smithsonian Institution: Global Volcanism Program</a:t>
            </a:r>
          </a:p>
          <a:p>
            <a:pPr lvl="1"/>
            <a:r>
              <a:rPr lang="en-US" sz="1600" dirty="0"/>
              <a:t>File Type: </a:t>
            </a:r>
            <a:r>
              <a:rPr lang="en-US" sz="1600" dirty="0">
                <a:hlinkClick r:id="rId4"/>
              </a:rPr>
              <a:t>Excel</a:t>
            </a:r>
            <a:endParaRPr lang="en-US" sz="1600" dirty="0"/>
          </a:p>
          <a:p>
            <a:r>
              <a:rPr lang="en-US" sz="1800" b="1" dirty="0"/>
              <a:t>NOAA: Significant Volcanic Eruption Database</a:t>
            </a:r>
          </a:p>
          <a:p>
            <a:pPr lvl="1"/>
            <a:r>
              <a:rPr lang="en-US" sz="1600" dirty="0"/>
              <a:t>File Type: </a:t>
            </a:r>
            <a:r>
              <a:rPr lang="en-US" sz="1600" dirty="0">
                <a:hlinkClick r:id="rId5"/>
              </a:rPr>
              <a:t>Json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639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5474-320E-F24D-8EE5-EBC95019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8808-1827-9840-926B-BC9175D2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995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283</TotalTime>
  <Words>500</Words>
  <Application>Microsoft Macintosh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DATAVIZ Project 2</vt:lpstr>
      <vt:lpstr>Team 2</vt:lpstr>
      <vt:lpstr>Theme</vt:lpstr>
      <vt:lpstr>Coding approach</vt:lpstr>
      <vt:lpstr>Data munging techniques</vt:lpstr>
      <vt:lpstr>Final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Shawntell Manning</dc:creator>
  <cp:lastModifiedBy>Shawntell Manning</cp:lastModifiedBy>
  <cp:revision>9</cp:revision>
  <dcterms:created xsi:type="dcterms:W3CDTF">2021-04-21T22:37:55Z</dcterms:created>
  <dcterms:modified xsi:type="dcterms:W3CDTF">2021-04-24T00:24:56Z</dcterms:modified>
</cp:coreProperties>
</file>