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/>
    <p:restoredTop sz="86452"/>
  </p:normalViewPr>
  <p:slideViewPr>
    <p:cSldViewPr snapToGrid="0" snapToObjects="1">
      <p:cViewPr varScale="1">
        <p:scale>
          <a:sx n="91" d="100"/>
          <a:sy n="91" d="100"/>
        </p:scale>
        <p:origin x="2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40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5781-6232-184A-8222-E874F090EC0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4175-BDD0-3C46-B86B-D9C0005B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project should fall into one of the below four tracks: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custom “creative” D3.js project (i.e., a nonstandard graph or chart)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combination of web scraping and Leaflet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dashboard page with multiple charts that update from the same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“thick” server that performs multiple manipulations on data in a database prior to 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visualization must include a Python Flask–powered API, HTML/CSS, JavaScript, and at least one database (SQL, MongoDB, SQLite, etc.).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should include at least one JS library that we did not cover.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0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must be powered by a data set with at least 100 records.</a:t>
            </a:r>
          </a:p>
          <a:p>
            <a:endParaRPr lang="en-US" dirty="0"/>
          </a:p>
          <a:p>
            <a:r>
              <a:rPr lang="en-US" dirty="0"/>
              <a:t>Include:</a:t>
            </a:r>
          </a:p>
          <a:p>
            <a:endParaRPr lang="en-US" dirty="0"/>
          </a:p>
          <a:p>
            <a:r>
              <a:rPr lang="en-US" dirty="0"/>
              <a:t>Data sources</a:t>
            </a:r>
          </a:p>
          <a:p>
            <a:r>
              <a:rPr lang="en-US" dirty="0"/>
              <a:t>Description of data types</a:t>
            </a:r>
          </a:p>
          <a:p>
            <a:r>
              <a:rPr lang="en-US" dirty="0"/>
              <a:t>Outline</a:t>
            </a:r>
            <a:r>
              <a:rPr lang="en-US" baseline="0" dirty="0"/>
              <a:t> process of how data was incorporated into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final visualization should ideally include at least three 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must include some level of user-driven interaction (e.g., menus, dropdowns, textboxes).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6237-BFF9-174A-9E37-23FCB0CC3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242D8-288B-5D42-AFBB-8B10C9245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Visualizations of volcanic activity around the planet Earth</a:t>
            </a:r>
          </a:p>
        </p:txBody>
      </p:sp>
    </p:spTree>
    <p:extLst>
      <p:ext uri="{BB962C8B-B14F-4D97-AF65-F5344CB8AC3E}">
        <p14:creationId xmlns:p14="http://schemas.microsoft.com/office/powerpoint/2010/main" val="30828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7AEE-79B7-0E4B-9104-FE34AE15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8758-EF2F-3741-ABE7-06D1B5F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Banu Nathan</a:t>
            </a:r>
          </a:p>
          <a:p>
            <a:r>
              <a:rPr lang="en-US" sz="3600" dirty="0"/>
              <a:t>Fleming Brathwaite</a:t>
            </a:r>
          </a:p>
          <a:p>
            <a:r>
              <a:rPr lang="en-US" sz="3600" dirty="0"/>
              <a:t>Dan Freda</a:t>
            </a:r>
          </a:p>
          <a:p>
            <a:r>
              <a:rPr lang="en-US" sz="3600" dirty="0" err="1"/>
              <a:t>Shawntell</a:t>
            </a:r>
            <a:r>
              <a:rPr lang="en-US" sz="3600" dirty="0"/>
              <a:t> Manning</a:t>
            </a:r>
          </a:p>
        </p:txBody>
      </p:sp>
    </p:spTree>
    <p:extLst>
      <p:ext uri="{BB962C8B-B14F-4D97-AF65-F5344CB8AC3E}">
        <p14:creationId xmlns:p14="http://schemas.microsoft.com/office/powerpoint/2010/main" val="423436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A869-26C7-9948-A675-D3BDD118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882-6FFE-A74E-9A75-2338A3DD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B3CE-F1F2-914A-B67B-AB32291D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6979-5695-8C40-BB86-30C53445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1C54-0508-D34D-9ED3-971FEEA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AD69-11E3-354B-AD8D-0BC7D9A8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5474-320E-F24D-8EE5-EBC95019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8808-1827-9840-926B-BC9175D2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995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238</TotalTime>
  <Words>215</Words>
  <Application>Microsoft Macintosh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Project 2</vt:lpstr>
      <vt:lpstr>Team 2</vt:lpstr>
      <vt:lpstr>Theme</vt:lpstr>
      <vt:lpstr>Coding approach</vt:lpstr>
      <vt:lpstr>Data munging techniques</vt:lpstr>
      <vt:lpstr>Final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Shawntell Manning</dc:creator>
  <cp:lastModifiedBy>Shawntell Manning</cp:lastModifiedBy>
  <cp:revision>5</cp:revision>
  <dcterms:created xsi:type="dcterms:W3CDTF">2021-04-21T22:37:55Z</dcterms:created>
  <dcterms:modified xsi:type="dcterms:W3CDTF">2021-04-22T02:36:05Z</dcterms:modified>
</cp:coreProperties>
</file>