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jQGM5V+XjbEvZj4JUVF0oZ4YoE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32775" y="125500"/>
            <a:ext cx="3114300" cy="2475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57720" y="1191689"/>
            <a:ext cx="1048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Pueblo1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674534" y="1510956"/>
            <a:ext cx="1048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Pueblo2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674536" y="1838120"/>
            <a:ext cx="1048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Pueblo3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674535" y="2183145"/>
            <a:ext cx="1048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Pueblo4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674562" y="1360202"/>
            <a:ext cx="1228165" cy="1021976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6434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853855" y="1566390"/>
            <a:ext cx="9502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Ranking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25546" y="389331"/>
            <a:ext cx="12666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Provincia-&gt;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34511" y="789464"/>
            <a:ext cx="13466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Valoración-&gt;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10485063" y="256142"/>
            <a:ext cx="1511142" cy="29275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0641142" y="1132105"/>
            <a:ext cx="10520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Contraseña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0644972" y="830869"/>
            <a:ext cx="1117770" cy="24622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0641142" y="1450829"/>
            <a:ext cx="1117770" cy="24622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0631220" y="547007"/>
            <a:ext cx="7980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10485063" y="256141"/>
            <a:ext cx="1511142" cy="24622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0485061" y="256142"/>
            <a:ext cx="13059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10649675" y="1882475"/>
            <a:ext cx="992596" cy="24194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Iniciar Sesion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10689982" y="2260739"/>
            <a:ext cx="952289" cy="24622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Crear Cuenta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10258222" y="3794119"/>
            <a:ext cx="1781685" cy="29275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0407315" y="4591014"/>
            <a:ext cx="1532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Nueva Contraseña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10410581" y="4375740"/>
            <a:ext cx="1503467" cy="1723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0436330" y="4939579"/>
            <a:ext cx="1503467" cy="1723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0399625" y="4091550"/>
            <a:ext cx="11390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0258222" y="3794119"/>
            <a:ext cx="1781685" cy="21626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0258221" y="3794119"/>
            <a:ext cx="13059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Recordar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10442969" y="5882776"/>
            <a:ext cx="1139032" cy="24622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Iniciar Sesion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10407315" y="6261136"/>
            <a:ext cx="1527142" cy="24622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Cambiar Contraseña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10359907" y="5220830"/>
            <a:ext cx="1680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Repetir Nueva Contraseña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10485061" y="5595628"/>
            <a:ext cx="1122527" cy="1770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"/>
          <p:cNvCxnSpPr>
            <a:stCxn id="114" idx="1"/>
            <a:endCxn id="108" idx="1"/>
          </p:cNvCxnSpPr>
          <p:nvPr/>
        </p:nvCxnSpPr>
        <p:spPr>
          <a:xfrm flipH="1">
            <a:off x="10258282" y="2865615"/>
            <a:ext cx="431700" cy="105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1"/>
          <p:cNvSpPr/>
          <p:nvPr/>
        </p:nvSpPr>
        <p:spPr>
          <a:xfrm>
            <a:off x="10689982" y="2647929"/>
            <a:ext cx="1001267" cy="43537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Contraseña Olvidada</a:t>
            </a:r>
            <a:endParaRPr/>
          </a:p>
        </p:txBody>
      </p:sp>
      <p:sp>
        <p:nvSpPr>
          <p:cNvPr id="115" name="Google Shape;115;p1"/>
          <p:cNvSpPr/>
          <p:nvPr/>
        </p:nvSpPr>
        <p:spPr>
          <a:xfrm>
            <a:off x="7383802" y="3154827"/>
            <a:ext cx="2437126" cy="27590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9287122" y="3543811"/>
            <a:ext cx="476453" cy="531694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>
            <a:off x="9372312" y="3650809"/>
            <a:ext cx="3485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"/>
          <p:cNvCxnSpPr/>
          <p:nvPr/>
        </p:nvCxnSpPr>
        <p:spPr>
          <a:xfrm>
            <a:off x="9372312" y="3803209"/>
            <a:ext cx="3485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"/>
          <p:cNvCxnSpPr/>
          <p:nvPr/>
        </p:nvCxnSpPr>
        <p:spPr>
          <a:xfrm>
            <a:off x="9372312" y="3943943"/>
            <a:ext cx="3485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1"/>
          <p:cNvCxnSpPr>
            <a:stCxn id="100" idx="1"/>
            <a:endCxn id="84" idx="3"/>
          </p:cNvCxnSpPr>
          <p:nvPr/>
        </p:nvCxnSpPr>
        <p:spPr>
          <a:xfrm rot="10800000">
            <a:off x="3647075" y="1363547"/>
            <a:ext cx="7002600" cy="63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1"/>
          <p:cNvSpPr/>
          <p:nvPr/>
        </p:nvSpPr>
        <p:spPr>
          <a:xfrm>
            <a:off x="7549582" y="3499944"/>
            <a:ext cx="1681514" cy="2390136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6434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7947691" y="3654016"/>
            <a:ext cx="9502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Ranking</a:t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7549584" y="4181951"/>
            <a:ext cx="5362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1ª</a:t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7549583" y="4551283"/>
            <a:ext cx="5362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2ª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7549583" y="4945695"/>
            <a:ext cx="5362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3ª</a:t>
            </a:r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7549582" y="5401046"/>
            <a:ext cx="5362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4ª</a:t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8085881" y="4199326"/>
            <a:ext cx="1048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Pueblo1</a:t>
            </a:r>
            <a:endParaRPr/>
          </a:p>
        </p:txBody>
      </p:sp>
      <p:sp>
        <p:nvSpPr>
          <p:cNvPr id="128" name="Google Shape;128;p1"/>
          <p:cNvSpPr txBox="1"/>
          <p:nvPr/>
        </p:nvSpPr>
        <p:spPr>
          <a:xfrm>
            <a:off x="8085880" y="4568658"/>
            <a:ext cx="1048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Pueblo2</a:t>
            </a:r>
            <a:endParaRPr/>
          </a:p>
        </p:txBody>
      </p:sp>
      <p:sp>
        <p:nvSpPr>
          <p:cNvPr id="129" name="Google Shape;129;p1"/>
          <p:cNvSpPr txBox="1"/>
          <p:nvPr/>
        </p:nvSpPr>
        <p:spPr>
          <a:xfrm>
            <a:off x="8085880" y="4963070"/>
            <a:ext cx="1048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Pueblo3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8085879" y="5418421"/>
            <a:ext cx="1048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Pueblo4</a:t>
            </a:r>
            <a:endParaRPr/>
          </a:p>
        </p:txBody>
      </p:sp>
      <p:sp>
        <p:nvSpPr>
          <p:cNvPr id="131" name="Google Shape;131;p1"/>
          <p:cNvSpPr/>
          <p:nvPr/>
        </p:nvSpPr>
        <p:spPr>
          <a:xfrm>
            <a:off x="532769" y="109642"/>
            <a:ext cx="3114292" cy="25835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575200" y="125505"/>
            <a:ext cx="13059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/>
          </a:p>
        </p:txBody>
      </p:sp>
      <p:sp>
        <p:nvSpPr>
          <p:cNvPr id="133" name="Google Shape;133;p1"/>
          <p:cNvSpPr/>
          <p:nvPr/>
        </p:nvSpPr>
        <p:spPr>
          <a:xfrm>
            <a:off x="7383802" y="3157132"/>
            <a:ext cx="2437125" cy="280233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7383800" y="3157133"/>
            <a:ext cx="13059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Ranking</a:t>
            </a:r>
            <a:endParaRPr/>
          </a:p>
        </p:txBody>
      </p:sp>
      <p:cxnSp>
        <p:nvCxnSpPr>
          <p:cNvPr id="135" name="Google Shape;135;p1"/>
          <p:cNvCxnSpPr>
            <a:stCxn id="136" idx="2"/>
            <a:endCxn id="134" idx="0"/>
          </p:cNvCxnSpPr>
          <p:nvPr/>
        </p:nvCxnSpPr>
        <p:spPr>
          <a:xfrm>
            <a:off x="2301052" y="2248666"/>
            <a:ext cx="5735700" cy="90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1"/>
          <p:cNvSpPr/>
          <p:nvPr/>
        </p:nvSpPr>
        <p:spPr>
          <a:xfrm>
            <a:off x="1804754" y="2006722"/>
            <a:ext cx="992596" cy="24194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 Mas</a:t>
            </a:r>
            <a:endParaRPr/>
          </a:p>
        </p:txBody>
      </p:sp>
      <p:sp>
        <p:nvSpPr>
          <p:cNvPr id="137" name="Google Shape;137;p1"/>
          <p:cNvSpPr/>
          <p:nvPr/>
        </p:nvSpPr>
        <p:spPr>
          <a:xfrm>
            <a:off x="3061526" y="560036"/>
            <a:ext cx="476453" cy="531694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1"/>
          <p:cNvCxnSpPr/>
          <p:nvPr/>
        </p:nvCxnSpPr>
        <p:spPr>
          <a:xfrm>
            <a:off x="3146716" y="667034"/>
            <a:ext cx="3485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1"/>
          <p:cNvCxnSpPr/>
          <p:nvPr/>
        </p:nvCxnSpPr>
        <p:spPr>
          <a:xfrm>
            <a:off x="3146716" y="819434"/>
            <a:ext cx="3485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"/>
          <p:cNvCxnSpPr/>
          <p:nvPr/>
        </p:nvCxnSpPr>
        <p:spPr>
          <a:xfrm>
            <a:off x="3146716" y="960168"/>
            <a:ext cx="3485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1"/>
          <p:cNvSpPr/>
          <p:nvPr/>
        </p:nvSpPr>
        <p:spPr>
          <a:xfrm>
            <a:off x="151100" y="3619701"/>
            <a:ext cx="2744792" cy="31393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2335762" y="4008685"/>
            <a:ext cx="492865" cy="531694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"/>
          <p:cNvCxnSpPr/>
          <p:nvPr/>
        </p:nvCxnSpPr>
        <p:spPr>
          <a:xfrm>
            <a:off x="2420952" y="4115683"/>
            <a:ext cx="36057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"/>
          <p:cNvCxnSpPr/>
          <p:nvPr/>
        </p:nvCxnSpPr>
        <p:spPr>
          <a:xfrm>
            <a:off x="2420952" y="4268083"/>
            <a:ext cx="36057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"/>
          <p:cNvCxnSpPr/>
          <p:nvPr/>
        </p:nvCxnSpPr>
        <p:spPr>
          <a:xfrm>
            <a:off x="2420952" y="4408817"/>
            <a:ext cx="36057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"/>
          <p:cNvSpPr/>
          <p:nvPr/>
        </p:nvSpPr>
        <p:spPr>
          <a:xfrm>
            <a:off x="316879" y="3964817"/>
            <a:ext cx="1951617" cy="271960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6434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714989" y="4118890"/>
            <a:ext cx="982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Pueblo1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316882" y="4646825"/>
            <a:ext cx="10850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Provincia</a:t>
            </a:r>
            <a:endParaRPr/>
          </a:p>
        </p:txBody>
      </p:sp>
      <p:sp>
        <p:nvSpPr>
          <p:cNvPr id="149" name="Google Shape;149;p1"/>
          <p:cNvSpPr txBox="1"/>
          <p:nvPr/>
        </p:nvSpPr>
        <p:spPr>
          <a:xfrm>
            <a:off x="316881" y="5016157"/>
            <a:ext cx="10850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Localidad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316881" y="5410569"/>
            <a:ext cx="10850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Valoracion</a:t>
            </a:r>
            <a:endParaRPr/>
          </a:p>
        </p:txBody>
      </p:sp>
      <p:sp>
        <p:nvSpPr>
          <p:cNvPr id="151" name="Google Shape;151;p1"/>
          <p:cNvSpPr txBox="1"/>
          <p:nvPr/>
        </p:nvSpPr>
        <p:spPr>
          <a:xfrm>
            <a:off x="316880" y="5865920"/>
            <a:ext cx="11851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Comentario</a:t>
            </a:r>
            <a:endParaRPr/>
          </a:p>
        </p:txBody>
      </p:sp>
      <p:sp>
        <p:nvSpPr>
          <p:cNvPr id="152" name="Google Shape;152;p1"/>
          <p:cNvSpPr txBox="1"/>
          <p:nvPr/>
        </p:nvSpPr>
        <p:spPr>
          <a:xfrm>
            <a:off x="1217127" y="4652430"/>
            <a:ext cx="10850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Provincia1</a:t>
            </a:r>
            <a:endParaRPr/>
          </a:p>
        </p:txBody>
      </p:sp>
      <p:sp>
        <p:nvSpPr>
          <p:cNvPr id="153" name="Google Shape;153;p1"/>
          <p:cNvSpPr txBox="1"/>
          <p:nvPr/>
        </p:nvSpPr>
        <p:spPr>
          <a:xfrm>
            <a:off x="1217126" y="5021762"/>
            <a:ext cx="10850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Localidad1</a:t>
            </a:r>
            <a:endParaRPr/>
          </a:p>
        </p:txBody>
      </p:sp>
      <p:sp>
        <p:nvSpPr>
          <p:cNvPr id="154" name="Google Shape;154;p1"/>
          <p:cNvSpPr/>
          <p:nvPr/>
        </p:nvSpPr>
        <p:spPr>
          <a:xfrm>
            <a:off x="151100" y="3622006"/>
            <a:ext cx="2744791" cy="280233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151097" y="3622007"/>
            <a:ext cx="13509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Pueblo</a:t>
            </a:r>
            <a:endParaRPr/>
          </a:p>
        </p:txBody>
      </p:sp>
      <p:sp>
        <p:nvSpPr>
          <p:cNvPr id="156" name="Google Shape;156;p1"/>
          <p:cNvSpPr txBox="1"/>
          <p:nvPr/>
        </p:nvSpPr>
        <p:spPr>
          <a:xfrm>
            <a:off x="359337" y="6267053"/>
            <a:ext cx="11851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Localización</a:t>
            </a:r>
            <a:endParaRPr/>
          </a:p>
        </p:txBody>
      </p:sp>
      <p:sp>
        <p:nvSpPr>
          <p:cNvPr id="157" name="Google Shape;157;p1"/>
          <p:cNvSpPr/>
          <p:nvPr/>
        </p:nvSpPr>
        <p:spPr>
          <a:xfrm>
            <a:off x="1544475" y="5875654"/>
            <a:ext cx="607346" cy="29480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6B5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"/>
          <p:cNvCxnSpPr>
            <a:stCxn id="85" idx="1"/>
            <a:endCxn id="155" idx="1"/>
          </p:cNvCxnSpPr>
          <p:nvPr/>
        </p:nvCxnSpPr>
        <p:spPr>
          <a:xfrm flipH="1">
            <a:off x="151020" y="1360966"/>
            <a:ext cx="506700" cy="238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1"/>
          <p:cNvCxnSpPr>
            <a:stCxn id="86" idx="1"/>
            <a:endCxn id="155" idx="1"/>
          </p:cNvCxnSpPr>
          <p:nvPr/>
        </p:nvCxnSpPr>
        <p:spPr>
          <a:xfrm flipH="1">
            <a:off x="151034" y="1680233"/>
            <a:ext cx="523500" cy="206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1"/>
          <p:cNvCxnSpPr>
            <a:stCxn id="87" idx="1"/>
            <a:endCxn id="155" idx="1"/>
          </p:cNvCxnSpPr>
          <p:nvPr/>
        </p:nvCxnSpPr>
        <p:spPr>
          <a:xfrm flipH="1">
            <a:off x="151036" y="2007397"/>
            <a:ext cx="523500" cy="173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1"/>
          <p:cNvCxnSpPr>
            <a:stCxn id="88" idx="1"/>
            <a:endCxn id="155" idx="1"/>
          </p:cNvCxnSpPr>
          <p:nvPr/>
        </p:nvCxnSpPr>
        <p:spPr>
          <a:xfrm flipH="1">
            <a:off x="151035" y="2352422"/>
            <a:ext cx="523500" cy="139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1"/>
          <p:cNvSpPr/>
          <p:nvPr/>
        </p:nvSpPr>
        <p:spPr>
          <a:xfrm>
            <a:off x="1502018" y="5456907"/>
            <a:ext cx="272370" cy="18674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2700">
            <a:solidFill>
              <a:srgbClr val="6B5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1731738" y="5455465"/>
            <a:ext cx="272370" cy="18674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2700">
            <a:solidFill>
              <a:srgbClr val="6B5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961457" y="5439919"/>
            <a:ext cx="272370" cy="18674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2700">
            <a:solidFill>
              <a:srgbClr val="6B5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/>
          <p:nvPr/>
        </p:nvSpPr>
        <p:spPr>
          <a:xfrm>
            <a:off x="208208" y="176756"/>
            <a:ext cx="1511142" cy="29275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364287" y="1052719"/>
            <a:ext cx="10520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Contraseña</a:t>
            </a: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368117" y="751483"/>
            <a:ext cx="1117770" cy="24622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364287" y="1371443"/>
            <a:ext cx="1117770" cy="24622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354365" y="467621"/>
            <a:ext cx="7980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208208" y="176755"/>
            <a:ext cx="1511142" cy="24622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208206" y="176756"/>
            <a:ext cx="13059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372820" y="1803089"/>
            <a:ext cx="992596" cy="24194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Iniciar Sesion</a:t>
            </a: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413127" y="2181353"/>
            <a:ext cx="952289" cy="24622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Crear Cuenta</a:t>
            </a: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413127" y="2568543"/>
            <a:ext cx="1001267" cy="43537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Contraseña Olvidada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/>
          <p:nvPr/>
        </p:nvSpPr>
        <p:spPr>
          <a:xfrm>
            <a:off x="409547" y="193534"/>
            <a:ext cx="1963190" cy="29275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558640" y="990429"/>
            <a:ext cx="15324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Nueva Contraseña</a:t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561906" y="775155"/>
            <a:ext cx="1503467" cy="1723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587655" y="1338994"/>
            <a:ext cx="1503467" cy="1723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 txBox="1"/>
          <p:nvPr/>
        </p:nvSpPr>
        <p:spPr>
          <a:xfrm>
            <a:off x="550950" y="490965"/>
            <a:ext cx="11390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409547" y="193534"/>
            <a:ext cx="1963190" cy="21626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409546" y="193534"/>
            <a:ext cx="13059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Recordar</a:t>
            </a: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594294" y="2282191"/>
            <a:ext cx="1139032" cy="24622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Iniciar Sesion</a:t>
            </a: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558640" y="2660551"/>
            <a:ext cx="1527142" cy="24622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Cambiar Contraseña</a:t>
            </a:r>
            <a:endParaRPr/>
          </a:p>
        </p:txBody>
      </p:sp>
      <p:sp>
        <p:nvSpPr>
          <p:cNvPr id="192" name="Google Shape;192;p3"/>
          <p:cNvSpPr txBox="1"/>
          <p:nvPr/>
        </p:nvSpPr>
        <p:spPr>
          <a:xfrm>
            <a:off x="511232" y="1620245"/>
            <a:ext cx="1680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Repetir Nueva Contraseña</a:t>
            </a: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636386" y="1995043"/>
            <a:ext cx="1122527" cy="1770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2024-01-06T19:10:48Z</dcterms:created>
  <dc:creator>David CM</dc:creator>
</cp:coreProperties>
</file>