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76" r:id="rId6"/>
    <p:sldId id="259" r:id="rId7"/>
    <p:sldId id="274" r:id="rId8"/>
    <p:sldId id="277" r:id="rId9"/>
    <p:sldId id="278" r:id="rId10"/>
    <p:sldId id="262" r:id="rId11"/>
    <p:sldId id="279" r:id="rId12"/>
    <p:sldId id="263" r:id="rId13"/>
    <p:sldId id="264" r:id="rId14"/>
    <p:sldId id="266"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10422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48601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564520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406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89482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358267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4029635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73807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40300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5221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77077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36975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2724398-2B09-45E4-97D5-17FFFCD9BA7A}" type="datetimeFigureOut">
              <a:rPr lang="es-ES" smtClean="0"/>
              <a:t>21/03/2024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0051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88142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89298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21971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07803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724398-2B09-45E4-97D5-17FFFCD9BA7A}" type="datetimeFigureOut">
              <a:rPr lang="es-ES" smtClean="0"/>
              <a:t>21/03/2024</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E41EC7-50BF-4965-8F00-A33617E4D86A}" type="slidenum">
              <a:rPr lang="es-ES" smtClean="0"/>
              <a:t>‹Nº›</a:t>
            </a:fld>
            <a:endParaRPr lang="es-ES"/>
          </a:p>
        </p:txBody>
      </p:sp>
    </p:spTree>
    <p:extLst>
      <p:ext uri="{BB962C8B-B14F-4D97-AF65-F5344CB8AC3E}">
        <p14:creationId xmlns:p14="http://schemas.microsoft.com/office/powerpoint/2010/main" val="39770762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album.mediaset.es/cimg/807030/2019/11/04/ef47657facaa7d9d30cd5ae4f3455a8a_965d.jpg" TargetMode="External"/><Relationship Id="rId2" Type="http://schemas.openxmlformats.org/officeDocument/2006/relationships/hyperlink" Target="https://www.pccomponentes.com/lg-32lm6300pla-32-led-fullh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5AAD3-2190-4A26-B1E9-D76D04455564}"/>
              </a:ext>
            </a:extLst>
          </p:cNvPr>
          <p:cNvSpPr>
            <a:spLocks noGrp="1"/>
          </p:cNvSpPr>
          <p:nvPr>
            <p:ph type="ctrTitle"/>
          </p:nvPr>
        </p:nvSpPr>
        <p:spPr>
          <a:xfrm>
            <a:off x="1154955" y="1054160"/>
            <a:ext cx="8825658" cy="3329581"/>
          </a:xfrm>
        </p:spPr>
        <p:txBody>
          <a:bodyPr anchor="ctr"/>
          <a:lstStyle/>
          <a:p>
            <a:pPr algn="ctr"/>
            <a:r>
              <a:rPr lang="es-ES" sz="6600" b="1" u="sng" dirty="0">
                <a:solidFill>
                  <a:srgbClr val="FF0000"/>
                </a:solidFill>
              </a:rPr>
              <a:t>Presentación Trabajo Fin De Grado</a:t>
            </a:r>
          </a:p>
        </p:txBody>
      </p:sp>
      <p:sp>
        <p:nvSpPr>
          <p:cNvPr id="3" name="Subtítulo 2">
            <a:extLst>
              <a:ext uri="{FF2B5EF4-FFF2-40B4-BE49-F238E27FC236}">
                <a16:creationId xmlns:a16="http://schemas.microsoft.com/office/drawing/2014/main" id="{51E89D43-B5EE-4886-8720-43992530D4A1}"/>
              </a:ext>
            </a:extLst>
          </p:cNvPr>
          <p:cNvSpPr>
            <a:spLocks noGrp="1"/>
          </p:cNvSpPr>
          <p:nvPr>
            <p:ph type="subTitle" idx="1"/>
          </p:nvPr>
        </p:nvSpPr>
        <p:spPr>
          <a:xfrm>
            <a:off x="1154955" y="4383741"/>
            <a:ext cx="8825658" cy="2097741"/>
          </a:xfrm>
        </p:spPr>
        <p:txBody>
          <a:bodyPr anchor="ctr">
            <a:normAutofit/>
          </a:bodyPr>
          <a:lstStyle/>
          <a:p>
            <a:pPr algn="ctr"/>
            <a:r>
              <a:rPr lang="es-ES" sz="3600" dirty="0"/>
              <a:t>David Corredor Miguel</a:t>
            </a:r>
          </a:p>
          <a:p>
            <a:pPr algn="ctr"/>
            <a:r>
              <a:rPr lang="es-ES" sz="3600" dirty="0"/>
              <a:t>Antonio Castillo</a:t>
            </a:r>
          </a:p>
          <a:p>
            <a:pPr algn="ctr"/>
            <a:r>
              <a:rPr lang="es-ES" sz="3600" dirty="0"/>
              <a:t>Francisco León</a:t>
            </a:r>
          </a:p>
        </p:txBody>
      </p:sp>
    </p:spTree>
    <p:extLst>
      <p:ext uri="{BB962C8B-B14F-4D97-AF65-F5344CB8AC3E}">
        <p14:creationId xmlns:p14="http://schemas.microsoft.com/office/powerpoint/2010/main" val="358294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2400" b="1" u="sng" dirty="0">
                <a:solidFill>
                  <a:srgbClr val="FF0000"/>
                </a:solidFill>
              </a:rPr>
              <a:t>MAUI</a:t>
            </a:r>
          </a:p>
          <a:p>
            <a:r>
              <a:rPr lang="es-ES" sz="2400" dirty="0"/>
              <a:t>Hemos decidido usar MAUI por tener un código multiplataforma, para una mayor compatibilidad al ejecutar la aplicación en diferentes entornos.</a:t>
            </a:r>
          </a:p>
          <a:p>
            <a:r>
              <a:rPr lang="es-ES" sz="2400" b="1" u="sng" dirty="0">
                <a:solidFill>
                  <a:srgbClr val="FF0000"/>
                </a:solidFill>
              </a:rPr>
              <a:t>.NET</a:t>
            </a:r>
          </a:p>
          <a:p>
            <a:r>
              <a:rPr lang="es-ES" sz="2400" dirty="0"/>
              <a:t>Hemos decidido usar el lenguaje de programación aplicación .NET porque permite interactuar con los usuarios y utilizar sistemas de Bases de Datos.</a:t>
            </a:r>
          </a:p>
          <a:p>
            <a:endParaRPr lang="es-ES" sz="2400" dirty="0"/>
          </a:p>
        </p:txBody>
      </p:sp>
    </p:spTree>
    <p:extLst>
      <p:ext uri="{BB962C8B-B14F-4D97-AF65-F5344CB8AC3E}">
        <p14:creationId xmlns:p14="http://schemas.microsoft.com/office/powerpoint/2010/main" val="46366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2400" b="1" u="sng" dirty="0">
                <a:solidFill>
                  <a:srgbClr val="FF0000"/>
                </a:solidFill>
              </a:rPr>
              <a:t>Supabase</a:t>
            </a:r>
          </a:p>
          <a:p>
            <a:r>
              <a:rPr lang="es-ES" sz="2400" dirty="0"/>
              <a:t>Hemos decidido usar Supabase como gestor de Base de Datos online.</a:t>
            </a:r>
          </a:p>
          <a:p>
            <a:r>
              <a:rPr lang="es-ES" sz="2400" b="1" u="sng" dirty="0">
                <a:solidFill>
                  <a:srgbClr val="FF0000"/>
                </a:solidFill>
              </a:rPr>
              <a:t>GitHub</a:t>
            </a:r>
          </a:p>
          <a:p>
            <a:r>
              <a:rPr lang="es-ES" sz="2400" dirty="0"/>
              <a:t>Hemos decidido usar GitHub como repositorio de archivos.</a:t>
            </a:r>
          </a:p>
          <a:p>
            <a:r>
              <a:rPr lang="es-ES" sz="2400" b="1" u="sng" dirty="0">
                <a:solidFill>
                  <a:srgbClr val="FF0000"/>
                </a:solidFill>
              </a:rPr>
              <a:t>Visual Studio</a:t>
            </a:r>
          </a:p>
          <a:p>
            <a:r>
              <a:rPr lang="es-ES" sz="2400" dirty="0"/>
              <a:t>Hemos decidido usar Visual Studio como entorno de desarrollo.</a:t>
            </a:r>
          </a:p>
          <a:p>
            <a:endParaRPr lang="es-ES" sz="2400" dirty="0"/>
          </a:p>
        </p:txBody>
      </p:sp>
    </p:spTree>
    <p:extLst>
      <p:ext uri="{BB962C8B-B14F-4D97-AF65-F5344CB8AC3E}">
        <p14:creationId xmlns:p14="http://schemas.microsoft.com/office/powerpoint/2010/main" val="120974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Manual De Instalación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pPr marL="514350" indent="-514350">
              <a:buFont typeface="+mj-lt"/>
              <a:buAutoNum type="arabicPeriod"/>
            </a:pPr>
            <a:r>
              <a:rPr lang="es-ES" sz="2400" dirty="0"/>
              <a:t>Para ver este proyecto de tienda aplicación es instalar Visual Studio con Desarrollo de Interfaz de Usuario de Aplicaciones Multiplataforma para incluir MAUI. </a:t>
            </a:r>
          </a:p>
          <a:p>
            <a:pPr marL="514350" indent="-514350">
              <a:buFont typeface="+mj-lt"/>
              <a:buAutoNum type="arabicPeriod"/>
            </a:pPr>
            <a:r>
              <a:rPr lang="es-ES" sz="2400" dirty="0"/>
              <a:t>Instalar el emulador en Visual Studio.</a:t>
            </a:r>
          </a:p>
          <a:p>
            <a:pPr marL="514350" indent="-514350">
              <a:buFont typeface="+mj-lt"/>
              <a:buAutoNum type="arabicPeriod"/>
            </a:pPr>
            <a:r>
              <a:rPr lang="es-ES" sz="2400" dirty="0"/>
              <a:t>Después abrir la solución del proyecto, iniciar el emulador pulsando la flecha verde. </a:t>
            </a:r>
          </a:p>
          <a:p>
            <a:pPr marL="514350" indent="-514350">
              <a:buFont typeface="+mj-lt"/>
              <a:buAutoNum type="arabicPeriod"/>
            </a:pPr>
            <a:r>
              <a:rPr lang="es-ES" sz="2400" dirty="0"/>
              <a:t>Por último, iniciar la aplicación pulsando la flecha verde.</a:t>
            </a:r>
          </a:p>
        </p:txBody>
      </p:sp>
    </p:spTree>
    <p:extLst>
      <p:ext uri="{BB962C8B-B14F-4D97-AF65-F5344CB8AC3E}">
        <p14:creationId xmlns:p14="http://schemas.microsoft.com/office/powerpoint/2010/main" val="17223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364776"/>
          </a:xfrm>
        </p:spPr>
        <p:txBody>
          <a:bodyPr anchor="ctr"/>
          <a:lstStyle/>
          <a:p>
            <a:pPr algn="ctr"/>
            <a:r>
              <a:rPr lang="es-ES" sz="2800" b="1" u="sng" dirty="0">
                <a:solidFill>
                  <a:srgbClr val="FF0000"/>
                </a:solidFill>
              </a:rPr>
              <a:t>Manual De Usuario (Si No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023583"/>
            <a:ext cx="11781182" cy="5695270"/>
          </a:xfrm>
        </p:spPr>
        <p:txBody>
          <a:bodyPr anchor="t">
            <a:normAutofit/>
          </a:bodyPr>
          <a:lstStyle/>
          <a:p>
            <a:pPr marL="457200" indent="-457200">
              <a:buFont typeface="+mj-lt"/>
              <a:buAutoNum type="arabicPeriod"/>
            </a:pPr>
            <a:r>
              <a:rPr lang="es-ES" sz="2000" dirty="0"/>
              <a:t>Al hacer click en Iniciar Sesión aparecerá para iniciar sesión.</a:t>
            </a:r>
          </a:p>
          <a:p>
            <a:pPr marL="457200" indent="-457200">
              <a:buFont typeface="+mj-lt"/>
              <a:buAutoNum type="arabicPeriod"/>
            </a:pPr>
            <a:r>
              <a:rPr lang="es-ES" sz="2000" dirty="0"/>
              <a:t>Al hacer click en Volver A Inicio volverá a la página de Inicio (Sin Sesión).</a:t>
            </a:r>
          </a:p>
          <a:p>
            <a:pPr marL="457200" indent="-457200">
              <a:buFont typeface="+mj-lt"/>
              <a:buAutoNum type="arabicPeriod"/>
            </a:pPr>
            <a:r>
              <a:rPr lang="es-ES" sz="2000" dirty="0"/>
              <a:t>Al hacer click en Crear Usuario aparecerá para crear un nuevo usuario.</a:t>
            </a:r>
          </a:p>
          <a:p>
            <a:pPr marL="457200" indent="-457200">
              <a:buFont typeface="+mj-lt"/>
              <a:buAutoNum type="arabicPeriod"/>
            </a:pPr>
            <a:r>
              <a:rPr lang="es-ES" sz="2000" dirty="0"/>
              <a:t>Después de escribir el nombre de usuario, contraseña. Haz click en Registrarse para crear el usuario.</a:t>
            </a:r>
          </a:p>
          <a:p>
            <a:pPr marL="457200" indent="-457200">
              <a:buFont typeface="+mj-lt"/>
              <a:buAutoNum type="arabicPeriod"/>
            </a:pPr>
            <a:r>
              <a:rPr lang="es-ES" sz="2000" dirty="0"/>
              <a:t>Si se ha creado el usuario correctamente haz click en Iniciar Sesión para volver al formulario para iniciar sesión.</a:t>
            </a:r>
          </a:p>
          <a:p>
            <a:pPr marL="457200" indent="-457200">
              <a:buFont typeface="+mj-lt"/>
              <a:buAutoNum type="arabicPeriod"/>
            </a:pPr>
            <a:r>
              <a:rPr lang="es-ES" sz="2000" dirty="0"/>
              <a:t>Por último, introduce tu nombre de usuario y contraseña para iniciar sesión.</a:t>
            </a:r>
          </a:p>
          <a:p>
            <a:pPr marL="457200" indent="-457200">
              <a:buFont typeface="+mj-lt"/>
              <a:buAutoNum type="arabicPeriod"/>
            </a:pPr>
            <a:endParaRPr lang="es-ES" sz="2000" dirty="0"/>
          </a:p>
        </p:txBody>
      </p:sp>
    </p:spTree>
    <p:extLst>
      <p:ext uri="{BB962C8B-B14F-4D97-AF65-F5344CB8AC3E}">
        <p14:creationId xmlns:p14="http://schemas.microsoft.com/office/powerpoint/2010/main" val="391080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2800" b="1" u="sng" dirty="0">
                <a:solidFill>
                  <a:srgbClr val="FF0000"/>
                </a:solidFill>
              </a:rPr>
              <a:t>Manual De Usuario (Si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34886"/>
            <a:ext cx="11953460" cy="6023113"/>
          </a:xfrm>
        </p:spPr>
        <p:txBody>
          <a:bodyPr anchor="t">
            <a:noAutofit/>
          </a:bodyPr>
          <a:lstStyle/>
          <a:p>
            <a:pPr marL="457200" indent="-457200">
              <a:buFont typeface="+mj-lt"/>
              <a:buAutoNum type="arabicPeriod"/>
            </a:pPr>
            <a:r>
              <a:rPr lang="es-ES" sz="2300" dirty="0"/>
              <a:t>Al hacer click en Cerrar Sesión volverá a la página de Inicio (Sin Sesión).</a:t>
            </a:r>
          </a:p>
          <a:p>
            <a:pPr marL="457200" indent="-457200">
              <a:buFont typeface="+mj-lt"/>
              <a:buAutoNum type="arabicPeriod"/>
            </a:pPr>
            <a:endParaRPr lang="es-ES" sz="2300" dirty="0"/>
          </a:p>
        </p:txBody>
      </p:sp>
    </p:spTree>
    <p:extLst>
      <p:ext uri="{BB962C8B-B14F-4D97-AF65-F5344CB8AC3E}">
        <p14:creationId xmlns:p14="http://schemas.microsoft.com/office/powerpoint/2010/main" val="225011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364776"/>
          </a:xfrm>
        </p:spPr>
        <p:txBody>
          <a:bodyPr anchor="ctr"/>
          <a:lstStyle/>
          <a:p>
            <a:pPr algn="ctr"/>
            <a:r>
              <a:rPr lang="es-ES" sz="4400" b="1" u="sng" dirty="0">
                <a:solidFill>
                  <a:srgbClr val="FF0000"/>
                </a:solidFill>
              </a:rPr>
              <a:t>Conclusiones</a:t>
            </a:r>
            <a:endParaRPr lang="es-ES" sz="2800" b="1" u="sng" dirty="0">
              <a:solidFill>
                <a:srgbClr val="FF0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023583"/>
            <a:ext cx="11781182" cy="5695270"/>
          </a:xfrm>
        </p:spPr>
        <p:txBody>
          <a:bodyPr anchor="t">
            <a:normAutofit/>
          </a:bodyPr>
          <a:lstStyle/>
          <a:p>
            <a:r>
              <a:rPr lang="es-ES" sz="4400" dirty="0"/>
              <a:t>Cada aplicación es complicada según lo que se necesite, pero al final resulta muy reconfortante, sobre todo si funciona perfectamente sin fallos, además de ser entretenido.</a:t>
            </a:r>
          </a:p>
        </p:txBody>
      </p:sp>
    </p:spTree>
    <p:extLst>
      <p:ext uri="{BB962C8B-B14F-4D97-AF65-F5344CB8AC3E}">
        <p14:creationId xmlns:p14="http://schemas.microsoft.com/office/powerpoint/2010/main" val="245314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0000"/>
                </a:solidFill>
              </a:rPr>
              <a:t>Bibliografía</a:t>
            </a:r>
            <a:endParaRPr lang="es-ES" sz="2800" b="1" u="sng" dirty="0">
              <a:solidFill>
                <a:srgbClr val="FF0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r>
              <a:rPr lang="es-ES" sz="2000" dirty="0"/>
              <a:t>Imágenes:</a:t>
            </a:r>
          </a:p>
          <a:p>
            <a:pPr marL="457200" indent="-457200">
              <a:buFont typeface="+mj-lt"/>
              <a:buAutoNum type="arabicPeriod"/>
            </a:pPr>
            <a:endParaRPr lang="es-ES" sz="2000" dirty="0">
              <a:hlinkClick r:id="rId2"/>
            </a:endParaRPr>
          </a:p>
          <a:p>
            <a:r>
              <a:rPr lang="es-ES" sz="2000" dirty="0"/>
              <a:t>Icono: </a:t>
            </a:r>
            <a:r>
              <a:rPr lang="es-ES" sz="1800" u="sng" dirty="0">
                <a:solidFill>
                  <a:srgbClr val="0000FF"/>
                </a:solidFill>
                <a:effectLst/>
                <a:latin typeface="Arial" panose="020B0604020202020204" pitchFamily="34" charset="0"/>
                <a:ea typeface="Arial" panose="020B0604020202020204" pitchFamily="34" charset="0"/>
                <a:hlinkClick r:id="rId3"/>
              </a:rPr>
              <a:t>https://album.mediaset.es/cimg/807030/2019/11/04/ef47657facaa7d9d30cd5ae4f3455a8a_965d.jpg</a:t>
            </a:r>
            <a:r>
              <a:rPr lang="es-ES" sz="1800" dirty="0">
                <a:solidFill>
                  <a:srgbClr val="000000"/>
                </a:solidFill>
                <a:effectLst/>
                <a:latin typeface="Arial" panose="020B0604020202020204" pitchFamily="34" charset="0"/>
                <a:ea typeface="Arial" panose="020B0604020202020204" pitchFamily="34" charset="0"/>
              </a:rPr>
              <a:t> </a:t>
            </a:r>
            <a:endParaRPr lang="es-ES" sz="2000" dirty="0"/>
          </a:p>
        </p:txBody>
      </p:sp>
    </p:spTree>
    <p:extLst>
      <p:ext uri="{BB962C8B-B14F-4D97-AF65-F5344CB8AC3E}">
        <p14:creationId xmlns:p14="http://schemas.microsoft.com/office/powerpoint/2010/main" val="25198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510748"/>
          </a:xfrm>
        </p:spPr>
        <p:txBody>
          <a:bodyPr anchor="ctr"/>
          <a:lstStyle/>
          <a:p>
            <a:pPr algn="ctr"/>
            <a:r>
              <a:rPr lang="es-ES" sz="4400" b="1" u="sng" dirty="0">
                <a:solidFill>
                  <a:srgbClr val="FF0000"/>
                </a:solidFill>
              </a:rPr>
              <a:t>Índice</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201003"/>
            <a:ext cx="11781182" cy="5517849"/>
          </a:xfrm>
        </p:spPr>
        <p:txBody>
          <a:bodyPr anchor="t">
            <a:normAutofit/>
          </a:bodyPr>
          <a:lstStyle/>
          <a:p>
            <a:pPr marL="514350" indent="-514350">
              <a:buFont typeface="+mj-lt"/>
              <a:buAutoNum type="arabicPeriod"/>
            </a:pPr>
            <a:r>
              <a:rPr lang="es-ES" sz="2400" dirty="0"/>
              <a:t>Agradecimientos/Dedicatoria</a:t>
            </a:r>
          </a:p>
          <a:p>
            <a:pPr marL="514350" indent="-514350">
              <a:buFont typeface="+mj-lt"/>
              <a:buAutoNum type="arabicPeriod"/>
            </a:pPr>
            <a:r>
              <a:rPr lang="es-ES" sz="2400" dirty="0"/>
              <a:t>Resumen</a:t>
            </a:r>
          </a:p>
          <a:p>
            <a:pPr marL="514350" indent="-514350">
              <a:buFont typeface="+mj-lt"/>
              <a:buAutoNum type="arabicPeriod"/>
            </a:pPr>
            <a:r>
              <a:rPr lang="es-ES" sz="2400" dirty="0"/>
              <a:t>Abstract (Resumen En inglés)</a:t>
            </a:r>
          </a:p>
          <a:p>
            <a:pPr marL="514350" indent="-514350">
              <a:buFont typeface="+mj-lt"/>
              <a:buAutoNum type="arabicPeriod"/>
            </a:pPr>
            <a:r>
              <a:rPr lang="es-ES" sz="2400" dirty="0"/>
              <a:t>Introducción</a:t>
            </a:r>
          </a:p>
          <a:p>
            <a:pPr marL="514350" indent="-514350">
              <a:buFont typeface="+mj-lt"/>
              <a:buAutoNum type="arabicPeriod"/>
            </a:pPr>
            <a:r>
              <a:rPr lang="es-ES" sz="2400" dirty="0"/>
              <a:t>Alcance funcional del sistema</a:t>
            </a:r>
          </a:p>
          <a:p>
            <a:pPr marL="514350" indent="-514350">
              <a:buFont typeface="+mj-lt"/>
              <a:buAutoNum type="arabicPeriod"/>
            </a:pPr>
            <a:r>
              <a:rPr lang="es-ES" sz="2400" dirty="0"/>
              <a:t>Diagrama De Clases y Esquema De Base De Datos</a:t>
            </a:r>
          </a:p>
          <a:p>
            <a:pPr marL="514350" indent="-514350">
              <a:buFont typeface="+mj-lt"/>
              <a:buAutoNum type="arabicPeriod"/>
            </a:pPr>
            <a:r>
              <a:rPr lang="es-ES" sz="2400" dirty="0"/>
              <a:t>Tecnologías Utilizadas</a:t>
            </a:r>
          </a:p>
          <a:p>
            <a:pPr marL="514350" indent="-514350">
              <a:buFont typeface="+mj-lt"/>
              <a:buAutoNum type="arabicPeriod"/>
            </a:pPr>
            <a:r>
              <a:rPr lang="es-ES" sz="2400" dirty="0"/>
              <a:t>Manual De Instalación y De Usuario</a:t>
            </a:r>
          </a:p>
          <a:p>
            <a:pPr marL="514350" indent="-514350">
              <a:buFont typeface="+mj-lt"/>
              <a:buAutoNum type="arabicPeriod"/>
            </a:pPr>
            <a:r>
              <a:rPr lang="es-ES" sz="2400" dirty="0"/>
              <a:t>Conclusiones</a:t>
            </a:r>
          </a:p>
          <a:p>
            <a:pPr marL="514350" indent="-514350">
              <a:buFont typeface="+mj-lt"/>
              <a:buAutoNum type="arabicPeriod"/>
            </a:pPr>
            <a:r>
              <a:rPr lang="es-ES" sz="2400" dirty="0"/>
              <a:t>Bibliografía</a:t>
            </a:r>
          </a:p>
          <a:p>
            <a:pPr marL="514350" indent="-514350">
              <a:buFont typeface="+mj-lt"/>
              <a:buAutoNum type="arabicPeriod"/>
            </a:pPr>
            <a:endParaRPr lang="es-ES" sz="2400" dirty="0"/>
          </a:p>
        </p:txBody>
      </p:sp>
    </p:spTree>
    <p:extLst>
      <p:ext uri="{BB962C8B-B14F-4D97-AF65-F5344CB8AC3E}">
        <p14:creationId xmlns:p14="http://schemas.microsoft.com/office/powerpoint/2010/main" val="336787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Agradecimientos/Dedicatoria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4000" dirty="0"/>
              <a:t>Queremos agradecer al Centro De FP Juan XXIII de Alcorcón y a sus profesores que nos han impartido clases y enseñado mucho sobre la informática y la programación multiplataforma.</a:t>
            </a:r>
          </a:p>
        </p:txBody>
      </p:sp>
    </p:spTree>
    <p:extLst>
      <p:ext uri="{BB962C8B-B14F-4D97-AF65-F5344CB8AC3E}">
        <p14:creationId xmlns:p14="http://schemas.microsoft.com/office/powerpoint/2010/main" val="68120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Resumen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2400" dirty="0"/>
              <a:t>Este Proyecto Fin De Grado sirve para mostrar lo que hemos aprendido en Desarrollo de Aplicaciones Multiplataforma. Es una aplicación que muestra al usuario diferentes sitios turísticos (pueblos, ciudades) usando una base de datos, y presentando estos en una aplicación móvil para que los usuarios puedan interactuar con ella y con los contenidos en cualquier lugar. Incluye un ranking de los sitios mejor valorados. En ella el usuario puede crearse una cuenta (usuario y contraseña) para interactuar con ella, comentar sobre los sitios y poner valoraciones.</a:t>
            </a:r>
          </a:p>
        </p:txBody>
      </p:sp>
    </p:spTree>
    <p:extLst>
      <p:ext uri="{BB962C8B-B14F-4D97-AF65-F5344CB8AC3E}">
        <p14:creationId xmlns:p14="http://schemas.microsoft.com/office/powerpoint/2010/main" val="41824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Abstract (Resumen En inglés)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n-US" sz="2400" dirty="0"/>
              <a:t>This Final Degree Project serves to show what we have learned in Multiplatform Application Development. It is an application that shows the user different tourist sites (towns, cities) using a database, and presenting these in a mobile application so that users can interact with it and the contents anywhere. Includes a ranking of the best-rated sites. In it the user can create an account (username and password) to interact with it, comment on the sites and post ratings.</a:t>
            </a:r>
          </a:p>
        </p:txBody>
      </p:sp>
    </p:spTree>
    <p:extLst>
      <p:ext uri="{BB962C8B-B14F-4D97-AF65-F5344CB8AC3E}">
        <p14:creationId xmlns:p14="http://schemas.microsoft.com/office/powerpoint/2010/main" val="167843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Introducción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4000" dirty="0"/>
              <a:t>Esta aplicación muestra al usuario diferentes sitios turísticos (pueblos, ciudades) y un ranking de los sitios mejor valorados. Además, permite comentar sobre los sitios y poner valoraciones.</a:t>
            </a:r>
          </a:p>
        </p:txBody>
      </p:sp>
    </p:spTree>
    <p:extLst>
      <p:ext uri="{BB962C8B-B14F-4D97-AF65-F5344CB8AC3E}">
        <p14:creationId xmlns:p14="http://schemas.microsoft.com/office/powerpoint/2010/main" val="103321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405719"/>
          </a:xfrm>
        </p:spPr>
        <p:txBody>
          <a:bodyPr anchor="ctr"/>
          <a:lstStyle/>
          <a:p>
            <a:pPr algn="ctr"/>
            <a:r>
              <a:rPr lang="es-ES" sz="3600" b="1" u="sng" dirty="0">
                <a:solidFill>
                  <a:srgbClr val="FF0000"/>
                </a:solidFill>
              </a:rPr>
              <a:t>Alcance funcional del sistema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132764"/>
            <a:ext cx="11781182" cy="5586088"/>
          </a:xfrm>
        </p:spPr>
        <p:txBody>
          <a:bodyPr anchor="t">
            <a:normAutofit/>
          </a:bodyPr>
          <a:lstStyle/>
          <a:p>
            <a:r>
              <a:rPr lang="es-ES" sz="2800" dirty="0"/>
              <a:t>La tienda web da soporte las funcionalidades:</a:t>
            </a:r>
          </a:p>
          <a:p>
            <a:pPr marL="457200" indent="-457200">
              <a:buFont typeface="Arial" panose="020B0604020202020204" pitchFamily="34" charset="0"/>
              <a:buChar char="•"/>
            </a:pPr>
            <a:r>
              <a:rPr lang="es-ES" sz="2800" dirty="0"/>
              <a:t>Log On (Iniciar Sesión y Crear Cuenta).</a:t>
            </a:r>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val="234430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0038106" y="1338471"/>
            <a:ext cx="2153893" cy="2293614"/>
          </a:xfrm>
        </p:spPr>
        <p:txBody>
          <a:bodyPr anchor="ctr"/>
          <a:lstStyle/>
          <a:p>
            <a:pPr algn="ctr"/>
            <a:r>
              <a:rPr lang="es-ES" sz="3200" b="1" u="sng" dirty="0">
                <a:solidFill>
                  <a:srgbClr val="FF0000"/>
                </a:solidFill>
              </a:rPr>
              <a:t>Diagrama De Clases </a:t>
            </a:r>
          </a:p>
        </p:txBody>
      </p:sp>
    </p:spTree>
    <p:extLst>
      <p:ext uri="{BB962C8B-B14F-4D97-AF65-F5344CB8AC3E}">
        <p14:creationId xmlns:p14="http://schemas.microsoft.com/office/powerpoint/2010/main" val="152560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656523" y="0"/>
            <a:ext cx="7434468" cy="1205948"/>
          </a:xfrm>
        </p:spPr>
        <p:txBody>
          <a:bodyPr anchor="ctr"/>
          <a:lstStyle/>
          <a:p>
            <a:pPr algn="ctr"/>
            <a:r>
              <a:rPr lang="es-ES" sz="3600" b="1" u="sng" dirty="0">
                <a:solidFill>
                  <a:srgbClr val="FF0000"/>
                </a:solidFill>
              </a:rPr>
              <a:t>Esquema De Base De Datos</a:t>
            </a:r>
          </a:p>
        </p:txBody>
      </p:sp>
    </p:spTree>
    <p:extLst>
      <p:ext uri="{BB962C8B-B14F-4D97-AF65-F5344CB8AC3E}">
        <p14:creationId xmlns:p14="http://schemas.microsoft.com/office/powerpoint/2010/main" val="2747283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TotalTime>
  <Words>666</Words>
  <Application>Microsoft Office PowerPoint</Application>
  <PresentationFormat>Panorámica</PresentationFormat>
  <Paragraphs>60</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Ion</vt:lpstr>
      <vt:lpstr>Presentación Trabajo Fin De Grado</vt:lpstr>
      <vt:lpstr>Índice</vt:lpstr>
      <vt:lpstr>Agradecimientos/Dedicatoria</vt:lpstr>
      <vt:lpstr>Resumen</vt:lpstr>
      <vt:lpstr>Abstract (Resumen En inglés)</vt:lpstr>
      <vt:lpstr>Introducción</vt:lpstr>
      <vt:lpstr>Alcance funcional del sistema</vt:lpstr>
      <vt:lpstr>Diagrama De Clases </vt:lpstr>
      <vt:lpstr>Esquema De Base De Datos</vt:lpstr>
      <vt:lpstr>Tecnologías Utilizadas</vt:lpstr>
      <vt:lpstr>Tecnologías Utilizadas</vt:lpstr>
      <vt:lpstr>Manual De Instalación</vt:lpstr>
      <vt:lpstr>Manual De Usuario (Si No Has Iniciado Sesión)</vt:lpstr>
      <vt:lpstr>Manual De Usuario (Si Has Iniciado Sesión)</vt:lpstr>
      <vt:lpstr>Conclusiones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Trabajo Fin De Grado</dc:title>
  <cp:lastModifiedBy>David CM</cp:lastModifiedBy>
  <cp:revision>93</cp:revision>
  <dcterms:created xsi:type="dcterms:W3CDTF">2021-12-21T09:50:25Z</dcterms:created>
  <dcterms:modified xsi:type="dcterms:W3CDTF">2024-03-21T14:57:28Z</dcterms:modified>
</cp:coreProperties>
</file>