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_rels/theme1.xml.rels" ContentType="application/vnd.openxmlformats-package.relationships+xml"/>
  <Override PartName="/ppt/theme/_rels/theme2.xml.rels" ContentType="application/vnd.openxmlformats-package.relationships+xml"/>
  <Override PartName="/ppt/theme/_rels/theme3.xml.rels" ContentType="application/vnd.openxmlformats-package.relationships+xml"/>
  <Override PartName="/ppt/theme/_rels/theme4.xml.rels" ContentType="application/vnd.openxmlformats-package.relationships+xml"/>
  <Override PartName="/ppt/theme/_rels/theme5.xml.rels" ContentType="application/vnd.openxmlformats-package.relationships+xml"/>
  <Override PartName="/ppt/theme/_rels/theme6.xml.rels" ContentType="application/vnd.openxmlformats-package.relationships+xml"/>
  <Override PartName="/ppt/theme/_rels/theme7.xml.rels" ContentType="application/vnd.openxmlformats-package.relationships+xml"/>
  <Override PartName="/ppt/theme/_rels/theme8.xml.rels" ContentType="application/vnd.openxmlformats-package.relationships+xml"/>
  <Override PartName="/ppt/theme/_rels/theme9.xml.rels" ContentType="application/vnd.openxmlformats-package.relationships+xml"/>
  <Override PartName="/ppt/theme/_rels/theme10.xml.rels" ContentType="application/vnd.openxmlformats-package.relationships+xml"/>
  <Override PartName="/ppt/theme/_rels/theme11.xml.rels" ContentType="application/vnd.openxmlformats-package.relationships+xml"/>
  <Override PartName="/ppt/theme/_rels/theme12.xml.rels" ContentType="application/vnd.openxmlformats-package.relationships+xml"/>
  <Override PartName="/ppt/theme/_rels/theme13.xml.rels" ContentType="application/vnd.openxmlformats-package.relationships+xml"/>
  <Override PartName="/ppt/theme/_rels/theme14.xml.rels" ContentType="application/vnd.openxmlformats-package.relationships+xml"/>
  <Override PartName="/ppt/theme/_rels/theme15.xml.rels" ContentType="application/vnd.openxmlformats-package.relationships+xml"/>
  <Override PartName="/ppt/theme/_rels/theme16.xml.rels" ContentType="application/vnd.openxmlformats-package.relationships+xml"/>
  <Override PartName="/ppt/theme/_rels/theme17.xml.rels" ContentType="application/vnd.openxmlformats-package.relationships+xml"/>
  <Override PartName="/ppt/theme/_rels/theme18.xml.rels" ContentType="application/vnd.openxmlformats-package.relationships+xml"/>
  <Override PartName="/ppt/theme/theme18.xml" ContentType="application/vnd.openxmlformats-officedocument.theme+xml"/>
  <Override PartName="/ppt/media/image1.jpeg" ContentType="image/jpeg"/>
  <Override PartName="/ppt/media/image3.png" ContentType="image/png"/>
  <Override PartName="/ppt/media/image2.png" ContentType="image/png"/>
  <Override PartName="/ppt/media/image4.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 Target="slides/slide1.xml"/><Relationship Id="rId21" Type="http://schemas.openxmlformats.org/officeDocument/2006/relationships/slide" Target="slides/slide2.xml"/><Relationship Id="rId22" Type="http://schemas.openxmlformats.org/officeDocument/2006/relationships/slide" Target="slides/slide3.xml"/><Relationship Id="rId23" Type="http://schemas.openxmlformats.org/officeDocument/2006/relationships/slide" Target="slides/slide4.xml"/><Relationship Id="rId24" Type="http://schemas.openxmlformats.org/officeDocument/2006/relationships/slide" Target="slides/slide5.xml"/><Relationship Id="rId25" Type="http://schemas.openxmlformats.org/officeDocument/2006/relationships/slide" Target="slides/slide6.xml"/><Relationship Id="rId26" Type="http://schemas.openxmlformats.org/officeDocument/2006/relationships/slide" Target="slides/slide7.xml"/><Relationship Id="rId27" Type="http://schemas.openxmlformats.org/officeDocument/2006/relationships/slide" Target="slides/slide8.xml"/><Relationship Id="rId28" Type="http://schemas.openxmlformats.org/officeDocument/2006/relationships/slide" Target="slides/slide9.xml"/><Relationship Id="rId29" Type="http://schemas.openxmlformats.org/officeDocument/2006/relationships/slide" Target="slides/slide10.xml"/><Relationship Id="rId30" Type="http://schemas.openxmlformats.org/officeDocument/2006/relationships/slide" Target="slides/slide11.xml"/><Relationship Id="rId31" Type="http://schemas.openxmlformats.org/officeDocument/2006/relationships/slide" Target="slides/slide12.xml"/><Relationship Id="rId32" Type="http://schemas.openxmlformats.org/officeDocument/2006/relationships/slide" Target="slides/slide13.xml"/><Relationship Id="rId33" Type="http://schemas.openxmlformats.org/officeDocument/2006/relationships/slide" Target="slides/slide14.xml"/><Relationship Id="rId34" Type="http://schemas.openxmlformats.org/officeDocument/2006/relationships/slide" Target="slides/slide15.xml"/><Relationship Id="rId35" Type="http://schemas.openxmlformats.org/officeDocument/2006/relationships/slide" Target="slides/slide16.xml"/><Relationship Id="rId36" Type="http://schemas.openxmlformats.org/officeDocument/2006/relationships/slide" Target="slides/slide17.xml"/><Relationship Id="rId37" Type="http://schemas.openxmlformats.org/officeDocument/2006/relationships/slide" Target="slides/slide18.xml"/><Relationship Id="rId38" Type="http://schemas.openxmlformats.org/officeDocument/2006/relationships/slide" Target="slides/slide19.xml"/><Relationship Id="rId39" Type="http://schemas.openxmlformats.org/officeDocument/2006/relationships/slide" Target="slides/slide20.xml"/><Relationship Id="rId40" Type="http://schemas.openxmlformats.org/officeDocument/2006/relationships/slide" Target="slides/slide21.xml"/><Relationship Id="rId41" Type="http://schemas.openxmlformats.org/officeDocument/2006/relationships/slide" Target="slides/slide22.xml"/><Relationship Id="rId42" Type="http://schemas.openxmlformats.org/officeDocument/2006/relationships/slide" Target="slides/slide23.xml"/><Relationship Id="rId4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iapositiva de título">
    <p:spTree>
      <p:nvGrpSpPr>
        <p:cNvPr id="1" name=""/>
        <p:cNvGrpSpPr/>
        <p:nvPr/>
      </p:nvGrpSpPr>
      <p:grpSpPr>
        <a:xfrm>
          <a:off x="0" y="0"/>
          <a:ext cx="0" cy="0"/>
          <a:chOff x="0" y="0"/>
          <a:chExt cx="0" cy="0"/>
        </a:xfrm>
      </p:grpSpPr>
      <p:sp>
        <p:nvSpPr>
          <p:cNvPr id="5" name="PlaceHolder 1"/>
          <p:cNvSpPr>
            <a:spLocks noGrp="1"/>
          </p:cNvSpPr>
          <p:nvPr>
            <p:ph type="title"/>
          </p:nvPr>
        </p:nvSpPr>
        <p:spPr>
          <a:xfrm>
            <a:off x="1154520" y="1447920"/>
            <a:ext cx="8825400" cy="1980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Rockwell"/>
            </a:endParaRPr>
          </a:p>
        </p:txBody>
      </p:sp>
      <p:sp>
        <p:nvSpPr>
          <p:cNvPr id="6" name="PlaceHolder 2"/>
          <p:cNvSpPr>
            <a:spLocks noGrp="1"/>
          </p:cNvSpPr>
          <p:nvPr>
            <p:ph type="subTitle"/>
          </p:nvPr>
        </p:nvSpPr>
        <p:spPr>
          <a:xfrm>
            <a:off x="1154520" y="3657600"/>
            <a:ext cx="8825400" cy="2361960"/>
          </a:xfrm>
          <a:prstGeom prst="rect">
            <a:avLst/>
          </a:prstGeom>
          <a:noFill/>
          <a:ln w="0">
            <a:noFill/>
          </a:ln>
        </p:spPr>
        <p:txBody>
          <a:bodyPr lIns="0" rIns="0" tIns="0" bIns="0" anchor="ctr">
            <a:noAutofit/>
          </a:bodyPr>
          <a:p>
            <a:pPr indent="0" algn="ctr">
              <a:buNone/>
            </a:pPr>
            <a:endParaRPr b="0" lang="es-ES"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613AD70-52AE-4E99-89B4-43A140A192EC}" type="slidenum">
              <a:t>&lt;#&gt;</a:t>
            </a:fld>
          </a:p>
        </p:txBody>
      </p:sp>
      <p:sp>
        <p:nvSpPr>
          <p:cNvPr id="6" name="PlaceHolder 5"/>
          <p:cNvSpPr>
            <a:spLocks noGrp="1"/>
          </p:cNvSpPr>
          <p:nvPr>
            <p:ph type="dt" idx="1"/>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ítulo y descripció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08B85F3E-642B-41D3-979B-E531391887A0}" type="slidenum">
              <a:t>&lt;#&gt;</a:t>
            </a:fld>
          </a:p>
        </p:txBody>
      </p:sp>
      <p:sp>
        <p:nvSpPr>
          <p:cNvPr id="4" name="PlaceHolder 3"/>
          <p:cNvSpPr>
            <a:spLocks noGrp="1"/>
          </p:cNvSpPr>
          <p:nvPr>
            <p:ph type="dt" idx="28"/>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ítulo y objetos">
    <p:spTree>
      <p:nvGrpSpPr>
        <p:cNvPr id="1" name=""/>
        <p:cNvGrpSpPr/>
        <p:nvPr/>
      </p:nvGrpSpPr>
      <p:grpSpPr>
        <a:xfrm>
          <a:off x="0" y="0"/>
          <a:ext cx="0" cy="0"/>
          <a:chOff x="0" y="0"/>
          <a:chExt cx="0" cy="0"/>
        </a:xfrm>
      </p:grpSpPr>
      <p:sp>
        <p:nvSpPr>
          <p:cNvPr id="74" name="PlaceHolder 1"/>
          <p:cNvSpPr>
            <a:spLocks noGrp="1"/>
          </p:cNvSpPr>
          <p:nvPr>
            <p:ph type="title"/>
          </p:nvPr>
        </p:nvSpPr>
        <p:spPr>
          <a:xfrm>
            <a:off x="1154520" y="1447920"/>
            <a:ext cx="8825400" cy="1980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Rockwell"/>
            </a:endParaRPr>
          </a:p>
        </p:txBody>
      </p:sp>
      <p:sp>
        <p:nvSpPr>
          <p:cNvPr id="75" name="PlaceHolder 2"/>
          <p:cNvSpPr>
            <a:spLocks noGrp="1"/>
          </p:cNvSpPr>
          <p:nvPr>
            <p:ph/>
          </p:nvPr>
        </p:nvSpPr>
        <p:spPr>
          <a:xfrm>
            <a:off x="1154520" y="3657600"/>
            <a:ext cx="8825400" cy="2361960"/>
          </a:xfrm>
          <a:prstGeom prst="rect">
            <a:avLst/>
          </a:prstGeom>
          <a:noFill/>
          <a:ln w="0">
            <a:noFill/>
          </a:ln>
        </p:spPr>
        <p:txBody>
          <a:bodyPr lIns="0" rIns="0" tIns="0" bIns="0" anchor="t">
            <a:normAutofit/>
          </a:bodyPr>
          <a:p>
            <a:pPr indent="0">
              <a:lnSpc>
                <a:spcPct val="120000"/>
              </a:lnSpc>
              <a:spcBef>
                <a:spcPts val="1414"/>
              </a:spcBef>
              <a:buNone/>
            </a:pPr>
            <a:endParaRPr b="0" lang="en-US" sz="2000" spc="-1" strike="noStrike">
              <a:solidFill>
                <a:schemeClr val="dk1"/>
              </a:solidFill>
              <a:latin typeface="Rockwell"/>
            </a:endParaRPr>
          </a:p>
        </p:txBody>
      </p:sp>
      <p:sp>
        <p:nvSpPr>
          <p:cNvPr id="4" name="PlaceHolder 3"/>
          <p:cNvSpPr>
            <a:spLocks noGrp="1"/>
          </p:cNvSpPr>
          <p:nvPr>
            <p:ph type="ftr" idx="32"/>
          </p:nvPr>
        </p:nvSpPr>
        <p:spPr/>
        <p:txBody>
          <a:bodyPr/>
          <a:p>
            <a:r>
              <a:t>Footer</a:t>
            </a:r>
          </a:p>
        </p:txBody>
      </p:sp>
      <p:sp>
        <p:nvSpPr>
          <p:cNvPr id="5" name="PlaceHolder 4"/>
          <p:cNvSpPr>
            <a:spLocks noGrp="1"/>
          </p:cNvSpPr>
          <p:nvPr>
            <p:ph type="sldNum" idx="33"/>
          </p:nvPr>
        </p:nvSpPr>
        <p:spPr/>
        <p:txBody>
          <a:bodyPr/>
          <a:p>
            <a:fld id="{D86BC6C5-B800-4773-B533-A2A18ECCAB94}" type="slidenum">
              <a:t>&lt;#&gt;</a:t>
            </a:fld>
          </a:p>
        </p:txBody>
      </p:sp>
      <p:sp>
        <p:nvSpPr>
          <p:cNvPr id="6" name="PlaceHolder 5"/>
          <p:cNvSpPr>
            <a:spLocks noGrp="1"/>
          </p:cNvSpPr>
          <p:nvPr>
            <p:ph type="dt" idx="31"/>
          </p:nvPr>
        </p:nvSpPr>
        <p:spPr/>
        <p:txBody>
          <a:bodyPr/>
          <a:p>
            <a:r>
              <a:rPr lang="es-E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cabezado de sección">
    <p:spTree>
      <p:nvGrpSpPr>
        <p:cNvPr id="1" name=""/>
        <p:cNvGrpSpPr/>
        <p:nvPr/>
      </p:nvGrpSpPr>
      <p:grpSpPr>
        <a:xfrm>
          <a:off x="0" y="0"/>
          <a:ext cx="0" cy="0"/>
          <a:chOff x="0" y="0"/>
          <a:chExt cx="0" cy="0"/>
        </a:xfrm>
      </p:grpSpPr>
      <p:sp>
        <p:nvSpPr>
          <p:cNvPr id="2" name="PlaceHolder 1"/>
          <p:cNvSpPr>
            <a:spLocks noGrp="1"/>
          </p:cNvSpPr>
          <p:nvPr>
            <p:ph type="ftr" idx="35"/>
          </p:nvPr>
        </p:nvSpPr>
        <p:spPr/>
        <p:txBody>
          <a:bodyPr/>
          <a:p>
            <a:r>
              <a:t>Footer</a:t>
            </a:r>
          </a:p>
        </p:txBody>
      </p:sp>
      <p:sp>
        <p:nvSpPr>
          <p:cNvPr id="3" name="PlaceHolder 2"/>
          <p:cNvSpPr>
            <a:spLocks noGrp="1"/>
          </p:cNvSpPr>
          <p:nvPr>
            <p:ph type="sldNum" idx="36"/>
          </p:nvPr>
        </p:nvSpPr>
        <p:spPr/>
        <p:txBody>
          <a:bodyPr/>
          <a:p>
            <a:fld id="{1C333354-5E14-433E-9F5C-570F48B39694}" type="slidenum">
              <a:t>&lt;#&gt;</a:t>
            </a:fld>
          </a:p>
        </p:txBody>
      </p:sp>
      <p:sp>
        <p:nvSpPr>
          <p:cNvPr id="4" name="PlaceHolder 3"/>
          <p:cNvSpPr>
            <a:spLocks noGrp="1"/>
          </p:cNvSpPr>
          <p:nvPr>
            <p:ph type="dt" idx="34"/>
          </p:nvPr>
        </p:nvSpPr>
        <p:spPr/>
        <p:txBody>
          <a:bodyPr/>
          <a:p>
            <a:r>
              <a:rPr lang="es-E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os objetos">
    <p:spTree>
      <p:nvGrpSpPr>
        <p:cNvPr id="1" name=""/>
        <p:cNvGrpSpPr/>
        <p:nvPr/>
      </p:nvGrpSpPr>
      <p:grpSpPr>
        <a:xfrm>
          <a:off x="0" y="0"/>
          <a:ext cx="0" cy="0"/>
          <a:chOff x="0" y="0"/>
          <a:chExt cx="0" cy="0"/>
        </a:xfrm>
      </p:grpSpPr>
      <p:sp>
        <p:nvSpPr>
          <p:cNvPr id="87" name="PlaceHolder 1"/>
          <p:cNvSpPr>
            <a:spLocks noGrp="1"/>
          </p:cNvSpPr>
          <p:nvPr>
            <p:ph type="title"/>
          </p:nvPr>
        </p:nvSpPr>
        <p:spPr>
          <a:xfrm>
            <a:off x="1154520" y="1447920"/>
            <a:ext cx="8825400" cy="1980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Rockwell"/>
            </a:endParaRPr>
          </a:p>
        </p:txBody>
      </p:sp>
      <p:sp>
        <p:nvSpPr>
          <p:cNvPr id="88" name="PlaceHolder 2"/>
          <p:cNvSpPr>
            <a:spLocks noGrp="1"/>
          </p:cNvSpPr>
          <p:nvPr>
            <p:ph/>
          </p:nvPr>
        </p:nvSpPr>
        <p:spPr>
          <a:xfrm>
            <a:off x="1154520" y="3657600"/>
            <a:ext cx="4306680" cy="2361960"/>
          </a:xfrm>
          <a:prstGeom prst="rect">
            <a:avLst/>
          </a:prstGeom>
          <a:noFill/>
          <a:ln w="0">
            <a:noFill/>
          </a:ln>
        </p:spPr>
        <p:txBody>
          <a:bodyPr lIns="0" rIns="0" tIns="0" bIns="0" anchor="t">
            <a:normAutofit/>
          </a:bodyPr>
          <a:p>
            <a:pPr indent="0">
              <a:lnSpc>
                <a:spcPct val="120000"/>
              </a:lnSpc>
              <a:spcBef>
                <a:spcPts val="1414"/>
              </a:spcBef>
              <a:buNone/>
            </a:pPr>
            <a:endParaRPr b="0" lang="en-US" sz="2000" spc="-1" strike="noStrike">
              <a:solidFill>
                <a:schemeClr val="dk1"/>
              </a:solidFill>
              <a:latin typeface="Rockwell"/>
            </a:endParaRPr>
          </a:p>
        </p:txBody>
      </p:sp>
      <p:sp>
        <p:nvSpPr>
          <p:cNvPr id="89" name="PlaceHolder 3"/>
          <p:cNvSpPr>
            <a:spLocks noGrp="1"/>
          </p:cNvSpPr>
          <p:nvPr>
            <p:ph/>
          </p:nvPr>
        </p:nvSpPr>
        <p:spPr>
          <a:xfrm>
            <a:off x="5676840" y="3657600"/>
            <a:ext cx="4306680" cy="2361960"/>
          </a:xfrm>
          <a:prstGeom prst="rect">
            <a:avLst/>
          </a:prstGeom>
          <a:noFill/>
          <a:ln w="0">
            <a:noFill/>
          </a:ln>
        </p:spPr>
        <p:txBody>
          <a:bodyPr lIns="0" rIns="0" tIns="0" bIns="0" anchor="t">
            <a:normAutofit/>
          </a:bodyPr>
          <a:p>
            <a:pPr indent="0">
              <a:lnSpc>
                <a:spcPct val="120000"/>
              </a:lnSpc>
              <a:spcBef>
                <a:spcPts val="1414"/>
              </a:spcBef>
              <a:buNone/>
            </a:pPr>
            <a:endParaRPr b="0" lang="en-US" sz="2000" spc="-1" strike="noStrike">
              <a:solidFill>
                <a:schemeClr val="dk1"/>
              </a:solidFill>
              <a:latin typeface="Rockwell"/>
            </a:endParaRPr>
          </a:p>
        </p:txBody>
      </p:sp>
      <p:sp>
        <p:nvSpPr>
          <p:cNvPr id="5" name="PlaceHolder 4"/>
          <p:cNvSpPr>
            <a:spLocks noGrp="1"/>
          </p:cNvSpPr>
          <p:nvPr>
            <p:ph type="ftr" idx="38"/>
          </p:nvPr>
        </p:nvSpPr>
        <p:spPr/>
        <p:txBody>
          <a:bodyPr/>
          <a:p>
            <a:r>
              <a:t>Footer</a:t>
            </a:r>
          </a:p>
        </p:txBody>
      </p:sp>
      <p:sp>
        <p:nvSpPr>
          <p:cNvPr id="6" name="PlaceHolder 5"/>
          <p:cNvSpPr>
            <a:spLocks noGrp="1"/>
          </p:cNvSpPr>
          <p:nvPr>
            <p:ph type="sldNum" idx="39"/>
          </p:nvPr>
        </p:nvSpPr>
        <p:spPr/>
        <p:txBody>
          <a:bodyPr/>
          <a:p>
            <a:fld id="{29CFDD04-D929-4CA8-BE85-D2A148BD1EA9}" type="slidenum">
              <a:t>&lt;#&gt;</a:t>
            </a:fld>
          </a:p>
        </p:txBody>
      </p:sp>
      <p:sp>
        <p:nvSpPr>
          <p:cNvPr id="7" name="PlaceHolder 6"/>
          <p:cNvSpPr>
            <a:spLocks noGrp="1"/>
          </p:cNvSpPr>
          <p:nvPr>
            <p:ph type="dt" idx="37"/>
          </p:nvPr>
        </p:nvSpPr>
        <p:spPr/>
        <p:txBody>
          <a:bodyPr/>
          <a:p>
            <a:r>
              <a:rPr lang="es-E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ción">
    <p:spTree>
      <p:nvGrpSpPr>
        <p:cNvPr id="1" name=""/>
        <p:cNvGrpSpPr/>
        <p:nvPr/>
      </p:nvGrpSpPr>
      <p:grpSpPr>
        <a:xfrm>
          <a:off x="0" y="0"/>
          <a:ext cx="0" cy="0"/>
          <a:chOff x="0" y="0"/>
          <a:chExt cx="0" cy="0"/>
        </a:xfrm>
      </p:grpSpPr>
      <p:sp>
        <p:nvSpPr>
          <p:cNvPr id="2" name="PlaceHolder 1"/>
          <p:cNvSpPr>
            <a:spLocks noGrp="1"/>
          </p:cNvSpPr>
          <p:nvPr>
            <p:ph type="ftr" idx="41"/>
          </p:nvPr>
        </p:nvSpPr>
        <p:spPr/>
        <p:txBody>
          <a:bodyPr/>
          <a:p>
            <a:r>
              <a:t>Footer</a:t>
            </a:r>
          </a:p>
        </p:txBody>
      </p:sp>
      <p:sp>
        <p:nvSpPr>
          <p:cNvPr id="3" name="PlaceHolder 2"/>
          <p:cNvSpPr>
            <a:spLocks noGrp="1"/>
          </p:cNvSpPr>
          <p:nvPr>
            <p:ph type="sldNum" idx="42"/>
          </p:nvPr>
        </p:nvSpPr>
        <p:spPr/>
        <p:txBody>
          <a:bodyPr/>
          <a:p>
            <a:fld id="{CACCC19D-71C6-4832-A01C-7B680FCF4131}" type="slidenum">
              <a:t>&lt;#&gt;</a:t>
            </a:fld>
          </a:p>
        </p:txBody>
      </p:sp>
      <p:sp>
        <p:nvSpPr>
          <p:cNvPr id="4" name="PlaceHolder 3"/>
          <p:cNvSpPr>
            <a:spLocks noGrp="1"/>
          </p:cNvSpPr>
          <p:nvPr>
            <p:ph type="dt" idx="40"/>
          </p:nvPr>
        </p:nvSpPr>
        <p:spPr/>
        <p:txBody>
          <a:bodyPr/>
          <a:p>
            <a:r>
              <a:rPr lang="es-E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olo el título">
    <p:spTree>
      <p:nvGrpSpPr>
        <p:cNvPr id="1" name=""/>
        <p:cNvGrpSpPr/>
        <p:nvPr/>
      </p:nvGrpSpPr>
      <p:grpSpPr>
        <a:xfrm>
          <a:off x="0" y="0"/>
          <a:ext cx="0" cy="0"/>
          <a:chOff x="0" y="0"/>
          <a:chExt cx="0" cy="0"/>
        </a:xfrm>
      </p:grpSpPr>
      <p:sp>
        <p:nvSpPr>
          <p:cNvPr id="103" name="PlaceHolder 1"/>
          <p:cNvSpPr>
            <a:spLocks noGrp="1"/>
          </p:cNvSpPr>
          <p:nvPr>
            <p:ph type="title"/>
          </p:nvPr>
        </p:nvSpPr>
        <p:spPr>
          <a:xfrm>
            <a:off x="1154520" y="1447920"/>
            <a:ext cx="8825400" cy="1980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Rockwell"/>
            </a:endParaRPr>
          </a:p>
        </p:txBody>
      </p:sp>
      <p:sp>
        <p:nvSpPr>
          <p:cNvPr id="3" name="PlaceHolder 2"/>
          <p:cNvSpPr>
            <a:spLocks noGrp="1"/>
          </p:cNvSpPr>
          <p:nvPr>
            <p:ph type="ftr" idx="44"/>
          </p:nvPr>
        </p:nvSpPr>
        <p:spPr/>
        <p:txBody>
          <a:bodyPr/>
          <a:p>
            <a:r>
              <a:t>Footer</a:t>
            </a:r>
          </a:p>
        </p:txBody>
      </p:sp>
      <p:sp>
        <p:nvSpPr>
          <p:cNvPr id="4" name="PlaceHolder 3"/>
          <p:cNvSpPr>
            <a:spLocks noGrp="1"/>
          </p:cNvSpPr>
          <p:nvPr>
            <p:ph type="sldNum" idx="45"/>
          </p:nvPr>
        </p:nvSpPr>
        <p:spPr/>
        <p:txBody>
          <a:bodyPr/>
          <a:p>
            <a:fld id="{4229C0D6-1DD2-4B6C-B0F0-0F9CE36FAC08}" type="slidenum">
              <a:t>&lt;#&gt;</a:t>
            </a:fld>
          </a:p>
        </p:txBody>
      </p:sp>
      <p:sp>
        <p:nvSpPr>
          <p:cNvPr id="5" name="PlaceHolder 4"/>
          <p:cNvSpPr>
            <a:spLocks noGrp="1"/>
          </p:cNvSpPr>
          <p:nvPr>
            <p:ph type="dt" idx="43"/>
          </p:nvPr>
        </p:nvSpPr>
        <p:spPr/>
        <p:txBody>
          <a:bodyPr/>
          <a:p>
            <a:r>
              <a:rPr lang="es-E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 blanco">
    <p:spTree>
      <p:nvGrpSpPr>
        <p:cNvPr id="1" name=""/>
        <p:cNvGrpSpPr/>
        <p:nvPr/>
      </p:nvGrpSpPr>
      <p:grpSpPr>
        <a:xfrm>
          <a:off x="0" y="0"/>
          <a:ext cx="0" cy="0"/>
          <a:chOff x="0" y="0"/>
          <a:chExt cx="0" cy="0"/>
        </a:xfrm>
      </p:grpSpPr>
      <p:sp>
        <p:nvSpPr>
          <p:cNvPr id="2" name="PlaceHolder 1"/>
          <p:cNvSpPr>
            <a:spLocks noGrp="1"/>
          </p:cNvSpPr>
          <p:nvPr>
            <p:ph type="ftr" idx="47"/>
          </p:nvPr>
        </p:nvSpPr>
        <p:spPr/>
        <p:txBody>
          <a:bodyPr/>
          <a:p>
            <a:r>
              <a:t>Footer</a:t>
            </a:r>
          </a:p>
        </p:txBody>
      </p:sp>
      <p:sp>
        <p:nvSpPr>
          <p:cNvPr id="3" name="PlaceHolder 2"/>
          <p:cNvSpPr>
            <a:spLocks noGrp="1"/>
          </p:cNvSpPr>
          <p:nvPr>
            <p:ph type="sldNum" idx="48"/>
          </p:nvPr>
        </p:nvSpPr>
        <p:spPr/>
        <p:txBody>
          <a:bodyPr/>
          <a:p>
            <a:fld id="{4ACDEA44-3121-4BB0-9D7B-06EB469DF5D0}" type="slidenum">
              <a:t>&lt;#&gt;</a:t>
            </a:fld>
          </a:p>
        </p:txBody>
      </p:sp>
      <p:sp>
        <p:nvSpPr>
          <p:cNvPr id="4" name="PlaceHolder 3"/>
          <p:cNvSpPr>
            <a:spLocks noGrp="1"/>
          </p:cNvSpPr>
          <p:nvPr>
            <p:ph type="dt" idx="46"/>
          </p:nvPr>
        </p:nvSpPr>
        <p:spPr/>
        <p:txBody>
          <a:bodyPr/>
          <a:p>
            <a:r>
              <a:rPr lang="es-E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ido con título">
    <p:spTree>
      <p:nvGrpSpPr>
        <p:cNvPr id="1" name=""/>
        <p:cNvGrpSpPr/>
        <p:nvPr/>
      </p:nvGrpSpPr>
      <p:grpSpPr>
        <a:xfrm>
          <a:off x="0" y="0"/>
          <a:ext cx="0" cy="0"/>
          <a:chOff x="0" y="0"/>
          <a:chExt cx="0" cy="0"/>
        </a:xfrm>
      </p:grpSpPr>
      <p:sp>
        <p:nvSpPr>
          <p:cNvPr id="2" name="PlaceHolder 1"/>
          <p:cNvSpPr>
            <a:spLocks noGrp="1"/>
          </p:cNvSpPr>
          <p:nvPr>
            <p:ph type="ftr" idx="50"/>
          </p:nvPr>
        </p:nvSpPr>
        <p:spPr/>
        <p:txBody>
          <a:bodyPr/>
          <a:p>
            <a:r>
              <a:t>Footer</a:t>
            </a:r>
          </a:p>
        </p:txBody>
      </p:sp>
      <p:sp>
        <p:nvSpPr>
          <p:cNvPr id="3" name="PlaceHolder 2"/>
          <p:cNvSpPr>
            <a:spLocks noGrp="1"/>
          </p:cNvSpPr>
          <p:nvPr>
            <p:ph type="sldNum" idx="51"/>
          </p:nvPr>
        </p:nvSpPr>
        <p:spPr/>
        <p:txBody>
          <a:bodyPr/>
          <a:p>
            <a:fld id="{FEDD4DBB-FA2A-4CC8-9CB5-AA82B1CC414C}" type="slidenum">
              <a:t>&lt;#&gt;</a:t>
            </a:fld>
          </a:p>
        </p:txBody>
      </p:sp>
      <p:sp>
        <p:nvSpPr>
          <p:cNvPr id="4" name="PlaceHolder 3"/>
          <p:cNvSpPr>
            <a:spLocks noGrp="1"/>
          </p:cNvSpPr>
          <p:nvPr>
            <p:ph type="dt" idx="49"/>
          </p:nvPr>
        </p:nvSpPr>
        <p:spPr/>
        <p:txBody>
          <a:bodyPr/>
          <a:p>
            <a:r>
              <a:rPr lang="es-E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n con título">
    <p:spTree>
      <p:nvGrpSpPr>
        <p:cNvPr id="1" name=""/>
        <p:cNvGrpSpPr/>
        <p:nvPr/>
      </p:nvGrpSpPr>
      <p:grpSpPr>
        <a:xfrm>
          <a:off x="0" y="0"/>
          <a:ext cx="0" cy="0"/>
          <a:chOff x="0" y="0"/>
          <a:chExt cx="0" cy="0"/>
        </a:xfrm>
      </p:grpSpPr>
      <p:sp>
        <p:nvSpPr>
          <p:cNvPr id="2" name="PlaceHolder 1"/>
          <p:cNvSpPr>
            <a:spLocks noGrp="1"/>
          </p:cNvSpPr>
          <p:nvPr>
            <p:ph type="ftr" idx="53"/>
          </p:nvPr>
        </p:nvSpPr>
        <p:spPr/>
        <p:txBody>
          <a:bodyPr/>
          <a:p>
            <a:r>
              <a:t>Footer</a:t>
            </a:r>
          </a:p>
        </p:txBody>
      </p:sp>
      <p:sp>
        <p:nvSpPr>
          <p:cNvPr id="3" name="PlaceHolder 2"/>
          <p:cNvSpPr>
            <a:spLocks noGrp="1"/>
          </p:cNvSpPr>
          <p:nvPr>
            <p:ph type="sldNum" idx="54"/>
          </p:nvPr>
        </p:nvSpPr>
        <p:spPr/>
        <p:txBody>
          <a:bodyPr/>
          <a:p>
            <a:fld id="{5B557C8C-41E4-41D0-8A86-A512A654A64E}" type="slidenum">
              <a:t>&lt;#&gt;</a:t>
            </a:fld>
          </a:p>
        </p:txBody>
      </p:sp>
      <p:sp>
        <p:nvSpPr>
          <p:cNvPr id="4" name="PlaceHolder 3"/>
          <p:cNvSpPr>
            <a:spLocks noGrp="1"/>
          </p:cNvSpPr>
          <p:nvPr>
            <p:ph type="dt" idx="52"/>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n panorámica con descripción">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04D9902-B5EE-42BF-9CB4-4868CEBE3865}" type="slidenum">
              <a:t>&lt;#&gt;</a:t>
            </a:fld>
          </a:p>
        </p:txBody>
      </p:sp>
      <p:sp>
        <p:nvSpPr>
          <p:cNvPr id="4" name="PlaceHolder 3"/>
          <p:cNvSpPr>
            <a:spLocks noGrp="1"/>
          </p:cNvSpPr>
          <p:nvPr>
            <p:ph type="dt" idx="4"/>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ítulo y descripción">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26DE7125-4026-48B5-B139-EB917602EDC9}" type="slidenum">
              <a:t>&lt;#&gt;</a:t>
            </a:fld>
          </a:p>
        </p:txBody>
      </p:sp>
      <p:sp>
        <p:nvSpPr>
          <p:cNvPr id="4" name="PlaceHolder 3"/>
          <p:cNvSpPr>
            <a:spLocks noGrp="1"/>
          </p:cNvSpPr>
          <p:nvPr>
            <p:ph type="dt" idx="7"/>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ita con descripción">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878A28F3-EB83-4898-BD6C-F4398BA7B8CE}" type="slidenum">
              <a:t>&lt;#&gt;</a:t>
            </a:fld>
          </a:p>
        </p:txBody>
      </p:sp>
      <p:sp>
        <p:nvSpPr>
          <p:cNvPr id="4" name="PlaceHolder 3"/>
          <p:cNvSpPr>
            <a:spLocks noGrp="1"/>
          </p:cNvSpPr>
          <p:nvPr>
            <p:ph type="dt" idx="10"/>
          </p:nvPr>
        </p:nvSpPr>
        <p:spPr/>
        <p:txBody>
          <a:bodyPr/>
          <a:p>
            <a:r>
              <a:rPr lang="es-E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rjeta de nombr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3DBC07E6-3FF6-40D5-AC66-5B7D1B621E00}" type="slidenum">
              <a:t>&lt;#&gt;</a:t>
            </a:fld>
          </a:p>
        </p:txBody>
      </p:sp>
      <p:sp>
        <p:nvSpPr>
          <p:cNvPr id="4" name="PlaceHolder 3"/>
          <p:cNvSpPr>
            <a:spLocks noGrp="1"/>
          </p:cNvSpPr>
          <p:nvPr>
            <p:ph type="dt" idx="13"/>
          </p:nvPr>
        </p:nvSpPr>
        <p:spPr/>
        <p:txBody>
          <a:bodyPr/>
          <a:p>
            <a:r>
              <a:rPr lang="es-E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lumna 3">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647FDE3E-6DB2-43B2-A8ED-D365727A640D}" type="slidenum">
              <a:t>&lt;#&gt;</a:t>
            </a:fld>
          </a:p>
        </p:txBody>
      </p:sp>
      <p:sp>
        <p:nvSpPr>
          <p:cNvPr id="4" name="PlaceHolder 3"/>
          <p:cNvSpPr>
            <a:spLocks noGrp="1"/>
          </p:cNvSpPr>
          <p:nvPr>
            <p:ph type="dt" idx="16"/>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lumna de imagen 3">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330A07D1-4350-4D7A-B1CD-934250A9A18F}" type="slidenum">
              <a:t>&lt;#&gt;</a:t>
            </a:fld>
          </a:p>
        </p:txBody>
      </p:sp>
      <p:sp>
        <p:nvSpPr>
          <p:cNvPr id="4" name="PlaceHolder 3"/>
          <p:cNvSpPr>
            <a:spLocks noGrp="1"/>
          </p:cNvSpPr>
          <p:nvPr>
            <p:ph type="dt" idx="19"/>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ítulo y texto vertical">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88694701-0C47-423D-B367-D6CAEF30F19D}" type="slidenum">
              <a:t>&lt;#&gt;</a:t>
            </a:fld>
          </a:p>
        </p:txBody>
      </p:sp>
      <p:sp>
        <p:nvSpPr>
          <p:cNvPr id="4" name="PlaceHolder 3"/>
          <p:cNvSpPr>
            <a:spLocks noGrp="1"/>
          </p:cNvSpPr>
          <p:nvPr>
            <p:ph type="dt" idx="22"/>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ítulo vertical y texto">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4D6E8219-0F25-4CF9-A909-59AC4F133855}" type="slidenum">
              <a:t>&lt;#&gt;</a:t>
            </a:fld>
          </a:p>
        </p:txBody>
      </p:sp>
      <p:sp>
        <p:nvSpPr>
          <p:cNvPr id="4" name="PlaceHolder 3"/>
          <p:cNvSpPr>
            <a:spLocks noGrp="1"/>
          </p:cNvSpPr>
          <p:nvPr>
            <p:ph type="dt" idx="25"/>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2.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2.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2.pn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2.pn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2.pn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2.pn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2.png"/><Relationship Id="rId3"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2.png"/><Relationship Id="rId3" Type="http://schemas.openxmlformats.org/officeDocument/2006/relationships/slideLayout" Target="../slideLayouts/slideLayout1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94800" y="1122480"/>
            <a:ext cx="9001080" cy="2387160"/>
          </a:xfrm>
          <a:prstGeom prst="rect">
            <a:avLst/>
          </a:prstGeom>
          <a:noFill/>
          <a:ln w="0">
            <a:noFill/>
          </a:ln>
        </p:spPr>
        <p:txBody>
          <a:bodyPr lIns="91440" rIns="91440" tIns="45720" bIns="45720" anchor="b">
            <a:normAutofit/>
          </a:bodyPr>
          <a:p>
            <a:pPr indent="0" algn="ctr" defTabSz="914400">
              <a:lnSpc>
                <a:spcPct val="90000"/>
              </a:lnSpc>
              <a:buNone/>
            </a:pPr>
            <a:r>
              <a:rPr b="1" lang="es-ES" sz="4800" spc="-1" strike="noStrike" cap="all">
                <a:solidFill>
                  <a:schemeClr val="dk1"/>
                </a:solidFill>
                <a:latin typeface="Bookman Old Style"/>
              </a:rPr>
              <a:t>Haga clic para modificar el estilo de título del patrón</a:t>
            </a:r>
            <a:endParaRPr b="0" lang="en-US" sz="4800" spc="-1" strike="noStrike">
              <a:solidFill>
                <a:schemeClr val="dk1"/>
              </a:solidFill>
              <a:latin typeface="Rockwell"/>
            </a:endParaRPr>
          </a:p>
        </p:txBody>
      </p:sp>
      <p:sp>
        <p:nvSpPr>
          <p:cNvPr id="1" name="PlaceHolder 2"/>
          <p:cNvSpPr>
            <a:spLocks noGrp="1"/>
          </p:cNvSpPr>
          <p:nvPr>
            <p:ph type="dt" idx="1"/>
          </p:nvPr>
        </p:nvSpPr>
        <p:spPr>
          <a:xfrm>
            <a:off x="7678440" y="5883120"/>
            <a:ext cx="274284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r>
              <a:rPr b="0" lang="es-ES" sz="1000" spc="-1" strike="noStrike">
                <a:solidFill>
                  <a:schemeClr val="dk1">
                    <a:tint val="75000"/>
                  </a:schemeClr>
                </a:solidFill>
                <a:latin typeface="Rockwell"/>
              </a:rPr>
              <a:t>&lt;fecha/hora&gt;</a:t>
            </a:r>
            <a:endParaRPr b="0" lang="es-ES" sz="1000" spc="-1" strike="noStrike">
              <a:solidFill>
                <a:srgbClr val="ffffff"/>
              </a:solidFill>
              <a:latin typeface="Times New Roman"/>
            </a:endParaRPr>
          </a:p>
        </p:txBody>
      </p:sp>
      <p:sp>
        <p:nvSpPr>
          <p:cNvPr id="2" name="PlaceHolder 3"/>
          <p:cNvSpPr>
            <a:spLocks noGrp="1"/>
          </p:cNvSpPr>
          <p:nvPr>
            <p:ph type="ftr" idx="2"/>
          </p:nvPr>
        </p:nvSpPr>
        <p:spPr>
          <a:xfrm>
            <a:off x="913320" y="5883120"/>
            <a:ext cx="667260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ffffff"/>
                </a:solidFill>
                <a:latin typeface="Times New Roman"/>
              </a:defRPr>
            </a:lvl1pPr>
          </a:lstStyle>
          <a:p>
            <a:pPr indent="0" algn="ctr">
              <a:buNone/>
            </a:pPr>
            <a:r>
              <a:rPr b="0" lang="es-ES" sz="1400" spc="-1" strike="noStrike">
                <a:solidFill>
                  <a:srgbClr val="ffffff"/>
                </a:solidFill>
                <a:latin typeface="Times New Roman"/>
              </a:rPr>
              <a:t>&lt;pie de página&gt;</a:t>
            </a:r>
            <a:endParaRPr b="0" lang="es-ES" sz="1400" spc="-1" strike="noStrike">
              <a:solidFill>
                <a:srgbClr val="ffffff"/>
              </a:solidFill>
              <a:latin typeface="Times New Roman"/>
            </a:endParaRPr>
          </a:p>
        </p:txBody>
      </p:sp>
      <p:sp>
        <p:nvSpPr>
          <p:cNvPr id="3" name="PlaceHolder 4"/>
          <p:cNvSpPr>
            <a:spLocks noGrp="1"/>
          </p:cNvSpPr>
          <p:nvPr>
            <p:ph type="sldNum" idx="3"/>
          </p:nvPr>
        </p:nvSpPr>
        <p:spPr>
          <a:xfrm>
            <a:off x="10513800" y="5883120"/>
            <a:ext cx="75312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fld id="{4432231B-AA18-41FF-818A-121316615F01}" type="slidenum">
              <a:rPr b="0" lang="es-ES" sz="1000" spc="-1" strike="noStrike">
                <a:solidFill>
                  <a:schemeClr val="dk1">
                    <a:tint val="75000"/>
                  </a:schemeClr>
                </a:solidFill>
                <a:latin typeface="Rockwell"/>
              </a:rPr>
              <a:t>&lt;número&gt;</a:t>
            </a:fld>
            <a:endParaRPr b="0" lang="es-ES" sz="1000" spc="-1" strike="noStrike">
              <a:solidFill>
                <a:srgbClr val="ffffff"/>
              </a:solidFill>
              <a:latin typeface="Times New Roman"/>
            </a:endParaRPr>
          </a:p>
        </p:txBody>
      </p:sp>
      <p:sp>
        <p:nvSpPr>
          <p:cNvPr id="4" name="PlaceHolder 5"/>
          <p:cNvSpPr>
            <a:spLocks noGrp="1"/>
          </p:cNvSpPr>
          <p:nvPr>
            <p:ph type="body"/>
          </p:nvPr>
        </p:nvSpPr>
        <p:spPr>
          <a:xfrm>
            <a:off x="609120" y="1604520"/>
            <a:ext cx="10972440" cy="3977280"/>
          </a:xfrm>
          <a:prstGeom prst="rect">
            <a:avLst/>
          </a:prstGeom>
          <a:noFill/>
          <a:ln w="0">
            <a:noFill/>
          </a:ln>
        </p:spPr>
        <p:txBody>
          <a:bodyPr lIns="0" rIns="0" tIns="0" bIns="0" anchor="t">
            <a:normAutofit/>
          </a:bodyPr>
          <a:p>
            <a:pPr marL="432000" indent="-324000">
              <a:lnSpc>
                <a:spcPct val="120000"/>
              </a:lnSpc>
              <a:spcBef>
                <a:spcPts val="1414"/>
              </a:spcBef>
              <a:buClr>
                <a:srgbClr val="ffffff"/>
              </a:buClr>
              <a:buSzPct val="45000"/>
              <a:buFont typeface="Wingdings" charset="2"/>
              <a:buChar char=""/>
            </a:pPr>
            <a:r>
              <a:rPr b="0" lang="en-US" sz="2000" spc="-1" strike="noStrike">
                <a:solidFill>
                  <a:schemeClr val="dk1"/>
                </a:solidFill>
                <a:latin typeface="Rockwell"/>
              </a:rPr>
              <a:t>Pulse para editar el formato de texto del esquema</a:t>
            </a:r>
            <a:endParaRPr b="0" lang="en-US" sz="2000" spc="-1" strike="noStrike">
              <a:solidFill>
                <a:schemeClr val="dk1"/>
              </a:solidFill>
              <a:latin typeface="Rockwell"/>
            </a:endParaRPr>
          </a:p>
          <a:p>
            <a:pPr lvl="1" marL="864000" indent="-324000">
              <a:lnSpc>
                <a:spcPct val="120000"/>
              </a:lnSpc>
              <a:spcBef>
                <a:spcPts val="1134"/>
              </a:spcBef>
              <a:buClr>
                <a:srgbClr val="ffffff"/>
              </a:buClr>
              <a:buSzPct val="75000"/>
              <a:buFont typeface="Symbol" charset="2"/>
              <a:buChar char=""/>
            </a:pPr>
            <a:r>
              <a:rPr b="0" lang="en-US" sz="1600" spc="-1" strike="noStrike">
                <a:solidFill>
                  <a:schemeClr val="dk1"/>
                </a:solidFill>
                <a:latin typeface="Rockwell"/>
              </a:rPr>
              <a:t>Segundo nivel del esquema</a:t>
            </a:r>
            <a:endParaRPr b="0" lang="en-US" sz="1600" spc="-1" strike="noStrike">
              <a:solidFill>
                <a:schemeClr val="dk1"/>
              </a:solidFill>
              <a:latin typeface="Rockwell"/>
            </a:endParaRPr>
          </a:p>
          <a:p>
            <a:pPr lvl="2" marL="1296000" indent="-288000">
              <a:lnSpc>
                <a:spcPct val="120000"/>
              </a:lnSpc>
              <a:spcBef>
                <a:spcPts val="850"/>
              </a:spcBef>
              <a:buClr>
                <a:srgbClr val="ffffff"/>
              </a:buClr>
              <a:buSzPct val="45000"/>
              <a:buFont typeface="Wingdings" charset="2"/>
              <a:buChar char=""/>
            </a:pPr>
            <a:r>
              <a:rPr b="0" lang="en-US" sz="1400" spc="-1" strike="noStrike">
                <a:solidFill>
                  <a:schemeClr val="dk1"/>
                </a:solidFill>
                <a:latin typeface="Rockwell"/>
              </a:rPr>
              <a:t>Tercer nivel del esquema</a:t>
            </a:r>
            <a:endParaRPr b="0" lang="en-US" sz="1400" spc="-1" strike="noStrike">
              <a:solidFill>
                <a:schemeClr val="dk1"/>
              </a:solidFill>
              <a:latin typeface="Rockwell"/>
            </a:endParaRPr>
          </a:p>
          <a:p>
            <a:pPr lvl="3" marL="1728000" indent="-216000">
              <a:lnSpc>
                <a:spcPct val="120000"/>
              </a:lnSpc>
              <a:spcBef>
                <a:spcPts val="567"/>
              </a:spcBef>
              <a:buClr>
                <a:srgbClr val="ffffff"/>
              </a:buClr>
              <a:buSzPct val="75000"/>
              <a:buFont typeface="Symbol" charset="2"/>
              <a:buChar char=""/>
            </a:pPr>
            <a:r>
              <a:rPr b="0" lang="en-US" sz="1200" spc="-1" strike="noStrike">
                <a:solidFill>
                  <a:schemeClr val="dk1"/>
                </a:solidFill>
                <a:latin typeface="Rockwell"/>
              </a:rPr>
              <a:t>Cuarto nivel del esquema</a:t>
            </a:r>
            <a:endParaRPr b="0" lang="en-US" sz="1200" spc="-1" strike="noStrike">
              <a:solidFill>
                <a:schemeClr val="dk1"/>
              </a:solidFill>
              <a:latin typeface="Rockwell"/>
            </a:endParaRPr>
          </a:p>
          <a:p>
            <a:pPr lvl="4" marL="2160000" indent="-216000">
              <a:lnSpc>
                <a:spcPct val="120000"/>
              </a:lnSpc>
              <a:spcBef>
                <a:spcPts val="283"/>
              </a:spcBef>
              <a:buClr>
                <a:srgbClr val="ffffff"/>
              </a:buClr>
              <a:buSzPct val="45000"/>
              <a:buFont typeface="Wingdings" charset="2"/>
              <a:buChar char=""/>
            </a:pPr>
            <a:r>
              <a:rPr b="0" lang="en-US" sz="2000" spc="-1" strike="noStrike">
                <a:solidFill>
                  <a:schemeClr val="dk1"/>
                </a:solidFill>
                <a:latin typeface="Rockwell"/>
              </a:rPr>
              <a:t>Quinto nivel del esquema</a:t>
            </a:r>
            <a:endParaRPr b="0" lang="en-US" sz="2000" spc="-1" strike="noStrike">
              <a:solidFill>
                <a:schemeClr val="dk1"/>
              </a:solidFill>
              <a:latin typeface="Rockwell"/>
            </a:endParaRPr>
          </a:p>
          <a:p>
            <a:pPr lvl="5" marL="2592000" indent="-216000">
              <a:lnSpc>
                <a:spcPct val="120000"/>
              </a:lnSpc>
              <a:spcBef>
                <a:spcPts val="283"/>
              </a:spcBef>
              <a:buClr>
                <a:srgbClr val="ffffff"/>
              </a:buClr>
              <a:buSzPct val="45000"/>
              <a:buFont typeface="Wingdings" charset="2"/>
              <a:buChar char=""/>
            </a:pPr>
            <a:r>
              <a:rPr b="0" lang="en-US" sz="2000" spc="-1" strike="noStrike">
                <a:solidFill>
                  <a:schemeClr val="dk1"/>
                </a:solidFill>
                <a:latin typeface="Rockwell"/>
              </a:rPr>
              <a:t>Sexto nivel del esquema</a:t>
            </a:r>
            <a:endParaRPr b="0" lang="en-US" sz="2000" spc="-1" strike="noStrike">
              <a:solidFill>
                <a:schemeClr val="dk1"/>
              </a:solidFill>
              <a:latin typeface="Rockwell"/>
            </a:endParaRPr>
          </a:p>
          <a:p>
            <a:pPr lvl="6" marL="3024000" indent="-216000">
              <a:lnSpc>
                <a:spcPct val="120000"/>
              </a:lnSpc>
              <a:spcBef>
                <a:spcPts val="283"/>
              </a:spcBef>
              <a:buClr>
                <a:srgbClr val="ffffff"/>
              </a:buClr>
              <a:buSzPct val="45000"/>
              <a:buFont typeface="Wingdings" charset="2"/>
              <a:buChar char=""/>
            </a:pPr>
            <a:r>
              <a:rPr b="0" lang="en-US" sz="2000" spc="-1" strike="noStrike">
                <a:solidFill>
                  <a:schemeClr val="dk1"/>
                </a:solidFill>
                <a:latin typeface="Rockwell"/>
              </a:rPr>
              <a:t>Séptimo nivel del esquema</a:t>
            </a:r>
            <a:endParaRPr b="0" lang="en-US" sz="2000" spc="-1" strike="noStrike">
              <a:solidFill>
                <a:schemeClr val="dk1"/>
              </a:solidFill>
              <a:latin typeface="Rockwel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64" name="PlaceHolder 1"/>
          <p:cNvSpPr>
            <a:spLocks noGrp="1"/>
          </p:cNvSpPr>
          <p:nvPr>
            <p:ph type="title"/>
          </p:nvPr>
        </p:nvSpPr>
        <p:spPr>
          <a:xfrm>
            <a:off x="1154520" y="1447920"/>
            <a:ext cx="8825400" cy="1980720"/>
          </a:xfrm>
          <a:prstGeom prst="rect">
            <a:avLst/>
          </a:prstGeom>
          <a:noFill/>
          <a:ln w="0">
            <a:noFill/>
          </a:ln>
        </p:spPr>
        <p:txBody>
          <a:bodyPr lIns="91440" rIns="91440" tIns="45720" bIns="45720" anchor="ctr">
            <a:noAutofit/>
          </a:bodyPr>
          <a:p>
            <a:pPr indent="0" algn="ctr" defTabSz="914400">
              <a:lnSpc>
                <a:spcPct val="90000"/>
              </a:lnSpc>
              <a:buNone/>
            </a:pPr>
            <a:r>
              <a:rPr b="1" lang="es-ES" sz="4800" spc="-1" strike="noStrike" cap="all">
                <a:solidFill>
                  <a:schemeClr val="dk1"/>
                </a:solidFill>
                <a:latin typeface="Bookman Old Style"/>
              </a:rPr>
              <a:t>Haga clic para modificar el estilo de título del patrón</a:t>
            </a:r>
            <a:endParaRPr b="0" lang="en-US" sz="4800" spc="-1" strike="noStrike">
              <a:solidFill>
                <a:schemeClr val="dk1"/>
              </a:solidFill>
              <a:latin typeface="Rockwell"/>
            </a:endParaRPr>
          </a:p>
        </p:txBody>
      </p:sp>
      <p:sp>
        <p:nvSpPr>
          <p:cNvPr id="65" name="PlaceHolder 2"/>
          <p:cNvSpPr>
            <a:spLocks noGrp="1"/>
          </p:cNvSpPr>
          <p:nvPr>
            <p:ph type="body"/>
          </p:nvPr>
        </p:nvSpPr>
        <p:spPr>
          <a:xfrm>
            <a:off x="1154520" y="3657600"/>
            <a:ext cx="8825400" cy="2361960"/>
          </a:xfrm>
          <a:prstGeom prst="rect">
            <a:avLst/>
          </a:prstGeom>
          <a:noFill/>
          <a:ln w="0">
            <a:noFill/>
          </a:ln>
        </p:spPr>
        <p:txBody>
          <a:bodyPr lIns="91440" rIns="91440" tIns="45720" bIns="45720" anchor="ctr">
            <a:normAutofit/>
          </a:bodyPr>
          <a:p>
            <a:pPr indent="0" defTabSz="914400">
              <a:lnSpc>
                <a:spcPct val="120000"/>
              </a:lnSpc>
              <a:spcBef>
                <a:spcPts val="1001"/>
              </a:spcBef>
              <a:buNone/>
              <a:tabLst>
                <a:tab algn="l" pos="0"/>
              </a:tabLst>
            </a:pPr>
            <a:r>
              <a:rPr b="0" lang="es-ES" sz="1800" spc="-1" strike="noStrike">
                <a:solidFill>
                  <a:schemeClr val="dk1"/>
                </a:solidFill>
                <a:latin typeface="Rockwell"/>
              </a:rPr>
              <a:t>Haga clic para modificar los estilos de texto del patrón</a:t>
            </a:r>
            <a:endParaRPr b="0" lang="en-US" sz="1800" spc="-1" strike="noStrike">
              <a:solidFill>
                <a:schemeClr val="dk1"/>
              </a:solidFill>
              <a:latin typeface="Rockwell"/>
            </a:endParaRPr>
          </a:p>
        </p:txBody>
      </p:sp>
      <p:sp>
        <p:nvSpPr>
          <p:cNvPr id="66" name="PlaceHolder 3"/>
          <p:cNvSpPr>
            <a:spLocks noGrp="1"/>
          </p:cNvSpPr>
          <p:nvPr>
            <p:ph type="dt" idx="28"/>
          </p:nvPr>
        </p:nvSpPr>
        <p:spPr>
          <a:xfrm>
            <a:off x="7678440" y="5883120"/>
            <a:ext cx="274284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r>
              <a:rPr b="0" lang="es-ES" sz="1000" spc="-1" strike="noStrike">
                <a:solidFill>
                  <a:schemeClr val="dk1">
                    <a:tint val="75000"/>
                  </a:schemeClr>
                </a:solidFill>
                <a:latin typeface="Rockwell"/>
              </a:rPr>
              <a:t>&lt;fecha/hora&gt;</a:t>
            </a:r>
            <a:endParaRPr b="0" lang="es-ES" sz="1000" spc="-1" strike="noStrike">
              <a:solidFill>
                <a:srgbClr val="ffffff"/>
              </a:solidFill>
              <a:latin typeface="Times New Roman"/>
            </a:endParaRPr>
          </a:p>
        </p:txBody>
      </p:sp>
      <p:sp>
        <p:nvSpPr>
          <p:cNvPr id="67" name="PlaceHolder 4"/>
          <p:cNvSpPr>
            <a:spLocks noGrp="1"/>
          </p:cNvSpPr>
          <p:nvPr>
            <p:ph type="ftr" idx="29"/>
          </p:nvPr>
        </p:nvSpPr>
        <p:spPr>
          <a:xfrm>
            <a:off x="913320" y="5883120"/>
            <a:ext cx="667260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ffffff"/>
                </a:solidFill>
                <a:latin typeface="Times New Roman"/>
              </a:defRPr>
            </a:lvl1pPr>
          </a:lstStyle>
          <a:p>
            <a:pPr indent="0" algn="ctr">
              <a:buNone/>
            </a:pPr>
            <a:r>
              <a:rPr b="0" lang="es-ES" sz="1400" spc="-1" strike="noStrike">
                <a:solidFill>
                  <a:srgbClr val="ffffff"/>
                </a:solidFill>
                <a:latin typeface="Times New Roman"/>
              </a:rPr>
              <a:t>&lt;pie de página&gt;</a:t>
            </a:r>
            <a:endParaRPr b="0" lang="es-ES" sz="1400" spc="-1" strike="noStrike">
              <a:solidFill>
                <a:srgbClr val="ffffff"/>
              </a:solidFill>
              <a:latin typeface="Times New Roman"/>
            </a:endParaRPr>
          </a:p>
        </p:txBody>
      </p:sp>
      <p:sp>
        <p:nvSpPr>
          <p:cNvPr id="68" name="PlaceHolder 5"/>
          <p:cNvSpPr>
            <a:spLocks noGrp="1"/>
          </p:cNvSpPr>
          <p:nvPr>
            <p:ph type="sldNum" idx="30"/>
          </p:nvPr>
        </p:nvSpPr>
        <p:spPr>
          <a:xfrm>
            <a:off x="10513800" y="5883120"/>
            <a:ext cx="75312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fld id="{B33B3444-479C-46FA-86F3-F3BB19FC3A63}" type="slidenum">
              <a:rPr b="0" lang="es-ES" sz="1000" spc="-1" strike="noStrike">
                <a:solidFill>
                  <a:schemeClr val="dk1">
                    <a:tint val="75000"/>
                  </a:schemeClr>
                </a:solidFill>
                <a:latin typeface="Rockwell"/>
              </a:rPr>
              <a:t>&lt;número&gt;</a:t>
            </a:fld>
            <a:endParaRPr b="0" lang="es-E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913320" y="609480"/>
            <a:ext cx="10353240" cy="1325880"/>
          </a:xfrm>
          <a:prstGeom prst="rect">
            <a:avLst/>
          </a:prstGeom>
          <a:noFill/>
          <a:ln w="0">
            <a:noFill/>
          </a:ln>
        </p:spPr>
        <p:txBody>
          <a:bodyPr lIns="91440" rIns="91440" tIns="45720" bIns="45720" anchor="ctr">
            <a:noAutofit/>
          </a:bodyPr>
          <a:p>
            <a:pPr indent="0" algn="ctr" defTabSz="914400">
              <a:lnSpc>
                <a:spcPct val="90000"/>
              </a:lnSpc>
              <a:buNone/>
            </a:pPr>
            <a:r>
              <a:rPr b="1" lang="es-ES" sz="3400" spc="-1" strike="noStrike" cap="all">
                <a:solidFill>
                  <a:schemeClr val="dk1"/>
                </a:solidFill>
                <a:latin typeface="Bookman Old Style"/>
              </a:rPr>
              <a:t>Haga clic para modificar el estilo de título del patrón</a:t>
            </a:r>
            <a:endParaRPr b="0" lang="en-US" sz="3400" spc="-1" strike="noStrike">
              <a:solidFill>
                <a:schemeClr val="dk1"/>
              </a:solidFill>
              <a:latin typeface="Rockwell"/>
            </a:endParaRPr>
          </a:p>
        </p:txBody>
      </p:sp>
      <p:sp>
        <p:nvSpPr>
          <p:cNvPr id="70" name="PlaceHolder 2"/>
          <p:cNvSpPr>
            <a:spLocks noGrp="1"/>
          </p:cNvSpPr>
          <p:nvPr>
            <p:ph type="body"/>
          </p:nvPr>
        </p:nvSpPr>
        <p:spPr>
          <a:xfrm>
            <a:off x="913320" y="2095920"/>
            <a:ext cx="10353240" cy="369468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ffffff"/>
              </a:buClr>
              <a:buFont typeface="Arial"/>
              <a:buChar char="•"/>
            </a:pPr>
            <a:r>
              <a:rPr b="0" lang="es-ES" sz="2000" spc="-1" strike="noStrike">
                <a:solidFill>
                  <a:schemeClr val="dk1"/>
                </a:solidFill>
                <a:latin typeface="Rockwell"/>
              </a:rPr>
              <a:t>Haga clic para modificar los estilos de texto del patrón</a:t>
            </a:r>
            <a:endParaRPr b="0" lang="en-US" sz="2000" spc="-1" strike="noStrike">
              <a:solidFill>
                <a:schemeClr val="dk1"/>
              </a:solidFill>
              <a:latin typeface="Rockwell"/>
            </a:endParaRPr>
          </a:p>
          <a:p>
            <a:pPr lvl="1" marL="685800" indent="-228600" defTabSz="914400">
              <a:lnSpc>
                <a:spcPct val="120000"/>
              </a:lnSpc>
              <a:spcBef>
                <a:spcPts val="499"/>
              </a:spcBef>
              <a:buClr>
                <a:srgbClr val="ffffff"/>
              </a:buClr>
              <a:buFont typeface="Arial"/>
              <a:buChar char="•"/>
            </a:pPr>
            <a:r>
              <a:rPr b="0" lang="es-ES" sz="1800" spc="-1" strike="noStrike">
                <a:solidFill>
                  <a:schemeClr val="dk1"/>
                </a:solidFill>
                <a:latin typeface="Rockwell"/>
              </a:rPr>
              <a:t>Segundo nivel</a:t>
            </a:r>
            <a:endParaRPr b="0" lang="en-US" sz="1800" spc="-1" strike="noStrike">
              <a:solidFill>
                <a:schemeClr val="dk1"/>
              </a:solidFill>
              <a:latin typeface="Rockwell"/>
            </a:endParaRPr>
          </a:p>
          <a:p>
            <a:pPr lvl="2" marL="1143000" indent="-228600" defTabSz="914400">
              <a:lnSpc>
                <a:spcPct val="120000"/>
              </a:lnSpc>
              <a:spcBef>
                <a:spcPts val="499"/>
              </a:spcBef>
              <a:buClr>
                <a:srgbClr val="ffffff"/>
              </a:buClr>
              <a:buFont typeface="Arial"/>
              <a:buChar char="•"/>
            </a:pPr>
            <a:r>
              <a:rPr b="0" lang="es-ES" sz="1600" spc="-1" strike="noStrike">
                <a:solidFill>
                  <a:schemeClr val="dk1"/>
                </a:solidFill>
                <a:latin typeface="Rockwell"/>
              </a:rPr>
              <a:t>Tercer nivel</a:t>
            </a:r>
            <a:endParaRPr b="0" lang="en-US" sz="1600" spc="-1" strike="noStrike">
              <a:solidFill>
                <a:schemeClr val="dk1"/>
              </a:solidFill>
              <a:latin typeface="Rockwell"/>
            </a:endParaRPr>
          </a:p>
          <a:p>
            <a:pPr lvl="3" marL="1600200" indent="-228600" defTabSz="914400">
              <a:lnSpc>
                <a:spcPct val="120000"/>
              </a:lnSpc>
              <a:spcBef>
                <a:spcPts val="499"/>
              </a:spcBef>
              <a:buClr>
                <a:srgbClr val="ffffff"/>
              </a:buClr>
              <a:buFont typeface="Arial"/>
              <a:buChar char="•"/>
            </a:pPr>
            <a:r>
              <a:rPr b="0" lang="es-ES" sz="1400" spc="-1" strike="noStrike">
                <a:solidFill>
                  <a:schemeClr val="dk1"/>
                </a:solidFill>
                <a:latin typeface="Rockwell"/>
              </a:rPr>
              <a:t>Cuarto nivel</a:t>
            </a:r>
            <a:endParaRPr b="0" lang="en-US" sz="1400" spc="-1" strike="noStrike">
              <a:solidFill>
                <a:schemeClr val="dk1"/>
              </a:solidFill>
              <a:latin typeface="Rockwell"/>
            </a:endParaRPr>
          </a:p>
          <a:p>
            <a:pPr lvl="4" marL="2057400" indent="-228600" defTabSz="914400">
              <a:lnSpc>
                <a:spcPct val="120000"/>
              </a:lnSpc>
              <a:spcBef>
                <a:spcPts val="499"/>
              </a:spcBef>
              <a:buClr>
                <a:srgbClr val="ffffff"/>
              </a:buClr>
              <a:buFont typeface="Arial"/>
              <a:buChar char="•"/>
            </a:pPr>
            <a:r>
              <a:rPr b="0" lang="es-ES" sz="1200" spc="-1" strike="noStrike">
                <a:solidFill>
                  <a:schemeClr val="dk1"/>
                </a:solidFill>
                <a:latin typeface="Rockwell"/>
              </a:rPr>
              <a:t>Quinto nivel</a:t>
            </a:r>
            <a:endParaRPr b="0" lang="en-US" sz="1200" spc="-1" strike="noStrike">
              <a:solidFill>
                <a:schemeClr val="dk1"/>
              </a:solidFill>
              <a:latin typeface="Rockwell"/>
            </a:endParaRPr>
          </a:p>
        </p:txBody>
      </p:sp>
      <p:sp>
        <p:nvSpPr>
          <p:cNvPr id="71" name="PlaceHolder 3"/>
          <p:cNvSpPr>
            <a:spLocks noGrp="1"/>
          </p:cNvSpPr>
          <p:nvPr>
            <p:ph type="dt" idx="31"/>
          </p:nvPr>
        </p:nvSpPr>
        <p:spPr>
          <a:xfrm>
            <a:off x="7678440" y="5883120"/>
            <a:ext cx="274284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r>
              <a:rPr b="0" lang="es-ES" sz="1000" spc="-1" strike="noStrike">
                <a:solidFill>
                  <a:schemeClr val="dk1">
                    <a:tint val="75000"/>
                  </a:schemeClr>
                </a:solidFill>
                <a:latin typeface="Rockwell"/>
              </a:rPr>
              <a:t>&lt;fecha/hora&gt;</a:t>
            </a:r>
            <a:endParaRPr b="0" lang="es-ES" sz="1000" spc="-1" strike="noStrike">
              <a:solidFill>
                <a:srgbClr val="ffffff"/>
              </a:solidFill>
              <a:latin typeface="Times New Roman"/>
            </a:endParaRPr>
          </a:p>
        </p:txBody>
      </p:sp>
      <p:sp>
        <p:nvSpPr>
          <p:cNvPr id="72" name="PlaceHolder 4"/>
          <p:cNvSpPr>
            <a:spLocks noGrp="1"/>
          </p:cNvSpPr>
          <p:nvPr>
            <p:ph type="ftr" idx="32"/>
          </p:nvPr>
        </p:nvSpPr>
        <p:spPr>
          <a:xfrm>
            <a:off x="913320" y="5883120"/>
            <a:ext cx="667260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ffffff"/>
                </a:solidFill>
                <a:latin typeface="Times New Roman"/>
              </a:defRPr>
            </a:lvl1pPr>
          </a:lstStyle>
          <a:p>
            <a:pPr indent="0" algn="ctr">
              <a:buNone/>
            </a:pPr>
            <a:r>
              <a:rPr b="0" lang="es-ES" sz="1400" spc="-1" strike="noStrike">
                <a:solidFill>
                  <a:srgbClr val="ffffff"/>
                </a:solidFill>
                <a:latin typeface="Times New Roman"/>
              </a:rPr>
              <a:t>&lt;pie de página&gt;</a:t>
            </a:r>
            <a:endParaRPr b="0" lang="es-ES" sz="1400" spc="-1" strike="noStrike">
              <a:solidFill>
                <a:srgbClr val="ffffff"/>
              </a:solidFill>
              <a:latin typeface="Times New Roman"/>
            </a:endParaRPr>
          </a:p>
        </p:txBody>
      </p:sp>
      <p:sp>
        <p:nvSpPr>
          <p:cNvPr id="73" name="PlaceHolder 5"/>
          <p:cNvSpPr>
            <a:spLocks noGrp="1"/>
          </p:cNvSpPr>
          <p:nvPr>
            <p:ph type="sldNum" idx="33"/>
          </p:nvPr>
        </p:nvSpPr>
        <p:spPr>
          <a:xfrm>
            <a:off x="10513800" y="5883120"/>
            <a:ext cx="75312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fld id="{C419B686-0CC4-473A-9D36-878D71FC01F6}" type="slidenum">
              <a:rPr b="0" lang="es-ES" sz="1000" spc="-1" strike="noStrike">
                <a:solidFill>
                  <a:schemeClr val="dk1">
                    <a:tint val="75000"/>
                  </a:schemeClr>
                </a:solidFill>
                <a:latin typeface="Rockwell"/>
              </a:rPr>
              <a:t>&lt;número&gt;</a:t>
            </a:fld>
            <a:endParaRPr b="0" lang="es-E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1229040" y="657360"/>
            <a:ext cx="9733320" cy="2852280"/>
          </a:xfrm>
          <a:prstGeom prst="rect">
            <a:avLst/>
          </a:prstGeom>
          <a:noFill/>
          <a:ln w="0">
            <a:noFill/>
          </a:ln>
        </p:spPr>
        <p:txBody>
          <a:bodyPr lIns="91440" rIns="91440" tIns="45720" bIns="45720" anchor="b">
            <a:normAutofit/>
          </a:bodyPr>
          <a:p>
            <a:pPr indent="0" algn="ctr" defTabSz="914400">
              <a:lnSpc>
                <a:spcPct val="90000"/>
              </a:lnSpc>
              <a:buNone/>
            </a:pPr>
            <a:r>
              <a:rPr b="1" lang="es-ES" sz="3400" spc="-1" strike="noStrike" cap="all">
                <a:solidFill>
                  <a:schemeClr val="dk1"/>
                </a:solidFill>
                <a:latin typeface="Bookman Old Style"/>
              </a:rPr>
              <a:t>Haga clic para modificar el estilo de título del patrón</a:t>
            </a:r>
            <a:endParaRPr b="0" lang="en-US" sz="3400" spc="-1" strike="noStrike">
              <a:solidFill>
                <a:schemeClr val="dk1"/>
              </a:solidFill>
              <a:latin typeface="Rockwell"/>
            </a:endParaRPr>
          </a:p>
        </p:txBody>
      </p:sp>
      <p:sp>
        <p:nvSpPr>
          <p:cNvPr id="77" name="PlaceHolder 2"/>
          <p:cNvSpPr>
            <a:spLocks noGrp="1"/>
          </p:cNvSpPr>
          <p:nvPr>
            <p:ph type="body"/>
          </p:nvPr>
        </p:nvSpPr>
        <p:spPr>
          <a:xfrm>
            <a:off x="1229040" y="3602160"/>
            <a:ext cx="9733320" cy="1499760"/>
          </a:xfrm>
          <a:prstGeom prst="rect">
            <a:avLst/>
          </a:prstGeom>
          <a:noFill/>
          <a:ln w="0">
            <a:noFill/>
          </a:ln>
        </p:spPr>
        <p:txBody>
          <a:bodyPr lIns="91440" rIns="91440" tIns="45720" bIns="45720" anchor="t">
            <a:noAutofit/>
          </a:bodyPr>
          <a:p>
            <a:pPr indent="0" algn="ctr" defTabSz="914400">
              <a:lnSpc>
                <a:spcPct val="120000"/>
              </a:lnSpc>
              <a:spcBef>
                <a:spcPts val="1001"/>
              </a:spcBef>
              <a:buNone/>
              <a:tabLst>
                <a:tab algn="l" pos="0"/>
              </a:tabLst>
            </a:pPr>
            <a:r>
              <a:rPr b="0" lang="es-ES" sz="2400" spc="-1" strike="noStrike">
                <a:solidFill>
                  <a:schemeClr val="dk1">
                    <a:tint val="75000"/>
                  </a:schemeClr>
                </a:solidFill>
                <a:latin typeface="Rockwell"/>
              </a:rPr>
              <a:t>Haga clic para modificar los estilos de texto del patrón</a:t>
            </a:r>
            <a:endParaRPr b="0" lang="en-US" sz="2400" spc="-1" strike="noStrike">
              <a:solidFill>
                <a:schemeClr val="dk1"/>
              </a:solidFill>
              <a:latin typeface="Rockwell"/>
            </a:endParaRPr>
          </a:p>
        </p:txBody>
      </p:sp>
      <p:sp>
        <p:nvSpPr>
          <p:cNvPr id="78" name="PlaceHolder 3"/>
          <p:cNvSpPr>
            <a:spLocks noGrp="1"/>
          </p:cNvSpPr>
          <p:nvPr>
            <p:ph type="dt" idx="34"/>
          </p:nvPr>
        </p:nvSpPr>
        <p:spPr>
          <a:xfrm>
            <a:off x="7678440" y="5883120"/>
            <a:ext cx="274284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r>
              <a:rPr b="0" lang="es-ES" sz="1000" spc="-1" strike="noStrike">
                <a:solidFill>
                  <a:schemeClr val="dk1">
                    <a:tint val="75000"/>
                  </a:schemeClr>
                </a:solidFill>
                <a:latin typeface="Rockwell"/>
              </a:rPr>
              <a:t>&lt;fecha/hora&gt;</a:t>
            </a:r>
            <a:endParaRPr b="0" lang="es-ES" sz="1000" spc="-1" strike="noStrike">
              <a:solidFill>
                <a:srgbClr val="ffffff"/>
              </a:solidFill>
              <a:latin typeface="Times New Roman"/>
            </a:endParaRPr>
          </a:p>
        </p:txBody>
      </p:sp>
      <p:sp>
        <p:nvSpPr>
          <p:cNvPr id="79" name="PlaceHolder 4"/>
          <p:cNvSpPr>
            <a:spLocks noGrp="1"/>
          </p:cNvSpPr>
          <p:nvPr>
            <p:ph type="ftr" idx="35"/>
          </p:nvPr>
        </p:nvSpPr>
        <p:spPr>
          <a:xfrm>
            <a:off x="913320" y="5883120"/>
            <a:ext cx="667260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ffffff"/>
                </a:solidFill>
                <a:latin typeface="Times New Roman"/>
              </a:defRPr>
            </a:lvl1pPr>
          </a:lstStyle>
          <a:p>
            <a:pPr indent="0" algn="ctr">
              <a:buNone/>
            </a:pPr>
            <a:r>
              <a:rPr b="0" lang="es-ES" sz="1400" spc="-1" strike="noStrike">
                <a:solidFill>
                  <a:srgbClr val="ffffff"/>
                </a:solidFill>
                <a:latin typeface="Times New Roman"/>
              </a:rPr>
              <a:t>&lt;pie de página&gt;</a:t>
            </a:r>
            <a:endParaRPr b="0" lang="es-ES" sz="1400" spc="-1" strike="noStrike">
              <a:solidFill>
                <a:srgbClr val="ffffff"/>
              </a:solidFill>
              <a:latin typeface="Times New Roman"/>
            </a:endParaRPr>
          </a:p>
        </p:txBody>
      </p:sp>
      <p:sp>
        <p:nvSpPr>
          <p:cNvPr id="80" name="PlaceHolder 5"/>
          <p:cNvSpPr>
            <a:spLocks noGrp="1"/>
          </p:cNvSpPr>
          <p:nvPr>
            <p:ph type="sldNum" idx="36"/>
          </p:nvPr>
        </p:nvSpPr>
        <p:spPr>
          <a:xfrm>
            <a:off x="10513800" y="5883120"/>
            <a:ext cx="75312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fld id="{C7B2A647-C64F-4E4F-A5D2-A137149D8441}" type="slidenum">
              <a:rPr b="0" lang="es-ES" sz="1000" spc="-1" strike="noStrike">
                <a:solidFill>
                  <a:schemeClr val="dk1">
                    <a:tint val="75000"/>
                  </a:schemeClr>
                </a:solidFill>
                <a:latin typeface="Rockwell"/>
              </a:rPr>
              <a:t>&lt;número&gt;</a:t>
            </a:fld>
            <a:endParaRPr b="0" lang="es-E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913320" y="609480"/>
            <a:ext cx="10353240" cy="1325880"/>
          </a:xfrm>
          <a:prstGeom prst="rect">
            <a:avLst/>
          </a:prstGeom>
          <a:noFill/>
          <a:ln w="0">
            <a:noFill/>
          </a:ln>
        </p:spPr>
        <p:txBody>
          <a:bodyPr lIns="91440" rIns="91440" tIns="45720" bIns="45720" anchor="ctr">
            <a:noAutofit/>
          </a:bodyPr>
          <a:p>
            <a:pPr indent="0" algn="ctr" defTabSz="914400">
              <a:lnSpc>
                <a:spcPct val="90000"/>
              </a:lnSpc>
              <a:buNone/>
            </a:pPr>
            <a:r>
              <a:rPr b="1" lang="es-ES" sz="3400" spc="-1" strike="noStrike" cap="all">
                <a:solidFill>
                  <a:schemeClr val="dk1"/>
                </a:solidFill>
                <a:latin typeface="Bookman Old Style"/>
              </a:rPr>
              <a:t>Haga clic para modificar el estilo de título del patrón</a:t>
            </a:r>
            <a:endParaRPr b="0" lang="en-US" sz="3400" spc="-1" strike="noStrike">
              <a:solidFill>
                <a:schemeClr val="dk1"/>
              </a:solidFill>
              <a:latin typeface="Rockwell"/>
            </a:endParaRPr>
          </a:p>
        </p:txBody>
      </p:sp>
      <p:sp>
        <p:nvSpPr>
          <p:cNvPr id="82" name="PlaceHolder 2"/>
          <p:cNvSpPr>
            <a:spLocks noGrp="1"/>
          </p:cNvSpPr>
          <p:nvPr>
            <p:ph type="body"/>
          </p:nvPr>
        </p:nvSpPr>
        <p:spPr>
          <a:xfrm>
            <a:off x="913320" y="2088360"/>
            <a:ext cx="5105520" cy="370260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ffffff"/>
              </a:buClr>
              <a:buFont typeface="Arial"/>
              <a:buChar char="•"/>
            </a:pPr>
            <a:r>
              <a:rPr b="0" lang="es-ES" sz="2000" spc="-1" strike="noStrike">
                <a:solidFill>
                  <a:schemeClr val="dk1"/>
                </a:solidFill>
                <a:latin typeface="Rockwell"/>
              </a:rPr>
              <a:t>Haga clic para modificar los estilos de texto del patrón</a:t>
            </a:r>
            <a:endParaRPr b="0" lang="en-US" sz="2000" spc="-1" strike="noStrike">
              <a:solidFill>
                <a:schemeClr val="dk1"/>
              </a:solidFill>
              <a:latin typeface="Rockwell"/>
            </a:endParaRPr>
          </a:p>
          <a:p>
            <a:pPr lvl="1" marL="685800" indent="-228600" defTabSz="914400">
              <a:lnSpc>
                <a:spcPct val="120000"/>
              </a:lnSpc>
              <a:spcBef>
                <a:spcPts val="499"/>
              </a:spcBef>
              <a:buClr>
                <a:srgbClr val="ffffff"/>
              </a:buClr>
              <a:buFont typeface="Arial"/>
              <a:buChar char="•"/>
            </a:pPr>
            <a:r>
              <a:rPr b="0" lang="es-ES" sz="1800" spc="-1" strike="noStrike">
                <a:solidFill>
                  <a:schemeClr val="dk1"/>
                </a:solidFill>
                <a:latin typeface="Rockwell"/>
              </a:rPr>
              <a:t>Segundo nivel</a:t>
            </a:r>
            <a:endParaRPr b="0" lang="en-US" sz="1800" spc="-1" strike="noStrike">
              <a:solidFill>
                <a:schemeClr val="dk1"/>
              </a:solidFill>
              <a:latin typeface="Rockwell"/>
            </a:endParaRPr>
          </a:p>
          <a:p>
            <a:pPr lvl="2" marL="1143000" indent="-228600" defTabSz="914400">
              <a:lnSpc>
                <a:spcPct val="120000"/>
              </a:lnSpc>
              <a:spcBef>
                <a:spcPts val="499"/>
              </a:spcBef>
              <a:buClr>
                <a:srgbClr val="ffffff"/>
              </a:buClr>
              <a:buFont typeface="Arial"/>
              <a:buChar char="•"/>
            </a:pPr>
            <a:r>
              <a:rPr b="0" lang="es-ES" sz="1600" spc="-1" strike="noStrike">
                <a:solidFill>
                  <a:schemeClr val="dk1"/>
                </a:solidFill>
                <a:latin typeface="Rockwell"/>
              </a:rPr>
              <a:t>Tercer nivel</a:t>
            </a:r>
            <a:endParaRPr b="0" lang="en-US" sz="1600" spc="-1" strike="noStrike">
              <a:solidFill>
                <a:schemeClr val="dk1"/>
              </a:solidFill>
              <a:latin typeface="Rockwell"/>
            </a:endParaRPr>
          </a:p>
          <a:p>
            <a:pPr lvl="3" marL="1600200" indent="-228600" defTabSz="914400">
              <a:lnSpc>
                <a:spcPct val="120000"/>
              </a:lnSpc>
              <a:spcBef>
                <a:spcPts val="499"/>
              </a:spcBef>
              <a:buClr>
                <a:srgbClr val="ffffff"/>
              </a:buClr>
              <a:buFont typeface="Arial"/>
              <a:buChar char="•"/>
            </a:pPr>
            <a:r>
              <a:rPr b="0" lang="es-ES" sz="1400" spc="-1" strike="noStrike">
                <a:solidFill>
                  <a:schemeClr val="dk1"/>
                </a:solidFill>
                <a:latin typeface="Rockwell"/>
              </a:rPr>
              <a:t>Cuarto nivel</a:t>
            </a:r>
            <a:endParaRPr b="0" lang="en-US" sz="1400" spc="-1" strike="noStrike">
              <a:solidFill>
                <a:schemeClr val="dk1"/>
              </a:solidFill>
              <a:latin typeface="Rockwell"/>
            </a:endParaRPr>
          </a:p>
          <a:p>
            <a:pPr lvl="4" marL="2057400" indent="-228600" defTabSz="914400">
              <a:lnSpc>
                <a:spcPct val="120000"/>
              </a:lnSpc>
              <a:spcBef>
                <a:spcPts val="499"/>
              </a:spcBef>
              <a:buClr>
                <a:srgbClr val="ffffff"/>
              </a:buClr>
              <a:buFont typeface="Arial"/>
              <a:buChar char="•"/>
            </a:pPr>
            <a:r>
              <a:rPr b="0" lang="es-ES" sz="1200" spc="-1" strike="noStrike">
                <a:solidFill>
                  <a:schemeClr val="dk1"/>
                </a:solidFill>
                <a:latin typeface="Rockwell"/>
              </a:rPr>
              <a:t>Quinto nivel</a:t>
            </a:r>
            <a:endParaRPr b="0" lang="en-US" sz="1200" spc="-1" strike="noStrike">
              <a:solidFill>
                <a:schemeClr val="dk1"/>
              </a:solidFill>
              <a:latin typeface="Rockwell"/>
            </a:endParaRPr>
          </a:p>
        </p:txBody>
      </p:sp>
      <p:sp>
        <p:nvSpPr>
          <p:cNvPr id="83" name="PlaceHolder 3"/>
          <p:cNvSpPr>
            <a:spLocks noGrp="1"/>
          </p:cNvSpPr>
          <p:nvPr>
            <p:ph type="body"/>
          </p:nvPr>
        </p:nvSpPr>
        <p:spPr>
          <a:xfrm>
            <a:off x="6172920" y="2088360"/>
            <a:ext cx="5093640" cy="370260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ffffff"/>
              </a:buClr>
              <a:buFont typeface="Arial"/>
              <a:buChar char="•"/>
            </a:pPr>
            <a:r>
              <a:rPr b="0" lang="es-ES" sz="2000" spc="-1" strike="noStrike">
                <a:solidFill>
                  <a:schemeClr val="dk1"/>
                </a:solidFill>
                <a:latin typeface="Rockwell"/>
              </a:rPr>
              <a:t>Haga clic para modificar los estilos de texto del patrón</a:t>
            </a:r>
            <a:endParaRPr b="0" lang="en-US" sz="2000" spc="-1" strike="noStrike">
              <a:solidFill>
                <a:schemeClr val="dk1"/>
              </a:solidFill>
              <a:latin typeface="Rockwell"/>
            </a:endParaRPr>
          </a:p>
          <a:p>
            <a:pPr lvl="1" marL="685800" indent="-228600" defTabSz="914400">
              <a:lnSpc>
                <a:spcPct val="120000"/>
              </a:lnSpc>
              <a:spcBef>
                <a:spcPts val="499"/>
              </a:spcBef>
              <a:buClr>
                <a:srgbClr val="ffffff"/>
              </a:buClr>
              <a:buFont typeface="Arial"/>
              <a:buChar char="•"/>
            </a:pPr>
            <a:r>
              <a:rPr b="0" lang="es-ES" sz="1800" spc="-1" strike="noStrike">
                <a:solidFill>
                  <a:schemeClr val="dk1"/>
                </a:solidFill>
                <a:latin typeface="Rockwell"/>
              </a:rPr>
              <a:t>Segundo nivel</a:t>
            </a:r>
            <a:endParaRPr b="0" lang="en-US" sz="1800" spc="-1" strike="noStrike">
              <a:solidFill>
                <a:schemeClr val="dk1"/>
              </a:solidFill>
              <a:latin typeface="Rockwell"/>
            </a:endParaRPr>
          </a:p>
          <a:p>
            <a:pPr lvl="2" marL="1143000" indent="-228600" defTabSz="914400">
              <a:lnSpc>
                <a:spcPct val="120000"/>
              </a:lnSpc>
              <a:spcBef>
                <a:spcPts val="499"/>
              </a:spcBef>
              <a:buClr>
                <a:srgbClr val="ffffff"/>
              </a:buClr>
              <a:buFont typeface="Arial"/>
              <a:buChar char="•"/>
            </a:pPr>
            <a:r>
              <a:rPr b="0" lang="es-ES" sz="1600" spc="-1" strike="noStrike">
                <a:solidFill>
                  <a:schemeClr val="dk1"/>
                </a:solidFill>
                <a:latin typeface="Rockwell"/>
              </a:rPr>
              <a:t>Tercer nivel</a:t>
            </a:r>
            <a:endParaRPr b="0" lang="en-US" sz="1600" spc="-1" strike="noStrike">
              <a:solidFill>
                <a:schemeClr val="dk1"/>
              </a:solidFill>
              <a:latin typeface="Rockwell"/>
            </a:endParaRPr>
          </a:p>
          <a:p>
            <a:pPr lvl="3" marL="1600200" indent="-228600" defTabSz="914400">
              <a:lnSpc>
                <a:spcPct val="120000"/>
              </a:lnSpc>
              <a:spcBef>
                <a:spcPts val="499"/>
              </a:spcBef>
              <a:buClr>
                <a:srgbClr val="ffffff"/>
              </a:buClr>
              <a:buFont typeface="Arial"/>
              <a:buChar char="•"/>
            </a:pPr>
            <a:r>
              <a:rPr b="0" lang="es-ES" sz="1400" spc="-1" strike="noStrike">
                <a:solidFill>
                  <a:schemeClr val="dk1"/>
                </a:solidFill>
                <a:latin typeface="Rockwell"/>
              </a:rPr>
              <a:t>Cuarto nivel</a:t>
            </a:r>
            <a:endParaRPr b="0" lang="en-US" sz="1400" spc="-1" strike="noStrike">
              <a:solidFill>
                <a:schemeClr val="dk1"/>
              </a:solidFill>
              <a:latin typeface="Rockwell"/>
            </a:endParaRPr>
          </a:p>
          <a:p>
            <a:pPr lvl="4" marL="2057400" indent="-228600" defTabSz="914400">
              <a:lnSpc>
                <a:spcPct val="120000"/>
              </a:lnSpc>
              <a:spcBef>
                <a:spcPts val="499"/>
              </a:spcBef>
              <a:buClr>
                <a:srgbClr val="ffffff"/>
              </a:buClr>
              <a:buFont typeface="Arial"/>
              <a:buChar char="•"/>
            </a:pPr>
            <a:r>
              <a:rPr b="0" lang="es-ES" sz="1200" spc="-1" strike="noStrike">
                <a:solidFill>
                  <a:schemeClr val="dk1"/>
                </a:solidFill>
                <a:latin typeface="Rockwell"/>
              </a:rPr>
              <a:t>Quinto nivel</a:t>
            </a:r>
            <a:endParaRPr b="0" lang="en-US" sz="1200" spc="-1" strike="noStrike">
              <a:solidFill>
                <a:schemeClr val="dk1"/>
              </a:solidFill>
              <a:latin typeface="Rockwell"/>
            </a:endParaRPr>
          </a:p>
        </p:txBody>
      </p:sp>
      <p:sp>
        <p:nvSpPr>
          <p:cNvPr id="84" name="PlaceHolder 4"/>
          <p:cNvSpPr>
            <a:spLocks noGrp="1"/>
          </p:cNvSpPr>
          <p:nvPr>
            <p:ph type="dt" idx="37"/>
          </p:nvPr>
        </p:nvSpPr>
        <p:spPr>
          <a:xfrm>
            <a:off x="7678440" y="5883120"/>
            <a:ext cx="274284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r>
              <a:rPr b="0" lang="es-ES" sz="1000" spc="-1" strike="noStrike">
                <a:solidFill>
                  <a:schemeClr val="dk1">
                    <a:tint val="75000"/>
                  </a:schemeClr>
                </a:solidFill>
                <a:latin typeface="Rockwell"/>
              </a:rPr>
              <a:t>&lt;fecha/hora&gt;</a:t>
            </a:r>
            <a:endParaRPr b="0" lang="es-ES" sz="1000" spc="-1" strike="noStrike">
              <a:solidFill>
                <a:srgbClr val="ffffff"/>
              </a:solidFill>
              <a:latin typeface="Times New Roman"/>
            </a:endParaRPr>
          </a:p>
        </p:txBody>
      </p:sp>
      <p:sp>
        <p:nvSpPr>
          <p:cNvPr id="85" name="PlaceHolder 5"/>
          <p:cNvSpPr>
            <a:spLocks noGrp="1"/>
          </p:cNvSpPr>
          <p:nvPr>
            <p:ph type="ftr" idx="38"/>
          </p:nvPr>
        </p:nvSpPr>
        <p:spPr>
          <a:xfrm>
            <a:off x="913320" y="5883120"/>
            <a:ext cx="667260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ffffff"/>
                </a:solidFill>
                <a:latin typeface="Times New Roman"/>
              </a:defRPr>
            </a:lvl1pPr>
          </a:lstStyle>
          <a:p>
            <a:pPr indent="0" algn="ctr">
              <a:buNone/>
            </a:pPr>
            <a:r>
              <a:rPr b="0" lang="es-ES" sz="1400" spc="-1" strike="noStrike">
                <a:solidFill>
                  <a:srgbClr val="ffffff"/>
                </a:solidFill>
                <a:latin typeface="Times New Roman"/>
              </a:rPr>
              <a:t>&lt;pie de página&gt;</a:t>
            </a:r>
            <a:endParaRPr b="0" lang="es-ES" sz="1400" spc="-1" strike="noStrike">
              <a:solidFill>
                <a:srgbClr val="ffffff"/>
              </a:solidFill>
              <a:latin typeface="Times New Roman"/>
            </a:endParaRPr>
          </a:p>
        </p:txBody>
      </p:sp>
      <p:sp>
        <p:nvSpPr>
          <p:cNvPr id="86" name="PlaceHolder 6"/>
          <p:cNvSpPr>
            <a:spLocks noGrp="1"/>
          </p:cNvSpPr>
          <p:nvPr>
            <p:ph type="sldNum" idx="39"/>
          </p:nvPr>
        </p:nvSpPr>
        <p:spPr>
          <a:xfrm>
            <a:off x="10513800" y="5883120"/>
            <a:ext cx="75312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fld id="{906D7043-700C-4C80-A26F-702319A5DAA3}" type="slidenum">
              <a:rPr b="0" lang="es-ES" sz="1000" spc="-1" strike="noStrike">
                <a:solidFill>
                  <a:schemeClr val="dk1">
                    <a:tint val="75000"/>
                  </a:schemeClr>
                </a:solidFill>
                <a:latin typeface="Rockwell"/>
              </a:rPr>
              <a:t>&lt;número&gt;</a:t>
            </a:fld>
            <a:endParaRPr b="0" lang="es-E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913320" y="609480"/>
            <a:ext cx="10353240" cy="1325160"/>
          </a:xfrm>
          <a:prstGeom prst="rect">
            <a:avLst/>
          </a:prstGeom>
          <a:noFill/>
          <a:ln w="0">
            <a:noFill/>
          </a:ln>
        </p:spPr>
        <p:txBody>
          <a:bodyPr lIns="91440" rIns="91440" tIns="45720" bIns="45720" anchor="ctr">
            <a:noAutofit/>
          </a:bodyPr>
          <a:p>
            <a:pPr indent="0" algn="ctr" defTabSz="914400">
              <a:lnSpc>
                <a:spcPct val="90000"/>
              </a:lnSpc>
              <a:buNone/>
            </a:pPr>
            <a:r>
              <a:rPr b="1" lang="es-ES" sz="3400" spc="-1" strike="noStrike" cap="all">
                <a:solidFill>
                  <a:schemeClr val="dk1"/>
                </a:solidFill>
                <a:latin typeface="Bookman Old Style"/>
              </a:rPr>
              <a:t>Haga clic para modificar el estilo de título del patrón</a:t>
            </a:r>
            <a:endParaRPr b="0" lang="en-US" sz="3400" spc="-1" strike="noStrike">
              <a:solidFill>
                <a:schemeClr val="dk1"/>
              </a:solidFill>
              <a:latin typeface="Rockwell"/>
            </a:endParaRPr>
          </a:p>
        </p:txBody>
      </p:sp>
      <p:sp>
        <p:nvSpPr>
          <p:cNvPr id="91" name="PlaceHolder 2"/>
          <p:cNvSpPr>
            <a:spLocks noGrp="1"/>
          </p:cNvSpPr>
          <p:nvPr>
            <p:ph type="body"/>
          </p:nvPr>
        </p:nvSpPr>
        <p:spPr>
          <a:xfrm>
            <a:off x="1141560" y="2088360"/>
            <a:ext cx="4878720" cy="823680"/>
          </a:xfrm>
          <a:prstGeom prst="rect">
            <a:avLst/>
          </a:prstGeom>
          <a:noFill/>
          <a:ln w="0">
            <a:noFill/>
          </a:ln>
        </p:spPr>
        <p:txBody>
          <a:bodyPr lIns="91440" rIns="91440" tIns="45720" bIns="45720" anchor="b">
            <a:noAutofit/>
          </a:bodyPr>
          <a:p>
            <a:pPr indent="0" defTabSz="914400">
              <a:lnSpc>
                <a:spcPct val="100000"/>
              </a:lnSpc>
              <a:spcBef>
                <a:spcPts val="1001"/>
              </a:spcBef>
              <a:buNone/>
              <a:tabLst>
                <a:tab algn="l" pos="0"/>
              </a:tabLst>
            </a:pPr>
            <a:r>
              <a:rPr b="1" lang="es-ES" sz="2400" spc="-1" strike="noStrike">
                <a:solidFill>
                  <a:schemeClr val="dk1"/>
                </a:solidFill>
                <a:latin typeface="Rockwell"/>
              </a:rPr>
              <a:t>Haga clic para modificar los estilos de texto del patrón</a:t>
            </a:r>
            <a:endParaRPr b="0" lang="en-US" sz="2400" spc="-1" strike="noStrike">
              <a:solidFill>
                <a:schemeClr val="dk1"/>
              </a:solidFill>
              <a:latin typeface="Rockwell"/>
            </a:endParaRPr>
          </a:p>
        </p:txBody>
      </p:sp>
      <p:sp>
        <p:nvSpPr>
          <p:cNvPr id="92" name="PlaceHolder 3"/>
          <p:cNvSpPr>
            <a:spLocks noGrp="1"/>
          </p:cNvSpPr>
          <p:nvPr>
            <p:ph type="body"/>
          </p:nvPr>
        </p:nvSpPr>
        <p:spPr>
          <a:xfrm>
            <a:off x="913320" y="2912400"/>
            <a:ext cx="5106960" cy="287856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ffffff"/>
              </a:buClr>
              <a:buFont typeface="Arial"/>
              <a:buChar char="•"/>
            </a:pPr>
            <a:r>
              <a:rPr b="0" lang="es-ES" sz="2000" spc="-1" strike="noStrike">
                <a:solidFill>
                  <a:schemeClr val="dk1"/>
                </a:solidFill>
                <a:latin typeface="Rockwell"/>
              </a:rPr>
              <a:t>Haga clic para modificar los estilos de texto del patrón</a:t>
            </a:r>
            <a:endParaRPr b="0" lang="en-US" sz="2000" spc="-1" strike="noStrike">
              <a:solidFill>
                <a:schemeClr val="dk1"/>
              </a:solidFill>
              <a:latin typeface="Rockwell"/>
            </a:endParaRPr>
          </a:p>
          <a:p>
            <a:pPr lvl="1" marL="685800" indent="-228600" defTabSz="914400">
              <a:lnSpc>
                <a:spcPct val="120000"/>
              </a:lnSpc>
              <a:spcBef>
                <a:spcPts val="499"/>
              </a:spcBef>
              <a:buClr>
                <a:srgbClr val="ffffff"/>
              </a:buClr>
              <a:buFont typeface="Arial"/>
              <a:buChar char="•"/>
            </a:pPr>
            <a:r>
              <a:rPr b="0" lang="es-ES" sz="1800" spc="-1" strike="noStrike">
                <a:solidFill>
                  <a:schemeClr val="dk1"/>
                </a:solidFill>
                <a:latin typeface="Rockwell"/>
              </a:rPr>
              <a:t>Segundo nivel</a:t>
            </a:r>
            <a:endParaRPr b="0" lang="en-US" sz="1800" spc="-1" strike="noStrike">
              <a:solidFill>
                <a:schemeClr val="dk1"/>
              </a:solidFill>
              <a:latin typeface="Rockwell"/>
            </a:endParaRPr>
          </a:p>
          <a:p>
            <a:pPr lvl="2" marL="1143000" indent="-228600" defTabSz="914400">
              <a:lnSpc>
                <a:spcPct val="120000"/>
              </a:lnSpc>
              <a:spcBef>
                <a:spcPts val="499"/>
              </a:spcBef>
              <a:buClr>
                <a:srgbClr val="ffffff"/>
              </a:buClr>
              <a:buFont typeface="Arial"/>
              <a:buChar char="•"/>
            </a:pPr>
            <a:r>
              <a:rPr b="0" lang="es-ES" sz="1600" spc="-1" strike="noStrike">
                <a:solidFill>
                  <a:schemeClr val="dk1"/>
                </a:solidFill>
                <a:latin typeface="Rockwell"/>
              </a:rPr>
              <a:t>Tercer nivel</a:t>
            </a:r>
            <a:endParaRPr b="0" lang="en-US" sz="1600" spc="-1" strike="noStrike">
              <a:solidFill>
                <a:schemeClr val="dk1"/>
              </a:solidFill>
              <a:latin typeface="Rockwell"/>
            </a:endParaRPr>
          </a:p>
          <a:p>
            <a:pPr lvl="3" marL="1600200" indent="-228600" defTabSz="914400">
              <a:lnSpc>
                <a:spcPct val="120000"/>
              </a:lnSpc>
              <a:spcBef>
                <a:spcPts val="499"/>
              </a:spcBef>
              <a:buClr>
                <a:srgbClr val="ffffff"/>
              </a:buClr>
              <a:buFont typeface="Arial"/>
              <a:buChar char="•"/>
            </a:pPr>
            <a:r>
              <a:rPr b="0" lang="es-ES" sz="1400" spc="-1" strike="noStrike">
                <a:solidFill>
                  <a:schemeClr val="dk1"/>
                </a:solidFill>
                <a:latin typeface="Rockwell"/>
              </a:rPr>
              <a:t>Cuarto nivel</a:t>
            </a:r>
            <a:endParaRPr b="0" lang="en-US" sz="1400" spc="-1" strike="noStrike">
              <a:solidFill>
                <a:schemeClr val="dk1"/>
              </a:solidFill>
              <a:latin typeface="Rockwell"/>
            </a:endParaRPr>
          </a:p>
          <a:p>
            <a:pPr lvl="4" marL="2057400" indent="-228600" defTabSz="914400">
              <a:lnSpc>
                <a:spcPct val="120000"/>
              </a:lnSpc>
              <a:spcBef>
                <a:spcPts val="499"/>
              </a:spcBef>
              <a:buClr>
                <a:srgbClr val="ffffff"/>
              </a:buClr>
              <a:buFont typeface="Arial"/>
              <a:buChar char="•"/>
            </a:pPr>
            <a:r>
              <a:rPr b="0" lang="es-ES" sz="1200" spc="-1" strike="noStrike">
                <a:solidFill>
                  <a:schemeClr val="dk1"/>
                </a:solidFill>
                <a:latin typeface="Rockwell"/>
              </a:rPr>
              <a:t>Quinto nivel</a:t>
            </a:r>
            <a:endParaRPr b="0" lang="en-US" sz="1200" spc="-1" strike="noStrike">
              <a:solidFill>
                <a:schemeClr val="dk1"/>
              </a:solidFill>
              <a:latin typeface="Rockwell"/>
            </a:endParaRPr>
          </a:p>
        </p:txBody>
      </p:sp>
      <p:sp>
        <p:nvSpPr>
          <p:cNvPr id="93" name="PlaceHolder 4"/>
          <p:cNvSpPr>
            <a:spLocks noGrp="1"/>
          </p:cNvSpPr>
          <p:nvPr>
            <p:ph type="body"/>
          </p:nvPr>
        </p:nvSpPr>
        <p:spPr>
          <a:xfrm>
            <a:off x="6401520" y="2088360"/>
            <a:ext cx="4865040" cy="823680"/>
          </a:xfrm>
          <a:prstGeom prst="rect">
            <a:avLst/>
          </a:prstGeom>
          <a:noFill/>
          <a:ln w="0">
            <a:noFill/>
          </a:ln>
        </p:spPr>
        <p:txBody>
          <a:bodyPr lIns="91440" rIns="91440" tIns="45720" bIns="45720" anchor="b">
            <a:noAutofit/>
          </a:bodyPr>
          <a:p>
            <a:pPr indent="0" defTabSz="914400">
              <a:lnSpc>
                <a:spcPct val="100000"/>
              </a:lnSpc>
              <a:spcBef>
                <a:spcPts val="1001"/>
              </a:spcBef>
              <a:buNone/>
              <a:tabLst>
                <a:tab algn="l" pos="0"/>
              </a:tabLst>
            </a:pPr>
            <a:r>
              <a:rPr b="1" lang="es-ES" sz="2400" spc="-1" strike="noStrike">
                <a:solidFill>
                  <a:schemeClr val="dk1"/>
                </a:solidFill>
                <a:latin typeface="Rockwell"/>
              </a:rPr>
              <a:t>Haga clic para modificar los estilos de texto del patrón</a:t>
            </a:r>
            <a:endParaRPr b="0" lang="en-US" sz="2400" spc="-1" strike="noStrike">
              <a:solidFill>
                <a:schemeClr val="dk1"/>
              </a:solidFill>
              <a:latin typeface="Rockwell"/>
            </a:endParaRPr>
          </a:p>
        </p:txBody>
      </p:sp>
      <p:sp>
        <p:nvSpPr>
          <p:cNvPr id="94" name="PlaceHolder 5"/>
          <p:cNvSpPr>
            <a:spLocks noGrp="1"/>
          </p:cNvSpPr>
          <p:nvPr>
            <p:ph type="body"/>
          </p:nvPr>
        </p:nvSpPr>
        <p:spPr>
          <a:xfrm>
            <a:off x="6171840" y="2912400"/>
            <a:ext cx="5095080" cy="287856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ffffff"/>
              </a:buClr>
              <a:buFont typeface="Arial"/>
              <a:buChar char="•"/>
            </a:pPr>
            <a:r>
              <a:rPr b="0" lang="es-ES" sz="2000" spc="-1" strike="noStrike">
                <a:solidFill>
                  <a:schemeClr val="dk1"/>
                </a:solidFill>
                <a:latin typeface="Rockwell"/>
              </a:rPr>
              <a:t>Haga clic para modificar los estilos de texto del patrón</a:t>
            </a:r>
            <a:endParaRPr b="0" lang="en-US" sz="2000" spc="-1" strike="noStrike">
              <a:solidFill>
                <a:schemeClr val="dk1"/>
              </a:solidFill>
              <a:latin typeface="Rockwell"/>
            </a:endParaRPr>
          </a:p>
          <a:p>
            <a:pPr lvl="1" marL="685800" indent="-228600" defTabSz="914400">
              <a:lnSpc>
                <a:spcPct val="120000"/>
              </a:lnSpc>
              <a:spcBef>
                <a:spcPts val="499"/>
              </a:spcBef>
              <a:buClr>
                <a:srgbClr val="ffffff"/>
              </a:buClr>
              <a:buFont typeface="Arial"/>
              <a:buChar char="•"/>
            </a:pPr>
            <a:r>
              <a:rPr b="0" lang="es-ES" sz="1800" spc="-1" strike="noStrike">
                <a:solidFill>
                  <a:schemeClr val="dk1"/>
                </a:solidFill>
                <a:latin typeface="Rockwell"/>
              </a:rPr>
              <a:t>Segundo nivel</a:t>
            </a:r>
            <a:endParaRPr b="0" lang="en-US" sz="1800" spc="-1" strike="noStrike">
              <a:solidFill>
                <a:schemeClr val="dk1"/>
              </a:solidFill>
              <a:latin typeface="Rockwell"/>
            </a:endParaRPr>
          </a:p>
          <a:p>
            <a:pPr lvl="2" marL="1143000" indent="-228600" defTabSz="914400">
              <a:lnSpc>
                <a:spcPct val="120000"/>
              </a:lnSpc>
              <a:spcBef>
                <a:spcPts val="499"/>
              </a:spcBef>
              <a:buClr>
                <a:srgbClr val="ffffff"/>
              </a:buClr>
              <a:buFont typeface="Arial"/>
              <a:buChar char="•"/>
            </a:pPr>
            <a:r>
              <a:rPr b="0" lang="es-ES" sz="1600" spc="-1" strike="noStrike">
                <a:solidFill>
                  <a:schemeClr val="dk1"/>
                </a:solidFill>
                <a:latin typeface="Rockwell"/>
              </a:rPr>
              <a:t>Tercer nivel</a:t>
            </a:r>
            <a:endParaRPr b="0" lang="en-US" sz="1600" spc="-1" strike="noStrike">
              <a:solidFill>
                <a:schemeClr val="dk1"/>
              </a:solidFill>
              <a:latin typeface="Rockwell"/>
            </a:endParaRPr>
          </a:p>
          <a:p>
            <a:pPr lvl="3" marL="1600200" indent="-228600" defTabSz="914400">
              <a:lnSpc>
                <a:spcPct val="120000"/>
              </a:lnSpc>
              <a:spcBef>
                <a:spcPts val="499"/>
              </a:spcBef>
              <a:buClr>
                <a:srgbClr val="ffffff"/>
              </a:buClr>
              <a:buFont typeface="Arial"/>
              <a:buChar char="•"/>
            </a:pPr>
            <a:r>
              <a:rPr b="0" lang="es-ES" sz="1400" spc="-1" strike="noStrike">
                <a:solidFill>
                  <a:schemeClr val="dk1"/>
                </a:solidFill>
                <a:latin typeface="Rockwell"/>
              </a:rPr>
              <a:t>Cuarto nivel</a:t>
            </a:r>
            <a:endParaRPr b="0" lang="en-US" sz="1400" spc="-1" strike="noStrike">
              <a:solidFill>
                <a:schemeClr val="dk1"/>
              </a:solidFill>
              <a:latin typeface="Rockwell"/>
            </a:endParaRPr>
          </a:p>
          <a:p>
            <a:pPr lvl="4" marL="2057400" indent="-228600" defTabSz="914400">
              <a:lnSpc>
                <a:spcPct val="120000"/>
              </a:lnSpc>
              <a:spcBef>
                <a:spcPts val="499"/>
              </a:spcBef>
              <a:buClr>
                <a:srgbClr val="ffffff"/>
              </a:buClr>
              <a:buFont typeface="Arial"/>
              <a:buChar char="•"/>
            </a:pPr>
            <a:r>
              <a:rPr b="0" lang="es-ES" sz="1200" spc="-1" strike="noStrike">
                <a:solidFill>
                  <a:schemeClr val="dk1"/>
                </a:solidFill>
                <a:latin typeface="Rockwell"/>
              </a:rPr>
              <a:t>Quinto nivel</a:t>
            </a:r>
            <a:endParaRPr b="0" lang="en-US" sz="1200" spc="-1" strike="noStrike">
              <a:solidFill>
                <a:schemeClr val="dk1"/>
              </a:solidFill>
              <a:latin typeface="Rockwell"/>
            </a:endParaRPr>
          </a:p>
        </p:txBody>
      </p:sp>
      <p:sp>
        <p:nvSpPr>
          <p:cNvPr id="95" name="PlaceHolder 6"/>
          <p:cNvSpPr>
            <a:spLocks noGrp="1"/>
          </p:cNvSpPr>
          <p:nvPr>
            <p:ph type="dt" idx="40"/>
          </p:nvPr>
        </p:nvSpPr>
        <p:spPr>
          <a:xfrm>
            <a:off x="7678440" y="5883120"/>
            <a:ext cx="274284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r>
              <a:rPr b="0" lang="es-ES" sz="1000" spc="-1" strike="noStrike">
                <a:solidFill>
                  <a:schemeClr val="dk1">
                    <a:tint val="75000"/>
                  </a:schemeClr>
                </a:solidFill>
                <a:latin typeface="Rockwell"/>
              </a:rPr>
              <a:t>&lt;fecha/hora&gt;</a:t>
            </a:r>
            <a:endParaRPr b="0" lang="es-ES" sz="1000" spc="-1" strike="noStrike">
              <a:solidFill>
                <a:srgbClr val="ffffff"/>
              </a:solidFill>
              <a:latin typeface="Times New Roman"/>
            </a:endParaRPr>
          </a:p>
        </p:txBody>
      </p:sp>
      <p:sp>
        <p:nvSpPr>
          <p:cNvPr id="96" name="PlaceHolder 7"/>
          <p:cNvSpPr>
            <a:spLocks noGrp="1"/>
          </p:cNvSpPr>
          <p:nvPr>
            <p:ph type="ftr" idx="41"/>
          </p:nvPr>
        </p:nvSpPr>
        <p:spPr>
          <a:xfrm>
            <a:off x="913320" y="5883120"/>
            <a:ext cx="667260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ffffff"/>
                </a:solidFill>
                <a:latin typeface="Times New Roman"/>
              </a:defRPr>
            </a:lvl1pPr>
          </a:lstStyle>
          <a:p>
            <a:pPr indent="0" algn="ctr">
              <a:buNone/>
            </a:pPr>
            <a:r>
              <a:rPr b="0" lang="es-ES" sz="1400" spc="-1" strike="noStrike">
                <a:solidFill>
                  <a:srgbClr val="ffffff"/>
                </a:solidFill>
                <a:latin typeface="Times New Roman"/>
              </a:rPr>
              <a:t>&lt;pie de página&gt;</a:t>
            </a:r>
            <a:endParaRPr b="0" lang="es-ES" sz="1400" spc="-1" strike="noStrike">
              <a:solidFill>
                <a:srgbClr val="ffffff"/>
              </a:solidFill>
              <a:latin typeface="Times New Roman"/>
            </a:endParaRPr>
          </a:p>
        </p:txBody>
      </p:sp>
      <p:sp>
        <p:nvSpPr>
          <p:cNvPr id="97" name="PlaceHolder 8"/>
          <p:cNvSpPr>
            <a:spLocks noGrp="1"/>
          </p:cNvSpPr>
          <p:nvPr>
            <p:ph type="sldNum" idx="42"/>
          </p:nvPr>
        </p:nvSpPr>
        <p:spPr>
          <a:xfrm>
            <a:off x="10513800" y="5883120"/>
            <a:ext cx="75312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fld id="{09A07BC2-8AAC-4C22-950C-B5AAC5C9E953}" type="slidenum">
              <a:rPr b="0" lang="es-ES" sz="1000" spc="-1" strike="noStrike">
                <a:solidFill>
                  <a:schemeClr val="dk1">
                    <a:tint val="75000"/>
                  </a:schemeClr>
                </a:solidFill>
                <a:latin typeface="Rockwell"/>
              </a:rPr>
              <a:t>&lt;número&gt;</a:t>
            </a:fld>
            <a:endParaRPr b="0" lang="es-E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98" name="PlaceHolder 1"/>
          <p:cNvSpPr>
            <a:spLocks noGrp="1"/>
          </p:cNvSpPr>
          <p:nvPr>
            <p:ph type="title"/>
          </p:nvPr>
        </p:nvSpPr>
        <p:spPr>
          <a:xfrm>
            <a:off x="913320" y="609480"/>
            <a:ext cx="10353240" cy="1325880"/>
          </a:xfrm>
          <a:prstGeom prst="rect">
            <a:avLst/>
          </a:prstGeom>
          <a:noFill/>
          <a:ln w="0">
            <a:noFill/>
          </a:ln>
        </p:spPr>
        <p:txBody>
          <a:bodyPr lIns="91440" rIns="91440" tIns="45720" bIns="45720" anchor="ctr">
            <a:noAutofit/>
          </a:bodyPr>
          <a:p>
            <a:pPr indent="0" algn="ctr" defTabSz="914400">
              <a:lnSpc>
                <a:spcPct val="90000"/>
              </a:lnSpc>
              <a:buNone/>
            </a:pPr>
            <a:r>
              <a:rPr b="1" lang="es-ES" sz="3400" spc="-1" strike="noStrike" cap="all">
                <a:solidFill>
                  <a:schemeClr val="dk1"/>
                </a:solidFill>
                <a:latin typeface="Bookman Old Style"/>
              </a:rPr>
              <a:t>Haga clic para modificar el estilo de título del patrón</a:t>
            </a:r>
            <a:endParaRPr b="0" lang="en-US" sz="3400" spc="-1" strike="noStrike">
              <a:solidFill>
                <a:schemeClr val="dk1"/>
              </a:solidFill>
              <a:latin typeface="Rockwell"/>
            </a:endParaRPr>
          </a:p>
        </p:txBody>
      </p:sp>
      <p:sp>
        <p:nvSpPr>
          <p:cNvPr id="99" name="PlaceHolder 2"/>
          <p:cNvSpPr>
            <a:spLocks noGrp="1"/>
          </p:cNvSpPr>
          <p:nvPr>
            <p:ph type="dt" idx="43"/>
          </p:nvPr>
        </p:nvSpPr>
        <p:spPr>
          <a:xfrm>
            <a:off x="7678440" y="5883120"/>
            <a:ext cx="274284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r>
              <a:rPr b="0" lang="es-ES" sz="1000" spc="-1" strike="noStrike">
                <a:solidFill>
                  <a:schemeClr val="dk1">
                    <a:tint val="75000"/>
                  </a:schemeClr>
                </a:solidFill>
                <a:latin typeface="Rockwell"/>
              </a:rPr>
              <a:t>&lt;fecha/hora&gt;</a:t>
            </a:r>
            <a:endParaRPr b="0" lang="es-ES" sz="1000" spc="-1" strike="noStrike">
              <a:solidFill>
                <a:srgbClr val="ffffff"/>
              </a:solidFill>
              <a:latin typeface="Times New Roman"/>
            </a:endParaRPr>
          </a:p>
        </p:txBody>
      </p:sp>
      <p:sp>
        <p:nvSpPr>
          <p:cNvPr id="100" name="PlaceHolder 3"/>
          <p:cNvSpPr>
            <a:spLocks noGrp="1"/>
          </p:cNvSpPr>
          <p:nvPr>
            <p:ph type="ftr" idx="44"/>
          </p:nvPr>
        </p:nvSpPr>
        <p:spPr>
          <a:xfrm>
            <a:off x="913320" y="5883120"/>
            <a:ext cx="667260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ffffff"/>
                </a:solidFill>
                <a:latin typeface="Times New Roman"/>
              </a:defRPr>
            </a:lvl1pPr>
          </a:lstStyle>
          <a:p>
            <a:pPr indent="0" algn="ctr">
              <a:buNone/>
            </a:pPr>
            <a:r>
              <a:rPr b="0" lang="es-ES" sz="1400" spc="-1" strike="noStrike">
                <a:solidFill>
                  <a:srgbClr val="ffffff"/>
                </a:solidFill>
                <a:latin typeface="Times New Roman"/>
              </a:rPr>
              <a:t>&lt;pie de página&gt;</a:t>
            </a:r>
            <a:endParaRPr b="0" lang="es-ES" sz="1400" spc="-1" strike="noStrike">
              <a:solidFill>
                <a:srgbClr val="ffffff"/>
              </a:solidFill>
              <a:latin typeface="Times New Roman"/>
            </a:endParaRPr>
          </a:p>
        </p:txBody>
      </p:sp>
      <p:sp>
        <p:nvSpPr>
          <p:cNvPr id="101" name="PlaceHolder 4"/>
          <p:cNvSpPr>
            <a:spLocks noGrp="1"/>
          </p:cNvSpPr>
          <p:nvPr>
            <p:ph type="sldNum" idx="45"/>
          </p:nvPr>
        </p:nvSpPr>
        <p:spPr>
          <a:xfrm>
            <a:off x="10513800" y="5883120"/>
            <a:ext cx="75312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fld id="{339E34B4-4982-46C8-9B32-5BE2B11049C2}" type="slidenum">
              <a:rPr b="0" lang="es-ES" sz="1000" spc="-1" strike="noStrike">
                <a:solidFill>
                  <a:schemeClr val="dk1">
                    <a:tint val="75000"/>
                  </a:schemeClr>
                </a:solidFill>
                <a:latin typeface="Rockwell"/>
              </a:rPr>
              <a:t>&lt;número&gt;</a:t>
            </a:fld>
            <a:endParaRPr b="0" lang="es-ES" sz="1000" spc="-1" strike="noStrike">
              <a:solidFill>
                <a:srgbClr val="ffffff"/>
              </a:solidFill>
              <a:latin typeface="Times New Roman"/>
            </a:endParaRPr>
          </a:p>
        </p:txBody>
      </p:sp>
      <p:sp>
        <p:nvSpPr>
          <p:cNvPr id="102" name="PlaceHolder 5"/>
          <p:cNvSpPr>
            <a:spLocks noGrp="1"/>
          </p:cNvSpPr>
          <p:nvPr>
            <p:ph type="body"/>
          </p:nvPr>
        </p:nvSpPr>
        <p:spPr>
          <a:xfrm>
            <a:off x="609120" y="1604520"/>
            <a:ext cx="10972440" cy="3977280"/>
          </a:xfrm>
          <a:prstGeom prst="rect">
            <a:avLst/>
          </a:prstGeom>
          <a:noFill/>
          <a:ln w="0">
            <a:noFill/>
          </a:ln>
        </p:spPr>
        <p:txBody>
          <a:bodyPr lIns="0" rIns="0" tIns="0" bIns="0" anchor="t">
            <a:normAutofit/>
          </a:bodyPr>
          <a:p>
            <a:pPr marL="432000" indent="-324000">
              <a:lnSpc>
                <a:spcPct val="120000"/>
              </a:lnSpc>
              <a:spcBef>
                <a:spcPts val="1414"/>
              </a:spcBef>
              <a:buClr>
                <a:srgbClr val="ffffff"/>
              </a:buClr>
              <a:buSzPct val="45000"/>
              <a:buFont typeface="Wingdings" charset="2"/>
              <a:buChar char=""/>
            </a:pPr>
            <a:r>
              <a:rPr b="0" lang="en-US" sz="2000" spc="-1" strike="noStrike">
                <a:solidFill>
                  <a:schemeClr val="dk1"/>
                </a:solidFill>
                <a:latin typeface="Rockwell"/>
              </a:rPr>
              <a:t>Pulse para editar el formato de texto del esquema</a:t>
            </a:r>
            <a:endParaRPr b="0" lang="en-US" sz="2000" spc="-1" strike="noStrike">
              <a:solidFill>
                <a:schemeClr val="dk1"/>
              </a:solidFill>
              <a:latin typeface="Rockwell"/>
            </a:endParaRPr>
          </a:p>
          <a:p>
            <a:pPr lvl="1" marL="864000" indent="-324000">
              <a:lnSpc>
                <a:spcPct val="120000"/>
              </a:lnSpc>
              <a:spcBef>
                <a:spcPts val="1134"/>
              </a:spcBef>
              <a:buClr>
                <a:srgbClr val="ffffff"/>
              </a:buClr>
              <a:buSzPct val="75000"/>
              <a:buFont typeface="Symbol" charset="2"/>
              <a:buChar char=""/>
            </a:pPr>
            <a:r>
              <a:rPr b="0" lang="en-US" sz="1600" spc="-1" strike="noStrike">
                <a:solidFill>
                  <a:schemeClr val="dk1"/>
                </a:solidFill>
                <a:latin typeface="Rockwell"/>
              </a:rPr>
              <a:t>Segundo nivel del esquema</a:t>
            </a:r>
            <a:endParaRPr b="0" lang="en-US" sz="1600" spc="-1" strike="noStrike">
              <a:solidFill>
                <a:schemeClr val="dk1"/>
              </a:solidFill>
              <a:latin typeface="Rockwell"/>
            </a:endParaRPr>
          </a:p>
          <a:p>
            <a:pPr lvl="2" marL="1296000" indent="-288000">
              <a:lnSpc>
                <a:spcPct val="120000"/>
              </a:lnSpc>
              <a:spcBef>
                <a:spcPts val="850"/>
              </a:spcBef>
              <a:buClr>
                <a:srgbClr val="ffffff"/>
              </a:buClr>
              <a:buSzPct val="45000"/>
              <a:buFont typeface="Wingdings" charset="2"/>
              <a:buChar char=""/>
            </a:pPr>
            <a:r>
              <a:rPr b="0" lang="en-US" sz="1400" spc="-1" strike="noStrike">
                <a:solidFill>
                  <a:schemeClr val="dk1"/>
                </a:solidFill>
                <a:latin typeface="Rockwell"/>
              </a:rPr>
              <a:t>Tercer nivel del esquema</a:t>
            </a:r>
            <a:endParaRPr b="0" lang="en-US" sz="1400" spc="-1" strike="noStrike">
              <a:solidFill>
                <a:schemeClr val="dk1"/>
              </a:solidFill>
              <a:latin typeface="Rockwell"/>
            </a:endParaRPr>
          </a:p>
          <a:p>
            <a:pPr lvl="3" marL="1728000" indent="-216000">
              <a:lnSpc>
                <a:spcPct val="120000"/>
              </a:lnSpc>
              <a:spcBef>
                <a:spcPts val="567"/>
              </a:spcBef>
              <a:buClr>
                <a:srgbClr val="ffffff"/>
              </a:buClr>
              <a:buSzPct val="75000"/>
              <a:buFont typeface="Symbol" charset="2"/>
              <a:buChar char=""/>
            </a:pPr>
            <a:r>
              <a:rPr b="0" lang="en-US" sz="1200" spc="-1" strike="noStrike">
                <a:solidFill>
                  <a:schemeClr val="dk1"/>
                </a:solidFill>
                <a:latin typeface="Rockwell"/>
              </a:rPr>
              <a:t>Cuarto nivel del esquema</a:t>
            </a:r>
            <a:endParaRPr b="0" lang="en-US" sz="1200" spc="-1" strike="noStrike">
              <a:solidFill>
                <a:schemeClr val="dk1"/>
              </a:solidFill>
              <a:latin typeface="Rockwell"/>
            </a:endParaRPr>
          </a:p>
          <a:p>
            <a:pPr lvl="4" marL="2160000" indent="-216000">
              <a:lnSpc>
                <a:spcPct val="120000"/>
              </a:lnSpc>
              <a:spcBef>
                <a:spcPts val="283"/>
              </a:spcBef>
              <a:buClr>
                <a:srgbClr val="ffffff"/>
              </a:buClr>
              <a:buSzPct val="45000"/>
              <a:buFont typeface="Wingdings" charset="2"/>
              <a:buChar char=""/>
            </a:pPr>
            <a:r>
              <a:rPr b="0" lang="en-US" sz="2000" spc="-1" strike="noStrike">
                <a:solidFill>
                  <a:schemeClr val="dk1"/>
                </a:solidFill>
                <a:latin typeface="Rockwell"/>
              </a:rPr>
              <a:t>Quinto nivel del esquema</a:t>
            </a:r>
            <a:endParaRPr b="0" lang="en-US" sz="2000" spc="-1" strike="noStrike">
              <a:solidFill>
                <a:schemeClr val="dk1"/>
              </a:solidFill>
              <a:latin typeface="Rockwell"/>
            </a:endParaRPr>
          </a:p>
          <a:p>
            <a:pPr lvl="5" marL="2592000" indent="-216000">
              <a:lnSpc>
                <a:spcPct val="120000"/>
              </a:lnSpc>
              <a:spcBef>
                <a:spcPts val="283"/>
              </a:spcBef>
              <a:buClr>
                <a:srgbClr val="ffffff"/>
              </a:buClr>
              <a:buSzPct val="45000"/>
              <a:buFont typeface="Wingdings" charset="2"/>
              <a:buChar char=""/>
            </a:pPr>
            <a:r>
              <a:rPr b="0" lang="en-US" sz="2000" spc="-1" strike="noStrike">
                <a:solidFill>
                  <a:schemeClr val="dk1"/>
                </a:solidFill>
                <a:latin typeface="Rockwell"/>
              </a:rPr>
              <a:t>Sexto nivel del esquema</a:t>
            </a:r>
            <a:endParaRPr b="0" lang="en-US" sz="2000" spc="-1" strike="noStrike">
              <a:solidFill>
                <a:schemeClr val="dk1"/>
              </a:solidFill>
              <a:latin typeface="Rockwell"/>
            </a:endParaRPr>
          </a:p>
          <a:p>
            <a:pPr lvl="6" marL="3024000" indent="-216000">
              <a:lnSpc>
                <a:spcPct val="120000"/>
              </a:lnSpc>
              <a:spcBef>
                <a:spcPts val="283"/>
              </a:spcBef>
              <a:buClr>
                <a:srgbClr val="ffffff"/>
              </a:buClr>
              <a:buSzPct val="45000"/>
              <a:buFont typeface="Wingdings" charset="2"/>
              <a:buChar char=""/>
            </a:pPr>
            <a:r>
              <a:rPr b="0" lang="en-US" sz="2000" spc="-1" strike="noStrike">
                <a:solidFill>
                  <a:schemeClr val="dk1"/>
                </a:solidFill>
                <a:latin typeface="Rockwell"/>
              </a:rPr>
              <a:t>Séptimo nivel del esquema</a:t>
            </a:r>
            <a:endParaRPr b="0" lang="en-US" sz="2000" spc="-1" strike="noStrike">
              <a:solidFill>
                <a:schemeClr val="dk1"/>
              </a:solidFill>
              <a:latin typeface="Rockwell"/>
            </a:endParaRPr>
          </a:p>
        </p:txBody>
      </p:sp>
    </p:spTree>
  </p:cSld>
  <p:clrMap bg1="lt1" bg2="lt2" tx1="dk1"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04" name="PlaceHolder 1"/>
          <p:cNvSpPr>
            <a:spLocks noGrp="1"/>
          </p:cNvSpPr>
          <p:nvPr>
            <p:ph type="dt" idx="46"/>
          </p:nvPr>
        </p:nvSpPr>
        <p:spPr>
          <a:xfrm>
            <a:off x="7678440" y="5883120"/>
            <a:ext cx="274284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r>
              <a:rPr b="0" lang="es-ES" sz="1000" spc="-1" strike="noStrike">
                <a:solidFill>
                  <a:schemeClr val="dk1">
                    <a:tint val="75000"/>
                  </a:schemeClr>
                </a:solidFill>
                <a:latin typeface="Rockwell"/>
              </a:rPr>
              <a:t>&lt;fecha/hora&gt;</a:t>
            </a:r>
            <a:endParaRPr b="0" lang="es-ES" sz="1000" spc="-1" strike="noStrike">
              <a:solidFill>
                <a:srgbClr val="ffffff"/>
              </a:solidFill>
              <a:latin typeface="Times New Roman"/>
            </a:endParaRPr>
          </a:p>
        </p:txBody>
      </p:sp>
      <p:sp>
        <p:nvSpPr>
          <p:cNvPr id="105" name="PlaceHolder 2"/>
          <p:cNvSpPr>
            <a:spLocks noGrp="1"/>
          </p:cNvSpPr>
          <p:nvPr>
            <p:ph type="ftr" idx="47"/>
          </p:nvPr>
        </p:nvSpPr>
        <p:spPr>
          <a:xfrm>
            <a:off x="913320" y="5883120"/>
            <a:ext cx="667260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ffffff"/>
                </a:solidFill>
                <a:latin typeface="Times New Roman"/>
              </a:defRPr>
            </a:lvl1pPr>
          </a:lstStyle>
          <a:p>
            <a:pPr indent="0" algn="ctr">
              <a:buNone/>
            </a:pPr>
            <a:r>
              <a:rPr b="0" lang="es-ES" sz="1400" spc="-1" strike="noStrike">
                <a:solidFill>
                  <a:srgbClr val="ffffff"/>
                </a:solidFill>
                <a:latin typeface="Times New Roman"/>
              </a:rPr>
              <a:t>&lt;pie de página&gt;</a:t>
            </a:r>
            <a:endParaRPr b="0" lang="es-ES" sz="1400" spc="-1" strike="noStrike">
              <a:solidFill>
                <a:srgbClr val="ffffff"/>
              </a:solidFill>
              <a:latin typeface="Times New Roman"/>
            </a:endParaRPr>
          </a:p>
        </p:txBody>
      </p:sp>
      <p:sp>
        <p:nvSpPr>
          <p:cNvPr id="106" name="PlaceHolder 3"/>
          <p:cNvSpPr>
            <a:spLocks noGrp="1"/>
          </p:cNvSpPr>
          <p:nvPr>
            <p:ph type="sldNum" idx="48"/>
          </p:nvPr>
        </p:nvSpPr>
        <p:spPr>
          <a:xfrm>
            <a:off x="10513800" y="5883120"/>
            <a:ext cx="75312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fld id="{F1B9E0B3-73D2-4894-AF68-485123DD23DA}" type="slidenum">
              <a:rPr b="0" lang="es-ES" sz="1000" spc="-1" strike="noStrike">
                <a:solidFill>
                  <a:schemeClr val="dk1">
                    <a:tint val="75000"/>
                  </a:schemeClr>
                </a:solidFill>
                <a:latin typeface="Rockwell"/>
              </a:rPr>
              <a:t>&lt;número&gt;</a:t>
            </a:fld>
            <a:endParaRPr b="0" lang="es-ES" sz="1000" spc="-1" strike="noStrike">
              <a:solidFill>
                <a:srgbClr val="ffffff"/>
              </a:solidFill>
              <a:latin typeface="Times New Roman"/>
            </a:endParaRPr>
          </a:p>
        </p:txBody>
      </p:sp>
      <p:sp>
        <p:nvSpPr>
          <p:cNvPr id="107" name="PlaceHolder 4"/>
          <p:cNvSpPr>
            <a:spLocks noGrp="1"/>
          </p:cNvSpPr>
          <p:nvPr>
            <p:ph type="title"/>
          </p:nvPr>
        </p:nvSpPr>
        <p:spPr>
          <a:xfrm>
            <a:off x="609120" y="273600"/>
            <a:ext cx="109724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Rockwell"/>
              </a:rPr>
              <a:t>Pulse para editar el formato del texto de título</a:t>
            </a:r>
            <a:endParaRPr b="0" lang="en-US" sz="1800" spc="-1" strike="noStrike">
              <a:solidFill>
                <a:schemeClr val="dk1"/>
              </a:solidFill>
              <a:latin typeface="Rockwell"/>
            </a:endParaRPr>
          </a:p>
        </p:txBody>
      </p:sp>
      <p:sp>
        <p:nvSpPr>
          <p:cNvPr id="108" name="PlaceHolder 5"/>
          <p:cNvSpPr>
            <a:spLocks noGrp="1"/>
          </p:cNvSpPr>
          <p:nvPr>
            <p:ph type="body"/>
          </p:nvPr>
        </p:nvSpPr>
        <p:spPr>
          <a:xfrm>
            <a:off x="609120" y="1604520"/>
            <a:ext cx="10972440" cy="3977280"/>
          </a:xfrm>
          <a:prstGeom prst="rect">
            <a:avLst/>
          </a:prstGeom>
          <a:noFill/>
          <a:ln w="0">
            <a:noFill/>
          </a:ln>
        </p:spPr>
        <p:txBody>
          <a:bodyPr lIns="0" rIns="0" tIns="0" bIns="0" anchor="t">
            <a:normAutofit/>
          </a:bodyPr>
          <a:p>
            <a:pPr marL="432000" indent="-324000">
              <a:lnSpc>
                <a:spcPct val="120000"/>
              </a:lnSpc>
              <a:spcBef>
                <a:spcPts val="1414"/>
              </a:spcBef>
              <a:buClr>
                <a:srgbClr val="ffffff"/>
              </a:buClr>
              <a:buSzPct val="45000"/>
              <a:buFont typeface="Wingdings" charset="2"/>
              <a:buChar char=""/>
            </a:pPr>
            <a:r>
              <a:rPr b="0" lang="en-US" sz="2000" spc="-1" strike="noStrike">
                <a:solidFill>
                  <a:schemeClr val="dk1"/>
                </a:solidFill>
                <a:latin typeface="Rockwell"/>
              </a:rPr>
              <a:t>Pulse para editar el formato de texto del esquema</a:t>
            </a:r>
            <a:endParaRPr b="0" lang="en-US" sz="2000" spc="-1" strike="noStrike">
              <a:solidFill>
                <a:schemeClr val="dk1"/>
              </a:solidFill>
              <a:latin typeface="Rockwell"/>
            </a:endParaRPr>
          </a:p>
          <a:p>
            <a:pPr lvl="1" marL="864000" indent="-324000">
              <a:lnSpc>
                <a:spcPct val="120000"/>
              </a:lnSpc>
              <a:spcBef>
                <a:spcPts val="1134"/>
              </a:spcBef>
              <a:buClr>
                <a:srgbClr val="ffffff"/>
              </a:buClr>
              <a:buSzPct val="75000"/>
              <a:buFont typeface="Symbol" charset="2"/>
              <a:buChar char=""/>
            </a:pPr>
            <a:r>
              <a:rPr b="0" lang="en-US" sz="1600" spc="-1" strike="noStrike">
                <a:solidFill>
                  <a:schemeClr val="dk1"/>
                </a:solidFill>
                <a:latin typeface="Rockwell"/>
              </a:rPr>
              <a:t>Segundo nivel del esquema</a:t>
            </a:r>
            <a:endParaRPr b="0" lang="en-US" sz="1600" spc="-1" strike="noStrike">
              <a:solidFill>
                <a:schemeClr val="dk1"/>
              </a:solidFill>
              <a:latin typeface="Rockwell"/>
            </a:endParaRPr>
          </a:p>
          <a:p>
            <a:pPr lvl="2" marL="1296000" indent="-288000">
              <a:lnSpc>
                <a:spcPct val="120000"/>
              </a:lnSpc>
              <a:spcBef>
                <a:spcPts val="850"/>
              </a:spcBef>
              <a:buClr>
                <a:srgbClr val="ffffff"/>
              </a:buClr>
              <a:buSzPct val="45000"/>
              <a:buFont typeface="Wingdings" charset="2"/>
              <a:buChar char=""/>
            </a:pPr>
            <a:r>
              <a:rPr b="0" lang="en-US" sz="1400" spc="-1" strike="noStrike">
                <a:solidFill>
                  <a:schemeClr val="dk1"/>
                </a:solidFill>
                <a:latin typeface="Rockwell"/>
              </a:rPr>
              <a:t>Tercer nivel del esquema</a:t>
            </a:r>
            <a:endParaRPr b="0" lang="en-US" sz="1400" spc="-1" strike="noStrike">
              <a:solidFill>
                <a:schemeClr val="dk1"/>
              </a:solidFill>
              <a:latin typeface="Rockwell"/>
            </a:endParaRPr>
          </a:p>
          <a:p>
            <a:pPr lvl="3" marL="1728000" indent="-216000">
              <a:lnSpc>
                <a:spcPct val="120000"/>
              </a:lnSpc>
              <a:spcBef>
                <a:spcPts val="567"/>
              </a:spcBef>
              <a:buClr>
                <a:srgbClr val="ffffff"/>
              </a:buClr>
              <a:buSzPct val="75000"/>
              <a:buFont typeface="Symbol" charset="2"/>
              <a:buChar char=""/>
            </a:pPr>
            <a:r>
              <a:rPr b="0" lang="en-US" sz="1200" spc="-1" strike="noStrike">
                <a:solidFill>
                  <a:schemeClr val="dk1"/>
                </a:solidFill>
                <a:latin typeface="Rockwell"/>
              </a:rPr>
              <a:t>Cuarto nivel del esquema</a:t>
            </a:r>
            <a:endParaRPr b="0" lang="en-US" sz="1200" spc="-1" strike="noStrike">
              <a:solidFill>
                <a:schemeClr val="dk1"/>
              </a:solidFill>
              <a:latin typeface="Rockwell"/>
            </a:endParaRPr>
          </a:p>
          <a:p>
            <a:pPr lvl="4" marL="2160000" indent="-216000">
              <a:lnSpc>
                <a:spcPct val="120000"/>
              </a:lnSpc>
              <a:spcBef>
                <a:spcPts val="283"/>
              </a:spcBef>
              <a:buClr>
                <a:srgbClr val="ffffff"/>
              </a:buClr>
              <a:buSzPct val="45000"/>
              <a:buFont typeface="Wingdings" charset="2"/>
              <a:buChar char=""/>
            </a:pPr>
            <a:r>
              <a:rPr b="0" lang="en-US" sz="2000" spc="-1" strike="noStrike">
                <a:solidFill>
                  <a:schemeClr val="dk1"/>
                </a:solidFill>
                <a:latin typeface="Rockwell"/>
              </a:rPr>
              <a:t>Quinto nivel del esquema</a:t>
            </a:r>
            <a:endParaRPr b="0" lang="en-US" sz="2000" spc="-1" strike="noStrike">
              <a:solidFill>
                <a:schemeClr val="dk1"/>
              </a:solidFill>
              <a:latin typeface="Rockwell"/>
            </a:endParaRPr>
          </a:p>
          <a:p>
            <a:pPr lvl="5" marL="2592000" indent="-216000">
              <a:lnSpc>
                <a:spcPct val="120000"/>
              </a:lnSpc>
              <a:spcBef>
                <a:spcPts val="283"/>
              </a:spcBef>
              <a:buClr>
                <a:srgbClr val="ffffff"/>
              </a:buClr>
              <a:buSzPct val="45000"/>
              <a:buFont typeface="Wingdings" charset="2"/>
              <a:buChar char=""/>
            </a:pPr>
            <a:r>
              <a:rPr b="0" lang="en-US" sz="2000" spc="-1" strike="noStrike">
                <a:solidFill>
                  <a:schemeClr val="dk1"/>
                </a:solidFill>
                <a:latin typeface="Rockwell"/>
              </a:rPr>
              <a:t>Sexto nivel del esquema</a:t>
            </a:r>
            <a:endParaRPr b="0" lang="en-US" sz="2000" spc="-1" strike="noStrike">
              <a:solidFill>
                <a:schemeClr val="dk1"/>
              </a:solidFill>
              <a:latin typeface="Rockwell"/>
            </a:endParaRPr>
          </a:p>
          <a:p>
            <a:pPr lvl="6" marL="3024000" indent="-216000">
              <a:lnSpc>
                <a:spcPct val="120000"/>
              </a:lnSpc>
              <a:spcBef>
                <a:spcPts val="283"/>
              </a:spcBef>
              <a:buClr>
                <a:srgbClr val="ffffff"/>
              </a:buClr>
              <a:buSzPct val="45000"/>
              <a:buFont typeface="Wingdings" charset="2"/>
              <a:buChar char=""/>
            </a:pPr>
            <a:r>
              <a:rPr b="0" lang="en-US" sz="2000" spc="-1" strike="noStrike">
                <a:solidFill>
                  <a:schemeClr val="dk1"/>
                </a:solidFill>
                <a:latin typeface="Rockwell"/>
              </a:rPr>
              <a:t>Séptimo nivel del esquema</a:t>
            </a:r>
            <a:endParaRPr b="0" lang="en-US" sz="2000" spc="-1" strike="noStrike">
              <a:solidFill>
                <a:schemeClr val="dk1"/>
              </a:solidFill>
              <a:latin typeface="Rockwell"/>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916920" y="609480"/>
            <a:ext cx="3931920" cy="2361960"/>
          </a:xfrm>
          <a:prstGeom prst="rect">
            <a:avLst/>
          </a:prstGeom>
          <a:noFill/>
          <a:ln w="0">
            <a:noFill/>
          </a:ln>
        </p:spPr>
        <p:txBody>
          <a:bodyPr lIns="91440" rIns="91440" tIns="45720" bIns="45720" anchor="b">
            <a:normAutofit/>
          </a:bodyPr>
          <a:p>
            <a:pPr indent="0" algn="ctr" defTabSz="914400">
              <a:lnSpc>
                <a:spcPct val="90000"/>
              </a:lnSpc>
              <a:buNone/>
            </a:pPr>
            <a:r>
              <a:rPr b="1" lang="es-ES" sz="2800" spc="-1" strike="noStrike" cap="all">
                <a:solidFill>
                  <a:schemeClr val="dk1"/>
                </a:solidFill>
                <a:latin typeface="Bookman Old Style"/>
              </a:rPr>
              <a:t>Haga clic para modificar el estilo de título del patrón</a:t>
            </a:r>
            <a:endParaRPr b="0" lang="en-US" sz="2800" spc="-1" strike="noStrike">
              <a:solidFill>
                <a:schemeClr val="dk1"/>
              </a:solidFill>
              <a:latin typeface="Rockwell"/>
            </a:endParaRPr>
          </a:p>
        </p:txBody>
      </p:sp>
      <p:sp>
        <p:nvSpPr>
          <p:cNvPr id="110" name="PlaceHolder 2"/>
          <p:cNvSpPr>
            <a:spLocks noGrp="1"/>
          </p:cNvSpPr>
          <p:nvPr>
            <p:ph type="body"/>
          </p:nvPr>
        </p:nvSpPr>
        <p:spPr>
          <a:xfrm>
            <a:off x="5077800" y="609480"/>
            <a:ext cx="6189120" cy="5181120"/>
          </a:xfrm>
          <a:prstGeom prst="rect">
            <a:avLst/>
          </a:prstGeom>
          <a:noFill/>
          <a:ln w="0">
            <a:noFill/>
          </a:ln>
        </p:spPr>
        <p:txBody>
          <a:bodyPr lIns="91440" rIns="91440" tIns="45720" bIns="45720" anchor="ctr">
            <a:noAutofit/>
          </a:bodyPr>
          <a:p>
            <a:pPr marL="228600" indent="-228600" defTabSz="914400">
              <a:lnSpc>
                <a:spcPct val="120000"/>
              </a:lnSpc>
              <a:spcBef>
                <a:spcPts val="1001"/>
              </a:spcBef>
              <a:buClr>
                <a:srgbClr val="ffffff"/>
              </a:buClr>
              <a:buFont typeface="Arial"/>
              <a:buChar char="•"/>
            </a:pPr>
            <a:r>
              <a:rPr b="0" lang="es-ES" sz="2000" spc="-1" strike="noStrike">
                <a:solidFill>
                  <a:schemeClr val="dk1"/>
                </a:solidFill>
                <a:latin typeface="Rockwell"/>
              </a:rPr>
              <a:t>Haga clic para modificar los estilos de texto del patrón</a:t>
            </a:r>
            <a:endParaRPr b="0" lang="en-US" sz="2000" spc="-1" strike="noStrike">
              <a:solidFill>
                <a:schemeClr val="dk1"/>
              </a:solidFill>
              <a:latin typeface="Rockwell"/>
            </a:endParaRPr>
          </a:p>
          <a:p>
            <a:pPr lvl="1" marL="685800" indent="-228600" defTabSz="914400">
              <a:lnSpc>
                <a:spcPct val="120000"/>
              </a:lnSpc>
              <a:spcBef>
                <a:spcPts val="499"/>
              </a:spcBef>
              <a:buClr>
                <a:srgbClr val="ffffff"/>
              </a:buClr>
              <a:buFont typeface="Arial"/>
              <a:buChar char="•"/>
            </a:pPr>
            <a:r>
              <a:rPr b="0" lang="es-ES" sz="1800" spc="-1" strike="noStrike">
                <a:solidFill>
                  <a:schemeClr val="dk1"/>
                </a:solidFill>
                <a:latin typeface="Rockwell"/>
              </a:rPr>
              <a:t>Segundo nivel</a:t>
            </a:r>
            <a:endParaRPr b="0" lang="en-US" sz="1800" spc="-1" strike="noStrike">
              <a:solidFill>
                <a:schemeClr val="dk1"/>
              </a:solidFill>
              <a:latin typeface="Rockwell"/>
            </a:endParaRPr>
          </a:p>
          <a:p>
            <a:pPr lvl="2" marL="1143000" indent="-228600" defTabSz="914400">
              <a:lnSpc>
                <a:spcPct val="120000"/>
              </a:lnSpc>
              <a:spcBef>
                <a:spcPts val="499"/>
              </a:spcBef>
              <a:buClr>
                <a:srgbClr val="ffffff"/>
              </a:buClr>
              <a:buFont typeface="Arial"/>
              <a:buChar char="•"/>
            </a:pPr>
            <a:r>
              <a:rPr b="0" lang="es-ES" sz="1600" spc="-1" strike="noStrike">
                <a:solidFill>
                  <a:schemeClr val="dk1"/>
                </a:solidFill>
                <a:latin typeface="Rockwell"/>
              </a:rPr>
              <a:t>Tercer nivel</a:t>
            </a:r>
            <a:endParaRPr b="0" lang="en-US" sz="1600" spc="-1" strike="noStrike">
              <a:solidFill>
                <a:schemeClr val="dk1"/>
              </a:solidFill>
              <a:latin typeface="Rockwell"/>
            </a:endParaRPr>
          </a:p>
          <a:p>
            <a:pPr lvl="3" marL="1600200" indent="-228600" defTabSz="914400">
              <a:lnSpc>
                <a:spcPct val="120000"/>
              </a:lnSpc>
              <a:spcBef>
                <a:spcPts val="499"/>
              </a:spcBef>
              <a:buClr>
                <a:srgbClr val="ffffff"/>
              </a:buClr>
              <a:buFont typeface="Arial"/>
              <a:buChar char="•"/>
            </a:pPr>
            <a:r>
              <a:rPr b="0" lang="es-ES" sz="1400" spc="-1" strike="noStrike">
                <a:solidFill>
                  <a:schemeClr val="dk1"/>
                </a:solidFill>
                <a:latin typeface="Rockwell"/>
              </a:rPr>
              <a:t>Cuarto nivel</a:t>
            </a:r>
            <a:endParaRPr b="0" lang="en-US" sz="1400" spc="-1" strike="noStrike">
              <a:solidFill>
                <a:schemeClr val="dk1"/>
              </a:solidFill>
              <a:latin typeface="Rockwell"/>
            </a:endParaRPr>
          </a:p>
          <a:p>
            <a:pPr lvl="4" marL="2057400" indent="-228600" defTabSz="914400">
              <a:lnSpc>
                <a:spcPct val="120000"/>
              </a:lnSpc>
              <a:spcBef>
                <a:spcPts val="499"/>
              </a:spcBef>
              <a:buClr>
                <a:srgbClr val="ffffff"/>
              </a:buClr>
              <a:buFont typeface="Arial"/>
              <a:buChar char="•"/>
            </a:pPr>
            <a:r>
              <a:rPr b="0" lang="es-ES" sz="1200" spc="-1" strike="noStrike">
                <a:solidFill>
                  <a:schemeClr val="dk1"/>
                </a:solidFill>
                <a:latin typeface="Rockwell"/>
              </a:rPr>
              <a:t>Quinto nivel</a:t>
            </a:r>
            <a:endParaRPr b="0" lang="en-US" sz="1200" spc="-1" strike="noStrike">
              <a:solidFill>
                <a:schemeClr val="dk1"/>
              </a:solidFill>
              <a:latin typeface="Rockwell"/>
            </a:endParaRPr>
          </a:p>
        </p:txBody>
      </p:sp>
      <p:sp>
        <p:nvSpPr>
          <p:cNvPr id="111" name="PlaceHolder 3"/>
          <p:cNvSpPr>
            <a:spLocks noGrp="1"/>
          </p:cNvSpPr>
          <p:nvPr>
            <p:ph type="body"/>
          </p:nvPr>
        </p:nvSpPr>
        <p:spPr>
          <a:xfrm>
            <a:off x="916920" y="2971800"/>
            <a:ext cx="3931920" cy="2819160"/>
          </a:xfrm>
          <a:prstGeom prst="rect">
            <a:avLst/>
          </a:prstGeom>
          <a:noFill/>
          <a:ln w="0">
            <a:noFill/>
          </a:ln>
        </p:spPr>
        <p:txBody>
          <a:bodyPr lIns="91440" rIns="91440" tIns="45720" bIns="45720" anchor="t">
            <a:noAutofit/>
          </a:bodyPr>
          <a:p>
            <a:pPr indent="0" algn="ctr" defTabSz="914400">
              <a:lnSpc>
                <a:spcPct val="120000"/>
              </a:lnSpc>
              <a:spcBef>
                <a:spcPts val="1001"/>
              </a:spcBef>
              <a:buNone/>
              <a:tabLst>
                <a:tab algn="l" pos="0"/>
              </a:tabLst>
            </a:pPr>
            <a:r>
              <a:rPr b="0" lang="es-ES" sz="1600" spc="-1" strike="noStrike">
                <a:solidFill>
                  <a:schemeClr val="dk1"/>
                </a:solidFill>
                <a:latin typeface="Rockwell"/>
              </a:rPr>
              <a:t>Haga clic para modificar los estilos de texto del patrón</a:t>
            </a:r>
            <a:endParaRPr b="0" lang="en-US" sz="1600" spc="-1" strike="noStrike">
              <a:solidFill>
                <a:schemeClr val="dk1"/>
              </a:solidFill>
              <a:latin typeface="Rockwell"/>
            </a:endParaRPr>
          </a:p>
        </p:txBody>
      </p:sp>
      <p:sp>
        <p:nvSpPr>
          <p:cNvPr id="112" name="PlaceHolder 4"/>
          <p:cNvSpPr>
            <a:spLocks noGrp="1"/>
          </p:cNvSpPr>
          <p:nvPr>
            <p:ph type="dt" idx="49"/>
          </p:nvPr>
        </p:nvSpPr>
        <p:spPr>
          <a:xfrm>
            <a:off x="7678440" y="5883120"/>
            <a:ext cx="274284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r>
              <a:rPr b="0" lang="es-ES" sz="1000" spc="-1" strike="noStrike">
                <a:solidFill>
                  <a:schemeClr val="dk1">
                    <a:tint val="75000"/>
                  </a:schemeClr>
                </a:solidFill>
                <a:latin typeface="Rockwell"/>
              </a:rPr>
              <a:t>&lt;fecha/hora&gt;</a:t>
            </a:r>
            <a:endParaRPr b="0" lang="es-ES" sz="1000" spc="-1" strike="noStrike">
              <a:solidFill>
                <a:srgbClr val="ffffff"/>
              </a:solidFill>
              <a:latin typeface="Times New Roman"/>
            </a:endParaRPr>
          </a:p>
        </p:txBody>
      </p:sp>
      <p:sp>
        <p:nvSpPr>
          <p:cNvPr id="113" name="PlaceHolder 5"/>
          <p:cNvSpPr>
            <a:spLocks noGrp="1"/>
          </p:cNvSpPr>
          <p:nvPr>
            <p:ph type="ftr" idx="50"/>
          </p:nvPr>
        </p:nvSpPr>
        <p:spPr>
          <a:xfrm>
            <a:off x="913320" y="5883120"/>
            <a:ext cx="667260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ffffff"/>
                </a:solidFill>
                <a:latin typeface="Times New Roman"/>
              </a:defRPr>
            </a:lvl1pPr>
          </a:lstStyle>
          <a:p>
            <a:pPr indent="0" algn="ctr">
              <a:buNone/>
            </a:pPr>
            <a:r>
              <a:rPr b="0" lang="es-ES" sz="1400" spc="-1" strike="noStrike">
                <a:solidFill>
                  <a:srgbClr val="ffffff"/>
                </a:solidFill>
                <a:latin typeface="Times New Roman"/>
              </a:rPr>
              <a:t>&lt;pie de página&gt;</a:t>
            </a:r>
            <a:endParaRPr b="0" lang="es-ES" sz="1400" spc="-1" strike="noStrike">
              <a:solidFill>
                <a:srgbClr val="ffffff"/>
              </a:solidFill>
              <a:latin typeface="Times New Roman"/>
            </a:endParaRPr>
          </a:p>
        </p:txBody>
      </p:sp>
      <p:sp>
        <p:nvSpPr>
          <p:cNvPr id="114" name="PlaceHolder 6"/>
          <p:cNvSpPr>
            <a:spLocks noGrp="1"/>
          </p:cNvSpPr>
          <p:nvPr>
            <p:ph type="sldNum" idx="51"/>
          </p:nvPr>
        </p:nvSpPr>
        <p:spPr>
          <a:xfrm>
            <a:off x="10513800" y="5883120"/>
            <a:ext cx="75312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fld id="{767E43A3-23A6-4963-A480-1D5DE4764CC9}" type="slidenum">
              <a:rPr b="0" lang="es-ES" sz="1000" spc="-1" strike="noStrike">
                <a:solidFill>
                  <a:schemeClr val="dk1">
                    <a:tint val="75000"/>
                  </a:schemeClr>
                </a:solidFill>
                <a:latin typeface="Rockwell"/>
              </a:rPr>
              <a:t>&lt;número&gt;</a:t>
            </a:fld>
            <a:endParaRPr b="0" lang="es-E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916920" y="609480"/>
            <a:ext cx="5929560" cy="2361960"/>
          </a:xfrm>
          <a:prstGeom prst="rect">
            <a:avLst/>
          </a:prstGeom>
          <a:noFill/>
          <a:ln w="0">
            <a:noFill/>
          </a:ln>
        </p:spPr>
        <p:txBody>
          <a:bodyPr lIns="91440" rIns="91440" tIns="45720" bIns="45720" anchor="b">
            <a:normAutofit/>
          </a:bodyPr>
          <a:p>
            <a:pPr indent="0" algn="ctr" defTabSz="914400">
              <a:lnSpc>
                <a:spcPct val="90000"/>
              </a:lnSpc>
              <a:buNone/>
            </a:pPr>
            <a:r>
              <a:rPr b="1" lang="es-ES" sz="3200" spc="-1" strike="noStrike" cap="all">
                <a:solidFill>
                  <a:schemeClr val="dk1"/>
                </a:solidFill>
                <a:latin typeface="Bookman Old Style"/>
              </a:rPr>
              <a:t>Haga clic para modificar el estilo de título del patrón</a:t>
            </a:r>
            <a:endParaRPr b="0" lang="en-US" sz="3200" spc="-1" strike="noStrike">
              <a:solidFill>
                <a:schemeClr val="dk1"/>
              </a:solidFill>
              <a:latin typeface="Rockwell"/>
            </a:endParaRPr>
          </a:p>
        </p:txBody>
      </p:sp>
      <p:sp>
        <p:nvSpPr>
          <p:cNvPr id="116" name="PlaceHolder 2"/>
          <p:cNvSpPr>
            <a:spLocks noGrp="1"/>
          </p:cNvSpPr>
          <p:nvPr>
            <p:ph type="body"/>
          </p:nvPr>
        </p:nvSpPr>
        <p:spPr>
          <a:xfrm>
            <a:off x="7424280" y="758880"/>
            <a:ext cx="3255120" cy="4882680"/>
          </a:xfrm>
          <a:prstGeom prst="rect">
            <a:avLst/>
          </a:prstGeom>
          <a:noFill/>
          <a:ln cap="sq" w="190440">
            <a:solidFill>
              <a:srgbClr val="ffffff"/>
            </a:solidFill>
            <a:miter/>
          </a:ln>
          <a:effectLst>
            <a:outerShdw dist="18000" dir="5400000" blurRad="55080" rotWithShape="0">
              <a:srgbClr val="000000">
                <a:alpha val="40000"/>
              </a:srgbClr>
            </a:outerShdw>
          </a:effectLst>
        </p:spPr>
        <p:txBody>
          <a:bodyPr lIns="90000" rIns="90000" tIns="45000" bIns="45000" anchor="t">
            <a:noAutofit/>
          </a:bodyPr>
          <a:p>
            <a:pPr indent="0" algn="ctr" defTabSz="457200">
              <a:lnSpc>
                <a:spcPct val="100000"/>
              </a:lnSpc>
              <a:buNone/>
              <a:tabLst>
                <a:tab algn="l" pos="0"/>
              </a:tabLst>
            </a:pPr>
            <a:r>
              <a:rPr b="0" lang="es-ES" sz="3200" spc="-1" strike="noStrike">
                <a:solidFill>
                  <a:schemeClr val="dk1"/>
                </a:solidFill>
                <a:latin typeface="Rockwell"/>
              </a:rPr>
              <a:t>Haga clic en el icono para agregar una imagen</a:t>
            </a:r>
            <a:endParaRPr b="0" lang="en-US" sz="3200" spc="-1" strike="noStrike">
              <a:solidFill>
                <a:schemeClr val="dk1"/>
              </a:solidFill>
              <a:latin typeface="Rockwell"/>
            </a:endParaRPr>
          </a:p>
        </p:txBody>
      </p:sp>
      <p:sp>
        <p:nvSpPr>
          <p:cNvPr id="117" name="PlaceHolder 3"/>
          <p:cNvSpPr>
            <a:spLocks noGrp="1"/>
          </p:cNvSpPr>
          <p:nvPr>
            <p:ph type="body"/>
          </p:nvPr>
        </p:nvSpPr>
        <p:spPr>
          <a:xfrm>
            <a:off x="913320" y="2971800"/>
            <a:ext cx="5934600" cy="2819160"/>
          </a:xfrm>
          <a:prstGeom prst="rect">
            <a:avLst/>
          </a:prstGeom>
          <a:noFill/>
          <a:ln w="0">
            <a:noFill/>
          </a:ln>
        </p:spPr>
        <p:txBody>
          <a:bodyPr lIns="91440" rIns="91440" tIns="45720" bIns="45720" anchor="t">
            <a:normAutofit/>
          </a:bodyPr>
          <a:p>
            <a:pPr indent="0" algn="ctr" defTabSz="914400">
              <a:lnSpc>
                <a:spcPct val="120000"/>
              </a:lnSpc>
              <a:spcBef>
                <a:spcPts val="1001"/>
              </a:spcBef>
              <a:buNone/>
              <a:tabLst>
                <a:tab algn="l" pos="0"/>
              </a:tabLst>
            </a:pPr>
            <a:r>
              <a:rPr b="0" lang="es-ES" sz="1800" spc="-1" strike="noStrike">
                <a:solidFill>
                  <a:schemeClr val="dk1"/>
                </a:solidFill>
                <a:latin typeface="Rockwell"/>
              </a:rPr>
              <a:t>Haga clic para modificar los estilos de texto del patrón</a:t>
            </a:r>
            <a:endParaRPr b="0" lang="en-US" sz="1800" spc="-1" strike="noStrike">
              <a:solidFill>
                <a:schemeClr val="dk1"/>
              </a:solidFill>
              <a:latin typeface="Rockwell"/>
            </a:endParaRPr>
          </a:p>
        </p:txBody>
      </p:sp>
      <p:sp>
        <p:nvSpPr>
          <p:cNvPr id="118" name="PlaceHolder 4"/>
          <p:cNvSpPr>
            <a:spLocks noGrp="1"/>
          </p:cNvSpPr>
          <p:nvPr>
            <p:ph type="dt" idx="52"/>
          </p:nvPr>
        </p:nvSpPr>
        <p:spPr>
          <a:xfrm>
            <a:off x="7678440" y="5883120"/>
            <a:ext cx="274284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r>
              <a:rPr b="0" lang="es-ES" sz="1000" spc="-1" strike="noStrike">
                <a:solidFill>
                  <a:schemeClr val="dk1">
                    <a:tint val="75000"/>
                  </a:schemeClr>
                </a:solidFill>
                <a:latin typeface="Rockwell"/>
              </a:rPr>
              <a:t>&lt;fecha/hora&gt;</a:t>
            </a:r>
            <a:endParaRPr b="0" lang="es-ES" sz="1000" spc="-1" strike="noStrike">
              <a:solidFill>
                <a:srgbClr val="ffffff"/>
              </a:solidFill>
              <a:latin typeface="Times New Roman"/>
            </a:endParaRPr>
          </a:p>
        </p:txBody>
      </p:sp>
      <p:sp>
        <p:nvSpPr>
          <p:cNvPr id="119" name="PlaceHolder 5"/>
          <p:cNvSpPr>
            <a:spLocks noGrp="1"/>
          </p:cNvSpPr>
          <p:nvPr>
            <p:ph type="ftr" idx="53"/>
          </p:nvPr>
        </p:nvSpPr>
        <p:spPr>
          <a:xfrm>
            <a:off x="913320" y="5883120"/>
            <a:ext cx="667260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ffffff"/>
                </a:solidFill>
                <a:latin typeface="Times New Roman"/>
              </a:defRPr>
            </a:lvl1pPr>
          </a:lstStyle>
          <a:p>
            <a:pPr indent="0" algn="ctr">
              <a:buNone/>
            </a:pPr>
            <a:r>
              <a:rPr b="0" lang="es-ES" sz="1400" spc="-1" strike="noStrike">
                <a:solidFill>
                  <a:srgbClr val="ffffff"/>
                </a:solidFill>
                <a:latin typeface="Times New Roman"/>
              </a:rPr>
              <a:t>&lt;pie de página&gt;</a:t>
            </a:r>
            <a:endParaRPr b="0" lang="es-ES" sz="1400" spc="-1" strike="noStrike">
              <a:solidFill>
                <a:srgbClr val="ffffff"/>
              </a:solidFill>
              <a:latin typeface="Times New Roman"/>
            </a:endParaRPr>
          </a:p>
        </p:txBody>
      </p:sp>
      <p:sp>
        <p:nvSpPr>
          <p:cNvPr id="120" name="PlaceHolder 6"/>
          <p:cNvSpPr>
            <a:spLocks noGrp="1"/>
          </p:cNvSpPr>
          <p:nvPr>
            <p:ph type="sldNum" idx="54"/>
          </p:nvPr>
        </p:nvSpPr>
        <p:spPr>
          <a:xfrm>
            <a:off x="10513800" y="5883120"/>
            <a:ext cx="75312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fld id="{2DD2B80E-149E-401E-A0E0-9074AF789DDD}" type="slidenum">
              <a:rPr b="0" lang="es-ES" sz="1000" spc="-1" strike="noStrike">
                <a:solidFill>
                  <a:schemeClr val="dk1">
                    <a:tint val="75000"/>
                  </a:schemeClr>
                </a:solidFill>
                <a:latin typeface="Rockwell"/>
              </a:rPr>
              <a:t>&lt;número&gt;</a:t>
            </a:fld>
            <a:endParaRPr b="0" lang="es-E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913320" y="4289400"/>
            <a:ext cx="10367280" cy="819000"/>
          </a:xfrm>
          <a:prstGeom prst="rect">
            <a:avLst/>
          </a:prstGeom>
          <a:noFill/>
          <a:ln w="0">
            <a:noFill/>
          </a:ln>
        </p:spPr>
        <p:txBody>
          <a:bodyPr lIns="91440" rIns="91440" tIns="45720" bIns="45720" anchor="b">
            <a:normAutofit fontScale="96763"/>
          </a:bodyPr>
          <a:p>
            <a:pPr indent="0" algn="ctr" defTabSz="914400">
              <a:lnSpc>
                <a:spcPct val="90000"/>
              </a:lnSpc>
              <a:buNone/>
            </a:pPr>
            <a:r>
              <a:rPr b="1" lang="es-ES" sz="2800" spc="-1" strike="noStrike" cap="all">
                <a:solidFill>
                  <a:schemeClr val="dk1"/>
                </a:solidFill>
                <a:latin typeface="Bookman Old Style"/>
              </a:rPr>
              <a:t>Haga clic para modificar el estilo de título del patrón</a:t>
            </a:r>
            <a:endParaRPr b="0" lang="en-US" sz="2800" spc="-1" strike="noStrike">
              <a:solidFill>
                <a:schemeClr val="dk1"/>
              </a:solidFill>
              <a:latin typeface="Rockwell"/>
            </a:endParaRPr>
          </a:p>
        </p:txBody>
      </p:sp>
      <p:sp>
        <p:nvSpPr>
          <p:cNvPr id="8" name="PlaceHolder 2"/>
          <p:cNvSpPr>
            <a:spLocks noGrp="1"/>
          </p:cNvSpPr>
          <p:nvPr>
            <p:ph type="body"/>
          </p:nvPr>
        </p:nvSpPr>
        <p:spPr>
          <a:xfrm>
            <a:off x="913320" y="621360"/>
            <a:ext cx="10367280" cy="3379320"/>
          </a:xfrm>
          <a:prstGeom prst="rect">
            <a:avLst/>
          </a:prstGeom>
          <a:noFill/>
          <a:ln cap="sq" w="190440">
            <a:solidFill>
              <a:srgbClr val="ffffff"/>
            </a:solidFill>
            <a:miter/>
          </a:ln>
          <a:effectLst>
            <a:outerShdw dist="18000" dir="5400000" blurRad="55080" rotWithShape="0">
              <a:srgbClr val="000000">
                <a:alpha val="40000"/>
              </a:srgbClr>
            </a:outerShdw>
          </a:effectLst>
        </p:spPr>
        <p:txBody>
          <a:bodyPr lIns="90000" rIns="90000" tIns="45000" bIns="45000" anchor="t">
            <a:noAutofit/>
          </a:bodyPr>
          <a:p>
            <a:pPr indent="0" algn="ctr" defTabSz="457200">
              <a:lnSpc>
                <a:spcPct val="100000"/>
              </a:lnSpc>
              <a:buNone/>
              <a:tabLst>
                <a:tab algn="l" pos="0"/>
              </a:tabLst>
            </a:pPr>
            <a:r>
              <a:rPr b="0" lang="es-ES" sz="3200" spc="-1" strike="noStrike">
                <a:solidFill>
                  <a:schemeClr val="dk1"/>
                </a:solidFill>
                <a:latin typeface="Rockwell"/>
              </a:rPr>
              <a:t>Haga clic en el icono para agregar una imagen</a:t>
            </a:r>
            <a:endParaRPr b="0" lang="en-US" sz="3200" spc="-1" strike="noStrike">
              <a:solidFill>
                <a:schemeClr val="dk1"/>
              </a:solidFill>
              <a:latin typeface="Rockwell"/>
            </a:endParaRPr>
          </a:p>
        </p:txBody>
      </p:sp>
      <p:sp>
        <p:nvSpPr>
          <p:cNvPr id="9" name="PlaceHolder 3"/>
          <p:cNvSpPr>
            <a:spLocks noGrp="1"/>
          </p:cNvSpPr>
          <p:nvPr>
            <p:ph type="body"/>
          </p:nvPr>
        </p:nvSpPr>
        <p:spPr>
          <a:xfrm>
            <a:off x="913320" y="5108760"/>
            <a:ext cx="10365480" cy="682200"/>
          </a:xfrm>
          <a:prstGeom prst="rect">
            <a:avLst/>
          </a:prstGeom>
          <a:noFill/>
          <a:ln w="0">
            <a:noFill/>
          </a:ln>
        </p:spPr>
        <p:txBody>
          <a:bodyPr lIns="91440" rIns="91440" tIns="45720" bIns="45720" anchor="t">
            <a:normAutofit/>
          </a:bodyPr>
          <a:p>
            <a:pPr indent="0" algn="ctr" defTabSz="914400">
              <a:lnSpc>
                <a:spcPct val="120000"/>
              </a:lnSpc>
              <a:spcBef>
                <a:spcPts val="1001"/>
              </a:spcBef>
              <a:buNone/>
              <a:tabLst>
                <a:tab algn="l" pos="0"/>
              </a:tabLst>
            </a:pPr>
            <a:r>
              <a:rPr b="0" lang="es-ES" sz="1800" spc="-1" strike="noStrike">
                <a:solidFill>
                  <a:schemeClr val="dk1"/>
                </a:solidFill>
                <a:latin typeface="Rockwell"/>
              </a:rPr>
              <a:t>Haga clic para modificar los estilos de texto del patrón</a:t>
            </a:r>
            <a:endParaRPr b="0" lang="en-US" sz="1800" spc="-1" strike="noStrike">
              <a:solidFill>
                <a:schemeClr val="dk1"/>
              </a:solidFill>
              <a:latin typeface="Rockwell"/>
            </a:endParaRPr>
          </a:p>
        </p:txBody>
      </p:sp>
      <p:sp>
        <p:nvSpPr>
          <p:cNvPr id="10" name="PlaceHolder 4"/>
          <p:cNvSpPr>
            <a:spLocks noGrp="1"/>
          </p:cNvSpPr>
          <p:nvPr>
            <p:ph type="dt" idx="4"/>
          </p:nvPr>
        </p:nvSpPr>
        <p:spPr>
          <a:xfrm>
            <a:off x="7678440" y="5883120"/>
            <a:ext cx="274284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r>
              <a:rPr b="0" lang="es-ES" sz="1000" spc="-1" strike="noStrike">
                <a:solidFill>
                  <a:schemeClr val="dk1">
                    <a:tint val="75000"/>
                  </a:schemeClr>
                </a:solidFill>
                <a:latin typeface="Rockwell"/>
              </a:rPr>
              <a:t>&lt;fecha/hora&gt;</a:t>
            </a:r>
            <a:endParaRPr b="0" lang="es-ES" sz="1000" spc="-1" strike="noStrike">
              <a:solidFill>
                <a:srgbClr val="ffffff"/>
              </a:solidFill>
              <a:latin typeface="Times New Roman"/>
            </a:endParaRPr>
          </a:p>
        </p:txBody>
      </p:sp>
      <p:sp>
        <p:nvSpPr>
          <p:cNvPr id="11" name="PlaceHolder 5"/>
          <p:cNvSpPr>
            <a:spLocks noGrp="1"/>
          </p:cNvSpPr>
          <p:nvPr>
            <p:ph type="ftr" idx="5"/>
          </p:nvPr>
        </p:nvSpPr>
        <p:spPr>
          <a:xfrm>
            <a:off x="913320" y="5883120"/>
            <a:ext cx="667260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ffffff"/>
                </a:solidFill>
                <a:latin typeface="Times New Roman"/>
              </a:defRPr>
            </a:lvl1pPr>
          </a:lstStyle>
          <a:p>
            <a:pPr indent="0" algn="ctr">
              <a:buNone/>
            </a:pPr>
            <a:r>
              <a:rPr b="0" lang="es-ES" sz="1400" spc="-1" strike="noStrike">
                <a:solidFill>
                  <a:srgbClr val="ffffff"/>
                </a:solidFill>
                <a:latin typeface="Times New Roman"/>
              </a:rPr>
              <a:t>&lt;pie de página&gt;</a:t>
            </a:r>
            <a:endParaRPr b="0" lang="es-ES" sz="1400" spc="-1" strike="noStrike">
              <a:solidFill>
                <a:srgbClr val="ffffff"/>
              </a:solidFill>
              <a:latin typeface="Times New Roman"/>
            </a:endParaRPr>
          </a:p>
        </p:txBody>
      </p:sp>
      <p:sp>
        <p:nvSpPr>
          <p:cNvPr id="12" name="PlaceHolder 6"/>
          <p:cNvSpPr>
            <a:spLocks noGrp="1"/>
          </p:cNvSpPr>
          <p:nvPr>
            <p:ph type="sldNum" idx="6"/>
          </p:nvPr>
        </p:nvSpPr>
        <p:spPr>
          <a:xfrm>
            <a:off x="10513800" y="5883120"/>
            <a:ext cx="75312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fld id="{264DF177-8944-4882-9123-D62D64992E31}" type="slidenum">
              <a:rPr b="0" lang="es-ES" sz="1000" spc="-1" strike="noStrike">
                <a:solidFill>
                  <a:schemeClr val="dk1">
                    <a:tint val="75000"/>
                  </a:schemeClr>
                </a:solidFill>
                <a:latin typeface="Rockwell"/>
              </a:rPr>
              <a:t>&lt;número&gt;</a:t>
            </a:fld>
            <a:endParaRPr b="0" lang="es-E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913320" y="609480"/>
            <a:ext cx="10353240" cy="3424320"/>
          </a:xfrm>
          <a:prstGeom prst="rect">
            <a:avLst/>
          </a:prstGeom>
          <a:noFill/>
          <a:ln w="0">
            <a:noFill/>
          </a:ln>
        </p:spPr>
        <p:txBody>
          <a:bodyPr lIns="91440" rIns="91440" tIns="45720" bIns="45720" anchor="ctr">
            <a:noAutofit/>
          </a:bodyPr>
          <a:p>
            <a:pPr indent="0" algn="ctr" defTabSz="914400">
              <a:lnSpc>
                <a:spcPct val="90000"/>
              </a:lnSpc>
              <a:buNone/>
            </a:pPr>
            <a:r>
              <a:rPr b="1" lang="es-ES" sz="3200" spc="-1" strike="noStrike" cap="all">
                <a:solidFill>
                  <a:schemeClr val="dk1"/>
                </a:solidFill>
                <a:latin typeface="Bookman Old Style"/>
              </a:rPr>
              <a:t>Haga clic para modificar el estilo de título del patrón</a:t>
            </a:r>
            <a:endParaRPr b="0" lang="en-US" sz="3200" spc="-1" strike="noStrike">
              <a:solidFill>
                <a:schemeClr val="dk1"/>
              </a:solidFill>
              <a:latin typeface="Rockwell"/>
            </a:endParaRPr>
          </a:p>
        </p:txBody>
      </p:sp>
      <p:sp>
        <p:nvSpPr>
          <p:cNvPr id="14" name="PlaceHolder 2"/>
          <p:cNvSpPr>
            <a:spLocks noGrp="1"/>
          </p:cNvSpPr>
          <p:nvPr>
            <p:ph type="body"/>
          </p:nvPr>
        </p:nvSpPr>
        <p:spPr>
          <a:xfrm>
            <a:off x="913320" y="4204800"/>
            <a:ext cx="10353240" cy="1591920"/>
          </a:xfrm>
          <a:prstGeom prst="rect">
            <a:avLst/>
          </a:prstGeom>
          <a:noFill/>
          <a:ln w="0">
            <a:noFill/>
          </a:ln>
        </p:spPr>
        <p:txBody>
          <a:bodyPr lIns="91440" rIns="91440" tIns="45720" bIns="45720" anchor="ctr">
            <a:noAutofit/>
          </a:bodyPr>
          <a:p>
            <a:pPr indent="0" algn="ctr" defTabSz="914400">
              <a:lnSpc>
                <a:spcPct val="120000"/>
              </a:lnSpc>
              <a:spcBef>
                <a:spcPts val="1001"/>
              </a:spcBef>
              <a:buNone/>
              <a:tabLst>
                <a:tab algn="l" pos="0"/>
              </a:tabLst>
            </a:pPr>
            <a:r>
              <a:rPr b="0" lang="es-ES" sz="1600" spc="-1" strike="noStrike">
                <a:solidFill>
                  <a:schemeClr val="dk1"/>
                </a:solidFill>
                <a:latin typeface="Rockwell"/>
              </a:rPr>
              <a:t>Haga clic para modificar los estilos de texto del patrón</a:t>
            </a:r>
            <a:endParaRPr b="0" lang="en-US" sz="1600" spc="-1" strike="noStrike">
              <a:solidFill>
                <a:schemeClr val="dk1"/>
              </a:solidFill>
              <a:latin typeface="Rockwell"/>
            </a:endParaRPr>
          </a:p>
        </p:txBody>
      </p:sp>
      <p:sp>
        <p:nvSpPr>
          <p:cNvPr id="15" name="PlaceHolder 3"/>
          <p:cNvSpPr>
            <a:spLocks noGrp="1"/>
          </p:cNvSpPr>
          <p:nvPr>
            <p:ph type="dt" idx="7"/>
          </p:nvPr>
        </p:nvSpPr>
        <p:spPr>
          <a:xfrm>
            <a:off x="7678440" y="5883120"/>
            <a:ext cx="274284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r>
              <a:rPr b="0" lang="es-ES" sz="1000" spc="-1" strike="noStrike">
                <a:solidFill>
                  <a:schemeClr val="dk1">
                    <a:tint val="75000"/>
                  </a:schemeClr>
                </a:solidFill>
                <a:latin typeface="Rockwell"/>
              </a:rPr>
              <a:t>&lt;fecha/hora&gt;</a:t>
            </a:r>
            <a:endParaRPr b="0" lang="es-ES" sz="1000" spc="-1" strike="noStrike">
              <a:solidFill>
                <a:srgbClr val="ffffff"/>
              </a:solidFill>
              <a:latin typeface="Times New Roman"/>
            </a:endParaRPr>
          </a:p>
        </p:txBody>
      </p:sp>
      <p:sp>
        <p:nvSpPr>
          <p:cNvPr id="16" name="PlaceHolder 4"/>
          <p:cNvSpPr>
            <a:spLocks noGrp="1"/>
          </p:cNvSpPr>
          <p:nvPr>
            <p:ph type="ftr" idx="8"/>
          </p:nvPr>
        </p:nvSpPr>
        <p:spPr>
          <a:xfrm>
            <a:off x="913320" y="5883120"/>
            <a:ext cx="667260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ffffff"/>
                </a:solidFill>
                <a:latin typeface="Times New Roman"/>
              </a:defRPr>
            </a:lvl1pPr>
          </a:lstStyle>
          <a:p>
            <a:pPr indent="0" algn="ctr">
              <a:buNone/>
            </a:pPr>
            <a:r>
              <a:rPr b="0" lang="es-ES" sz="1400" spc="-1" strike="noStrike">
                <a:solidFill>
                  <a:srgbClr val="ffffff"/>
                </a:solidFill>
                <a:latin typeface="Times New Roman"/>
              </a:rPr>
              <a:t>&lt;pie de página&gt;</a:t>
            </a:r>
            <a:endParaRPr b="0" lang="es-ES" sz="1400" spc="-1" strike="noStrike">
              <a:solidFill>
                <a:srgbClr val="ffffff"/>
              </a:solidFill>
              <a:latin typeface="Times New Roman"/>
            </a:endParaRPr>
          </a:p>
        </p:txBody>
      </p:sp>
      <p:sp>
        <p:nvSpPr>
          <p:cNvPr id="17" name="PlaceHolder 5"/>
          <p:cNvSpPr>
            <a:spLocks noGrp="1"/>
          </p:cNvSpPr>
          <p:nvPr>
            <p:ph type="sldNum" idx="9"/>
          </p:nvPr>
        </p:nvSpPr>
        <p:spPr>
          <a:xfrm>
            <a:off x="10513800" y="5883120"/>
            <a:ext cx="75312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fld id="{EAFE75B7-040E-4CEA-921E-ADB1C583C89A}" type="slidenum">
              <a:rPr b="0" lang="es-ES" sz="1000" spc="-1" strike="noStrike">
                <a:solidFill>
                  <a:schemeClr val="dk1">
                    <a:tint val="75000"/>
                  </a:schemeClr>
                </a:solidFill>
                <a:latin typeface="Rockwell"/>
              </a:rPr>
              <a:t>&lt;número&gt;</a:t>
            </a:fld>
            <a:endParaRPr b="0" lang="es-E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1445760" y="609480"/>
            <a:ext cx="9302400" cy="2992680"/>
          </a:xfrm>
          <a:prstGeom prst="rect">
            <a:avLst/>
          </a:prstGeom>
          <a:noFill/>
          <a:ln w="0">
            <a:noFill/>
          </a:ln>
        </p:spPr>
        <p:txBody>
          <a:bodyPr lIns="91440" rIns="91440" tIns="45720" bIns="45720" anchor="ctr">
            <a:noAutofit/>
          </a:bodyPr>
          <a:p>
            <a:pPr indent="0" algn="ctr" defTabSz="914400">
              <a:lnSpc>
                <a:spcPct val="90000"/>
              </a:lnSpc>
              <a:buNone/>
            </a:pPr>
            <a:r>
              <a:rPr b="1" lang="es-ES" sz="3200" spc="-1" strike="noStrike" cap="all">
                <a:solidFill>
                  <a:schemeClr val="dk1"/>
                </a:solidFill>
                <a:latin typeface="Bookman Old Style"/>
              </a:rPr>
              <a:t>Haga clic para modificar el estilo de título del patrón</a:t>
            </a:r>
            <a:endParaRPr b="0" lang="en-US" sz="3200" spc="-1" strike="noStrike">
              <a:solidFill>
                <a:schemeClr val="dk1"/>
              </a:solidFill>
              <a:latin typeface="Rockwell"/>
            </a:endParaRPr>
          </a:p>
        </p:txBody>
      </p:sp>
      <p:sp>
        <p:nvSpPr>
          <p:cNvPr id="19" name="PlaceHolder 2"/>
          <p:cNvSpPr>
            <a:spLocks noGrp="1"/>
          </p:cNvSpPr>
          <p:nvPr>
            <p:ph type="body"/>
          </p:nvPr>
        </p:nvSpPr>
        <p:spPr>
          <a:xfrm>
            <a:off x="1720440" y="3610080"/>
            <a:ext cx="8751960" cy="426600"/>
          </a:xfrm>
          <a:prstGeom prst="rect">
            <a:avLst/>
          </a:prstGeom>
          <a:noFill/>
          <a:ln w="0">
            <a:noFill/>
          </a:ln>
        </p:spPr>
        <p:txBody>
          <a:bodyPr lIns="91440" rIns="91440" tIns="45720" bIns="45720" anchor="t">
            <a:normAutofit/>
          </a:bodyPr>
          <a:p>
            <a:pPr indent="0" algn="r" defTabSz="914400">
              <a:lnSpc>
                <a:spcPct val="120000"/>
              </a:lnSpc>
              <a:spcBef>
                <a:spcPts val="1001"/>
              </a:spcBef>
              <a:buNone/>
              <a:tabLst>
                <a:tab algn="l" pos="0"/>
              </a:tabLst>
            </a:pPr>
            <a:r>
              <a:rPr b="0" lang="es-ES" sz="1400" spc="-1" strike="noStrike">
                <a:solidFill>
                  <a:schemeClr val="dk1"/>
                </a:solidFill>
                <a:latin typeface="Rockwell"/>
              </a:rPr>
              <a:t>Haga clic para modificar los estilos de texto del patrón</a:t>
            </a:r>
            <a:endParaRPr b="0" lang="en-US" sz="1400" spc="-1" strike="noStrike">
              <a:solidFill>
                <a:schemeClr val="dk1"/>
              </a:solidFill>
              <a:latin typeface="Rockwell"/>
            </a:endParaRPr>
          </a:p>
        </p:txBody>
      </p:sp>
      <p:sp>
        <p:nvSpPr>
          <p:cNvPr id="20" name="PlaceHolder 3"/>
          <p:cNvSpPr>
            <a:spLocks noGrp="1"/>
          </p:cNvSpPr>
          <p:nvPr>
            <p:ph type="body"/>
          </p:nvPr>
        </p:nvSpPr>
        <p:spPr>
          <a:xfrm>
            <a:off x="913320" y="4204800"/>
            <a:ext cx="10353240" cy="1586160"/>
          </a:xfrm>
          <a:prstGeom prst="rect">
            <a:avLst/>
          </a:prstGeom>
          <a:noFill/>
          <a:ln w="0">
            <a:noFill/>
          </a:ln>
        </p:spPr>
        <p:txBody>
          <a:bodyPr lIns="91440" rIns="91440" tIns="45720" bIns="45720" anchor="ctr">
            <a:normAutofit/>
          </a:bodyPr>
          <a:p>
            <a:pPr indent="0" algn="ctr" defTabSz="914400">
              <a:lnSpc>
                <a:spcPct val="120000"/>
              </a:lnSpc>
              <a:spcBef>
                <a:spcPts val="1001"/>
              </a:spcBef>
              <a:buNone/>
              <a:tabLst>
                <a:tab algn="l" pos="0"/>
              </a:tabLst>
            </a:pPr>
            <a:r>
              <a:rPr b="0" lang="es-ES" sz="1600" spc="-1" strike="noStrike">
                <a:solidFill>
                  <a:schemeClr val="dk1"/>
                </a:solidFill>
                <a:latin typeface="Rockwell"/>
              </a:rPr>
              <a:t>Haga clic para modificar los estilos de texto del patrón</a:t>
            </a:r>
            <a:endParaRPr b="0" lang="en-US" sz="1600" spc="-1" strike="noStrike">
              <a:solidFill>
                <a:schemeClr val="dk1"/>
              </a:solidFill>
              <a:latin typeface="Rockwell"/>
            </a:endParaRPr>
          </a:p>
        </p:txBody>
      </p:sp>
      <p:sp>
        <p:nvSpPr>
          <p:cNvPr id="21" name="PlaceHolder 4"/>
          <p:cNvSpPr>
            <a:spLocks noGrp="1"/>
          </p:cNvSpPr>
          <p:nvPr>
            <p:ph type="dt" idx="10"/>
          </p:nvPr>
        </p:nvSpPr>
        <p:spPr>
          <a:xfrm>
            <a:off x="7678440" y="5883120"/>
            <a:ext cx="274284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r>
              <a:rPr b="0" lang="es-ES" sz="1000" spc="-1" strike="noStrike">
                <a:solidFill>
                  <a:schemeClr val="dk1">
                    <a:tint val="75000"/>
                  </a:schemeClr>
                </a:solidFill>
                <a:latin typeface="Rockwell"/>
              </a:rPr>
              <a:t>&lt;fecha/hora&gt;</a:t>
            </a:r>
            <a:endParaRPr b="0" lang="es-ES" sz="1000" spc="-1" strike="noStrike">
              <a:solidFill>
                <a:srgbClr val="ffffff"/>
              </a:solidFill>
              <a:latin typeface="Times New Roman"/>
            </a:endParaRPr>
          </a:p>
        </p:txBody>
      </p:sp>
      <p:sp>
        <p:nvSpPr>
          <p:cNvPr id="22" name="PlaceHolder 5"/>
          <p:cNvSpPr>
            <a:spLocks noGrp="1"/>
          </p:cNvSpPr>
          <p:nvPr>
            <p:ph type="ftr" idx="11"/>
          </p:nvPr>
        </p:nvSpPr>
        <p:spPr>
          <a:xfrm>
            <a:off x="913320" y="5883120"/>
            <a:ext cx="667260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ffffff"/>
                </a:solidFill>
                <a:latin typeface="Times New Roman"/>
              </a:defRPr>
            </a:lvl1pPr>
          </a:lstStyle>
          <a:p>
            <a:pPr indent="0" algn="ctr">
              <a:buNone/>
            </a:pPr>
            <a:r>
              <a:rPr b="0" lang="es-ES" sz="1400" spc="-1" strike="noStrike">
                <a:solidFill>
                  <a:srgbClr val="ffffff"/>
                </a:solidFill>
                <a:latin typeface="Times New Roman"/>
              </a:rPr>
              <a:t>&lt;pie de página&gt;</a:t>
            </a:r>
            <a:endParaRPr b="0" lang="es-ES" sz="1400" spc="-1" strike="noStrike">
              <a:solidFill>
                <a:srgbClr val="ffffff"/>
              </a:solidFill>
              <a:latin typeface="Times New Roman"/>
            </a:endParaRPr>
          </a:p>
        </p:txBody>
      </p:sp>
      <p:sp>
        <p:nvSpPr>
          <p:cNvPr id="23" name="PlaceHolder 6"/>
          <p:cNvSpPr>
            <a:spLocks noGrp="1"/>
          </p:cNvSpPr>
          <p:nvPr>
            <p:ph type="sldNum" idx="12"/>
          </p:nvPr>
        </p:nvSpPr>
        <p:spPr>
          <a:xfrm>
            <a:off x="10513800" y="5883120"/>
            <a:ext cx="75312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fld id="{D74002DB-6318-4DF6-AD8E-A023914AD7E3}" type="slidenum">
              <a:rPr b="0" lang="es-ES" sz="1000" spc="-1" strike="noStrike">
                <a:solidFill>
                  <a:schemeClr val="dk1">
                    <a:tint val="75000"/>
                  </a:schemeClr>
                </a:solidFill>
                <a:latin typeface="Rockwell"/>
              </a:rPr>
              <a:t>&lt;número&gt;</a:t>
            </a:fld>
            <a:endParaRPr b="0" lang="es-ES" sz="1000" spc="-1" strike="noStrike">
              <a:solidFill>
                <a:srgbClr val="ffffff"/>
              </a:solidFill>
              <a:latin typeface="Times New Roman"/>
            </a:endParaRPr>
          </a:p>
        </p:txBody>
      </p:sp>
      <p:sp>
        <p:nvSpPr>
          <p:cNvPr id="24" name="TextBox 10"/>
          <p:cNvSpPr/>
          <p:nvPr/>
        </p:nvSpPr>
        <p:spPr>
          <a:xfrm>
            <a:off x="836280" y="735120"/>
            <a:ext cx="609120" cy="584280"/>
          </a:xfrm>
          <a:prstGeom prst="rect">
            <a:avLst/>
          </a:prstGeom>
          <a:noFill/>
          <a:ln w="0">
            <a:noFill/>
          </a:ln>
        </p:spPr>
        <p:style>
          <a:lnRef idx="0"/>
          <a:fillRef idx="0"/>
          <a:effectRef idx="0"/>
          <a:fontRef idx="minor"/>
        </p:style>
        <p:txBody>
          <a:bodyPr anchor="ctr">
            <a:noAutofit/>
          </a:bodyPr>
          <a:p>
            <a:pPr defTabSz="457200">
              <a:lnSpc>
                <a:spcPct val="100000"/>
              </a:lnSpc>
            </a:pPr>
            <a:r>
              <a:rPr b="0" lang="en-US" sz="8000" spc="-1" strike="noStrike" cap="all">
                <a:solidFill>
                  <a:schemeClr val="dk1"/>
                </a:solidFill>
                <a:latin typeface="Rockwell"/>
              </a:rPr>
              <a:t>“</a:t>
            </a:r>
            <a:endParaRPr b="0" lang="es-ES" sz="8000" spc="-1" strike="noStrike">
              <a:solidFill>
                <a:srgbClr val="ffffff"/>
              </a:solidFill>
              <a:latin typeface="Arial"/>
            </a:endParaRPr>
          </a:p>
        </p:txBody>
      </p:sp>
      <p:sp>
        <p:nvSpPr>
          <p:cNvPr id="25" name="TextBox 12"/>
          <p:cNvSpPr/>
          <p:nvPr/>
        </p:nvSpPr>
        <p:spPr>
          <a:xfrm>
            <a:off x="10657440" y="2972160"/>
            <a:ext cx="609120" cy="584280"/>
          </a:xfrm>
          <a:prstGeom prst="rect">
            <a:avLst/>
          </a:prstGeom>
          <a:noFill/>
          <a:ln w="0">
            <a:noFill/>
          </a:ln>
        </p:spPr>
        <p:style>
          <a:lnRef idx="0"/>
          <a:fillRef idx="0"/>
          <a:effectRef idx="0"/>
          <a:fontRef idx="minor"/>
        </p:style>
        <p:txBody>
          <a:bodyPr anchor="ctr">
            <a:noAutofit/>
          </a:bodyPr>
          <a:p>
            <a:pPr algn="r" defTabSz="457200">
              <a:lnSpc>
                <a:spcPct val="100000"/>
              </a:lnSpc>
            </a:pPr>
            <a:r>
              <a:rPr b="0" lang="en-US" sz="8000" spc="-1" strike="noStrike" cap="all">
                <a:solidFill>
                  <a:schemeClr val="dk1"/>
                </a:solidFill>
                <a:latin typeface="Rockwell"/>
              </a:rPr>
              <a:t>”</a:t>
            </a:r>
            <a:endParaRPr b="0" lang="es-ES" sz="8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913320" y="2126880"/>
            <a:ext cx="10355040" cy="2511360"/>
          </a:xfrm>
          <a:prstGeom prst="rect">
            <a:avLst/>
          </a:prstGeom>
          <a:noFill/>
          <a:ln w="0">
            <a:noFill/>
          </a:ln>
        </p:spPr>
        <p:txBody>
          <a:bodyPr lIns="91440" rIns="91440" tIns="45720" bIns="45720" anchor="b">
            <a:noAutofit/>
          </a:bodyPr>
          <a:p>
            <a:pPr indent="0" algn="ctr" defTabSz="914400">
              <a:lnSpc>
                <a:spcPct val="90000"/>
              </a:lnSpc>
              <a:buNone/>
            </a:pPr>
            <a:r>
              <a:rPr b="1" lang="es-ES" sz="3200" spc="-1" strike="noStrike" cap="all">
                <a:solidFill>
                  <a:schemeClr val="dk1"/>
                </a:solidFill>
                <a:latin typeface="Bookman Old Style"/>
              </a:rPr>
              <a:t>Haga clic para modificar el estilo de título del patrón</a:t>
            </a:r>
            <a:endParaRPr b="0" lang="en-US" sz="3200" spc="-1" strike="noStrike">
              <a:solidFill>
                <a:schemeClr val="dk1"/>
              </a:solidFill>
              <a:latin typeface="Rockwell"/>
            </a:endParaRPr>
          </a:p>
        </p:txBody>
      </p:sp>
      <p:sp>
        <p:nvSpPr>
          <p:cNvPr id="27" name="PlaceHolder 2"/>
          <p:cNvSpPr>
            <a:spLocks noGrp="1"/>
          </p:cNvSpPr>
          <p:nvPr>
            <p:ph type="body"/>
          </p:nvPr>
        </p:nvSpPr>
        <p:spPr>
          <a:xfrm>
            <a:off x="913320" y="4650480"/>
            <a:ext cx="10353240" cy="1140120"/>
          </a:xfrm>
          <a:prstGeom prst="rect">
            <a:avLst/>
          </a:prstGeom>
          <a:noFill/>
          <a:ln w="0">
            <a:noFill/>
          </a:ln>
        </p:spPr>
        <p:txBody>
          <a:bodyPr lIns="91440" rIns="91440" tIns="45720" bIns="45720" anchor="t">
            <a:noAutofit/>
          </a:bodyPr>
          <a:p>
            <a:pPr indent="0" algn="ctr" defTabSz="914400">
              <a:lnSpc>
                <a:spcPct val="120000"/>
              </a:lnSpc>
              <a:spcBef>
                <a:spcPts val="1001"/>
              </a:spcBef>
              <a:buNone/>
              <a:tabLst>
                <a:tab algn="l" pos="0"/>
              </a:tabLst>
            </a:pPr>
            <a:r>
              <a:rPr b="0" lang="es-ES" sz="1600" spc="-1" strike="noStrike">
                <a:solidFill>
                  <a:schemeClr val="dk1"/>
                </a:solidFill>
                <a:latin typeface="Rockwell"/>
              </a:rPr>
              <a:t>Haga clic para modificar los estilos de texto del patrón</a:t>
            </a:r>
            <a:endParaRPr b="0" lang="en-US" sz="1600" spc="-1" strike="noStrike">
              <a:solidFill>
                <a:schemeClr val="dk1"/>
              </a:solidFill>
              <a:latin typeface="Rockwell"/>
            </a:endParaRPr>
          </a:p>
        </p:txBody>
      </p:sp>
      <p:sp>
        <p:nvSpPr>
          <p:cNvPr id="28" name="PlaceHolder 3"/>
          <p:cNvSpPr>
            <a:spLocks noGrp="1"/>
          </p:cNvSpPr>
          <p:nvPr>
            <p:ph type="dt" idx="13"/>
          </p:nvPr>
        </p:nvSpPr>
        <p:spPr>
          <a:xfrm>
            <a:off x="7678440" y="5883120"/>
            <a:ext cx="274284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r>
              <a:rPr b="0" lang="es-ES" sz="1000" spc="-1" strike="noStrike">
                <a:solidFill>
                  <a:schemeClr val="dk1">
                    <a:tint val="75000"/>
                  </a:schemeClr>
                </a:solidFill>
                <a:latin typeface="Rockwell"/>
              </a:rPr>
              <a:t>&lt;fecha/hora&gt;</a:t>
            </a:r>
            <a:endParaRPr b="0" lang="es-ES" sz="1000" spc="-1" strike="noStrike">
              <a:solidFill>
                <a:srgbClr val="ffffff"/>
              </a:solidFill>
              <a:latin typeface="Times New Roman"/>
            </a:endParaRPr>
          </a:p>
        </p:txBody>
      </p:sp>
      <p:sp>
        <p:nvSpPr>
          <p:cNvPr id="29" name="PlaceHolder 4"/>
          <p:cNvSpPr>
            <a:spLocks noGrp="1"/>
          </p:cNvSpPr>
          <p:nvPr>
            <p:ph type="ftr" idx="14"/>
          </p:nvPr>
        </p:nvSpPr>
        <p:spPr>
          <a:xfrm>
            <a:off x="913320" y="5883120"/>
            <a:ext cx="667260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ffffff"/>
                </a:solidFill>
                <a:latin typeface="Times New Roman"/>
              </a:defRPr>
            </a:lvl1pPr>
          </a:lstStyle>
          <a:p>
            <a:pPr indent="0" algn="ctr">
              <a:buNone/>
            </a:pPr>
            <a:r>
              <a:rPr b="0" lang="es-ES" sz="1400" spc="-1" strike="noStrike">
                <a:solidFill>
                  <a:srgbClr val="ffffff"/>
                </a:solidFill>
                <a:latin typeface="Times New Roman"/>
              </a:rPr>
              <a:t>&lt;pie de página&gt;</a:t>
            </a:r>
            <a:endParaRPr b="0" lang="es-ES" sz="1400" spc="-1" strike="noStrike">
              <a:solidFill>
                <a:srgbClr val="ffffff"/>
              </a:solidFill>
              <a:latin typeface="Times New Roman"/>
            </a:endParaRPr>
          </a:p>
        </p:txBody>
      </p:sp>
      <p:sp>
        <p:nvSpPr>
          <p:cNvPr id="30" name="PlaceHolder 5"/>
          <p:cNvSpPr>
            <a:spLocks noGrp="1"/>
          </p:cNvSpPr>
          <p:nvPr>
            <p:ph type="sldNum" idx="15"/>
          </p:nvPr>
        </p:nvSpPr>
        <p:spPr>
          <a:xfrm>
            <a:off x="10513800" y="5883120"/>
            <a:ext cx="75312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fld id="{DFA05EB0-850D-4C07-9BA1-95A0C4FB2C19}" type="slidenum">
              <a:rPr b="0" lang="es-ES" sz="1000" spc="-1" strike="noStrike">
                <a:solidFill>
                  <a:schemeClr val="dk1">
                    <a:tint val="75000"/>
                  </a:schemeClr>
                </a:solidFill>
                <a:latin typeface="Rockwell"/>
              </a:rPr>
              <a:t>&lt;número&gt;</a:t>
            </a:fld>
            <a:endParaRPr b="0" lang="es-E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913320" y="609480"/>
            <a:ext cx="10353240" cy="1325160"/>
          </a:xfrm>
          <a:prstGeom prst="rect">
            <a:avLst/>
          </a:prstGeom>
          <a:noFill/>
          <a:ln w="0">
            <a:noFill/>
          </a:ln>
        </p:spPr>
        <p:txBody>
          <a:bodyPr lIns="91440" rIns="91440" tIns="45720" bIns="45720" anchor="ctr">
            <a:noAutofit/>
          </a:bodyPr>
          <a:p>
            <a:pPr indent="0" algn="ctr" defTabSz="914400">
              <a:lnSpc>
                <a:spcPct val="90000"/>
              </a:lnSpc>
              <a:buNone/>
            </a:pPr>
            <a:r>
              <a:rPr b="1" lang="es-ES" sz="3400" spc="-1" strike="noStrike" cap="all">
                <a:solidFill>
                  <a:schemeClr val="dk1"/>
                </a:solidFill>
                <a:latin typeface="Bookman Old Style"/>
              </a:rPr>
              <a:t>Haga clic para modificar el estilo de título del patrón</a:t>
            </a:r>
            <a:endParaRPr b="0" lang="en-US" sz="3400" spc="-1" strike="noStrike">
              <a:solidFill>
                <a:schemeClr val="dk1"/>
              </a:solidFill>
              <a:latin typeface="Rockwell"/>
            </a:endParaRPr>
          </a:p>
        </p:txBody>
      </p:sp>
      <p:sp>
        <p:nvSpPr>
          <p:cNvPr id="32" name="PlaceHolder 2"/>
          <p:cNvSpPr>
            <a:spLocks noGrp="1"/>
          </p:cNvSpPr>
          <p:nvPr>
            <p:ph type="body"/>
          </p:nvPr>
        </p:nvSpPr>
        <p:spPr>
          <a:xfrm>
            <a:off x="913320" y="2088360"/>
            <a:ext cx="3298680" cy="822960"/>
          </a:xfrm>
          <a:prstGeom prst="rect">
            <a:avLst/>
          </a:prstGeom>
          <a:noFill/>
          <a:ln w="0">
            <a:noFill/>
          </a:ln>
        </p:spPr>
        <p:txBody>
          <a:bodyPr lIns="91440" rIns="91440" tIns="45720" bIns="45720" anchor="b">
            <a:noAutofit/>
          </a:bodyPr>
          <a:p>
            <a:pPr indent="0" algn="ctr" defTabSz="914400">
              <a:lnSpc>
                <a:spcPct val="100000"/>
              </a:lnSpc>
              <a:spcBef>
                <a:spcPts val="1001"/>
              </a:spcBef>
              <a:buNone/>
              <a:tabLst>
                <a:tab algn="l" pos="0"/>
              </a:tabLst>
            </a:pPr>
            <a:r>
              <a:rPr b="0" lang="es-ES" sz="2400" spc="-1" strike="noStrike">
                <a:solidFill>
                  <a:schemeClr val="dk1"/>
                </a:solidFill>
                <a:latin typeface="Rockwell"/>
              </a:rPr>
              <a:t>Haga clic para modificar los estilos de texto del patrón</a:t>
            </a:r>
            <a:endParaRPr b="0" lang="en-US" sz="2400" spc="-1" strike="noStrike">
              <a:solidFill>
                <a:schemeClr val="dk1"/>
              </a:solidFill>
              <a:latin typeface="Rockwell"/>
            </a:endParaRPr>
          </a:p>
        </p:txBody>
      </p:sp>
      <p:sp>
        <p:nvSpPr>
          <p:cNvPr id="33" name="PlaceHolder 3"/>
          <p:cNvSpPr>
            <a:spLocks noGrp="1"/>
          </p:cNvSpPr>
          <p:nvPr>
            <p:ph type="body"/>
          </p:nvPr>
        </p:nvSpPr>
        <p:spPr>
          <a:xfrm>
            <a:off x="913320" y="2911680"/>
            <a:ext cx="3298680" cy="2879280"/>
          </a:xfrm>
          <a:prstGeom prst="rect">
            <a:avLst/>
          </a:prstGeom>
          <a:noFill/>
          <a:ln w="0">
            <a:noFill/>
          </a:ln>
        </p:spPr>
        <p:txBody>
          <a:bodyPr lIns="91440" rIns="91440" tIns="45720" bIns="45720" anchor="t">
            <a:normAutofit/>
          </a:bodyPr>
          <a:p>
            <a:pPr indent="0" algn="ctr" defTabSz="914400">
              <a:lnSpc>
                <a:spcPct val="120000"/>
              </a:lnSpc>
              <a:spcBef>
                <a:spcPts val="1001"/>
              </a:spcBef>
              <a:buNone/>
              <a:tabLst>
                <a:tab algn="l" pos="0"/>
              </a:tabLst>
            </a:pPr>
            <a:r>
              <a:rPr b="0" lang="es-ES" sz="1400" spc="-1" strike="noStrike">
                <a:solidFill>
                  <a:schemeClr val="dk1"/>
                </a:solidFill>
                <a:latin typeface="Rockwell"/>
              </a:rPr>
              <a:t>Haga clic para modificar los estilos de texto del patrón</a:t>
            </a:r>
            <a:endParaRPr b="0" lang="en-US" sz="1400" spc="-1" strike="noStrike">
              <a:solidFill>
                <a:schemeClr val="dk1"/>
              </a:solidFill>
              <a:latin typeface="Rockwell"/>
            </a:endParaRPr>
          </a:p>
        </p:txBody>
      </p:sp>
      <p:sp>
        <p:nvSpPr>
          <p:cNvPr id="34" name="PlaceHolder 4"/>
          <p:cNvSpPr>
            <a:spLocks noGrp="1"/>
          </p:cNvSpPr>
          <p:nvPr>
            <p:ph type="body"/>
          </p:nvPr>
        </p:nvSpPr>
        <p:spPr>
          <a:xfrm>
            <a:off x="4444560" y="2088360"/>
            <a:ext cx="3298320" cy="822960"/>
          </a:xfrm>
          <a:prstGeom prst="rect">
            <a:avLst/>
          </a:prstGeom>
          <a:noFill/>
          <a:ln w="0">
            <a:noFill/>
          </a:ln>
        </p:spPr>
        <p:txBody>
          <a:bodyPr lIns="91440" rIns="91440" tIns="45720" bIns="45720" anchor="b">
            <a:noAutofit/>
          </a:bodyPr>
          <a:p>
            <a:pPr indent="0" algn="ctr" defTabSz="914400">
              <a:lnSpc>
                <a:spcPct val="100000"/>
              </a:lnSpc>
              <a:spcBef>
                <a:spcPts val="1001"/>
              </a:spcBef>
              <a:buNone/>
              <a:tabLst>
                <a:tab algn="l" pos="0"/>
              </a:tabLst>
            </a:pPr>
            <a:r>
              <a:rPr b="0" lang="es-ES" sz="2400" spc="-1" strike="noStrike">
                <a:solidFill>
                  <a:schemeClr val="dk1"/>
                </a:solidFill>
                <a:latin typeface="Rockwell"/>
              </a:rPr>
              <a:t>Haga clic para modificar los estilos de texto del patrón</a:t>
            </a:r>
            <a:endParaRPr b="0" lang="en-US" sz="2400" spc="-1" strike="noStrike">
              <a:solidFill>
                <a:schemeClr val="dk1"/>
              </a:solidFill>
              <a:latin typeface="Rockwell"/>
            </a:endParaRPr>
          </a:p>
        </p:txBody>
      </p:sp>
      <p:sp>
        <p:nvSpPr>
          <p:cNvPr id="35" name="PlaceHolder 5"/>
          <p:cNvSpPr>
            <a:spLocks noGrp="1"/>
          </p:cNvSpPr>
          <p:nvPr>
            <p:ph type="body"/>
          </p:nvPr>
        </p:nvSpPr>
        <p:spPr>
          <a:xfrm>
            <a:off x="4444560" y="2911680"/>
            <a:ext cx="3299400" cy="2879280"/>
          </a:xfrm>
          <a:prstGeom prst="rect">
            <a:avLst/>
          </a:prstGeom>
          <a:noFill/>
          <a:ln w="0">
            <a:noFill/>
          </a:ln>
        </p:spPr>
        <p:txBody>
          <a:bodyPr lIns="91440" rIns="91440" tIns="45720" bIns="45720" anchor="t">
            <a:normAutofit/>
          </a:bodyPr>
          <a:p>
            <a:pPr indent="0" algn="ctr" defTabSz="914400">
              <a:lnSpc>
                <a:spcPct val="120000"/>
              </a:lnSpc>
              <a:spcBef>
                <a:spcPts val="1001"/>
              </a:spcBef>
              <a:buNone/>
              <a:tabLst>
                <a:tab algn="l" pos="0"/>
              </a:tabLst>
            </a:pPr>
            <a:r>
              <a:rPr b="0" lang="es-ES" sz="1400" spc="-1" strike="noStrike">
                <a:solidFill>
                  <a:schemeClr val="dk1"/>
                </a:solidFill>
                <a:latin typeface="Rockwell"/>
              </a:rPr>
              <a:t>Haga clic para modificar los estilos de texto del patrón</a:t>
            </a:r>
            <a:endParaRPr b="0" lang="en-US" sz="1400" spc="-1" strike="noStrike">
              <a:solidFill>
                <a:schemeClr val="dk1"/>
              </a:solidFill>
              <a:latin typeface="Rockwell"/>
            </a:endParaRPr>
          </a:p>
        </p:txBody>
      </p:sp>
      <p:sp>
        <p:nvSpPr>
          <p:cNvPr id="36" name="PlaceHolder 6"/>
          <p:cNvSpPr>
            <a:spLocks noGrp="1"/>
          </p:cNvSpPr>
          <p:nvPr>
            <p:ph type="body"/>
          </p:nvPr>
        </p:nvSpPr>
        <p:spPr>
          <a:xfrm>
            <a:off x="7972920" y="2088360"/>
            <a:ext cx="3290760" cy="822960"/>
          </a:xfrm>
          <a:prstGeom prst="rect">
            <a:avLst/>
          </a:prstGeom>
          <a:noFill/>
          <a:ln w="0">
            <a:noFill/>
          </a:ln>
        </p:spPr>
        <p:txBody>
          <a:bodyPr lIns="91440" rIns="91440" tIns="45720" bIns="45720" anchor="b">
            <a:noAutofit/>
          </a:bodyPr>
          <a:p>
            <a:pPr indent="0" algn="ctr" defTabSz="914400">
              <a:lnSpc>
                <a:spcPct val="100000"/>
              </a:lnSpc>
              <a:spcBef>
                <a:spcPts val="1001"/>
              </a:spcBef>
              <a:buNone/>
              <a:tabLst>
                <a:tab algn="l" pos="0"/>
              </a:tabLst>
            </a:pPr>
            <a:r>
              <a:rPr b="0" lang="es-ES" sz="2400" spc="-1" strike="noStrike">
                <a:solidFill>
                  <a:schemeClr val="dk1"/>
                </a:solidFill>
                <a:latin typeface="Rockwell"/>
              </a:rPr>
              <a:t>Haga clic para modificar los estilos de texto del patrón</a:t>
            </a:r>
            <a:endParaRPr b="0" lang="en-US" sz="2400" spc="-1" strike="noStrike">
              <a:solidFill>
                <a:schemeClr val="dk1"/>
              </a:solidFill>
              <a:latin typeface="Rockwell"/>
            </a:endParaRPr>
          </a:p>
        </p:txBody>
      </p:sp>
      <p:sp>
        <p:nvSpPr>
          <p:cNvPr id="37" name="PlaceHolder 7"/>
          <p:cNvSpPr>
            <a:spLocks noGrp="1"/>
          </p:cNvSpPr>
          <p:nvPr>
            <p:ph type="body"/>
          </p:nvPr>
        </p:nvSpPr>
        <p:spPr>
          <a:xfrm>
            <a:off x="7976160" y="2911680"/>
            <a:ext cx="3290760" cy="2879280"/>
          </a:xfrm>
          <a:prstGeom prst="rect">
            <a:avLst/>
          </a:prstGeom>
          <a:noFill/>
          <a:ln w="0">
            <a:noFill/>
          </a:ln>
        </p:spPr>
        <p:txBody>
          <a:bodyPr lIns="91440" rIns="91440" tIns="45720" bIns="45720" anchor="t">
            <a:normAutofit/>
          </a:bodyPr>
          <a:p>
            <a:pPr indent="0" algn="ctr" defTabSz="914400">
              <a:lnSpc>
                <a:spcPct val="120000"/>
              </a:lnSpc>
              <a:spcBef>
                <a:spcPts val="1001"/>
              </a:spcBef>
              <a:buNone/>
              <a:tabLst>
                <a:tab algn="l" pos="0"/>
              </a:tabLst>
            </a:pPr>
            <a:r>
              <a:rPr b="0" lang="es-ES" sz="1400" spc="-1" strike="noStrike">
                <a:solidFill>
                  <a:schemeClr val="dk1"/>
                </a:solidFill>
                <a:latin typeface="Rockwell"/>
              </a:rPr>
              <a:t>Haga clic para modificar los estilos de texto del patrón</a:t>
            </a:r>
            <a:endParaRPr b="0" lang="en-US" sz="1400" spc="-1" strike="noStrike">
              <a:solidFill>
                <a:schemeClr val="dk1"/>
              </a:solidFill>
              <a:latin typeface="Rockwell"/>
            </a:endParaRPr>
          </a:p>
        </p:txBody>
      </p:sp>
      <p:sp>
        <p:nvSpPr>
          <p:cNvPr id="38" name="PlaceHolder 8"/>
          <p:cNvSpPr>
            <a:spLocks noGrp="1"/>
          </p:cNvSpPr>
          <p:nvPr>
            <p:ph type="dt" idx="16"/>
          </p:nvPr>
        </p:nvSpPr>
        <p:spPr>
          <a:xfrm>
            <a:off x="7678440" y="5883120"/>
            <a:ext cx="274284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r>
              <a:rPr b="0" lang="es-ES" sz="1000" spc="-1" strike="noStrike">
                <a:solidFill>
                  <a:schemeClr val="dk1">
                    <a:tint val="75000"/>
                  </a:schemeClr>
                </a:solidFill>
                <a:latin typeface="Rockwell"/>
              </a:rPr>
              <a:t>&lt;fecha/hora&gt;</a:t>
            </a:r>
            <a:endParaRPr b="0" lang="es-ES" sz="1000" spc="-1" strike="noStrike">
              <a:solidFill>
                <a:srgbClr val="ffffff"/>
              </a:solidFill>
              <a:latin typeface="Times New Roman"/>
            </a:endParaRPr>
          </a:p>
        </p:txBody>
      </p:sp>
      <p:sp>
        <p:nvSpPr>
          <p:cNvPr id="39" name="PlaceHolder 9"/>
          <p:cNvSpPr>
            <a:spLocks noGrp="1"/>
          </p:cNvSpPr>
          <p:nvPr>
            <p:ph type="ftr" idx="17"/>
          </p:nvPr>
        </p:nvSpPr>
        <p:spPr>
          <a:xfrm>
            <a:off x="913320" y="5883120"/>
            <a:ext cx="667260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ffffff"/>
                </a:solidFill>
                <a:latin typeface="Times New Roman"/>
              </a:defRPr>
            </a:lvl1pPr>
          </a:lstStyle>
          <a:p>
            <a:pPr indent="0" algn="ctr">
              <a:buNone/>
            </a:pPr>
            <a:r>
              <a:rPr b="0" lang="es-ES" sz="1400" spc="-1" strike="noStrike">
                <a:solidFill>
                  <a:srgbClr val="ffffff"/>
                </a:solidFill>
                <a:latin typeface="Times New Roman"/>
              </a:rPr>
              <a:t>&lt;pie de página&gt;</a:t>
            </a:r>
            <a:endParaRPr b="0" lang="es-ES" sz="1400" spc="-1" strike="noStrike">
              <a:solidFill>
                <a:srgbClr val="ffffff"/>
              </a:solidFill>
              <a:latin typeface="Times New Roman"/>
            </a:endParaRPr>
          </a:p>
        </p:txBody>
      </p:sp>
      <p:sp>
        <p:nvSpPr>
          <p:cNvPr id="40" name="PlaceHolder 10"/>
          <p:cNvSpPr>
            <a:spLocks noGrp="1"/>
          </p:cNvSpPr>
          <p:nvPr>
            <p:ph type="sldNum" idx="18"/>
          </p:nvPr>
        </p:nvSpPr>
        <p:spPr>
          <a:xfrm>
            <a:off x="10513800" y="5883120"/>
            <a:ext cx="75312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fld id="{997BF495-AAE0-416A-9872-418BDD5E348A}" type="slidenum">
              <a:rPr b="0" lang="es-ES" sz="1000" spc="-1" strike="noStrike">
                <a:solidFill>
                  <a:schemeClr val="dk1">
                    <a:tint val="75000"/>
                  </a:schemeClr>
                </a:solidFill>
                <a:latin typeface="Rockwell"/>
              </a:rPr>
              <a:t>&lt;número&gt;</a:t>
            </a:fld>
            <a:endParaRPr b="0" lang="es-E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913320" y="609480"/>
            <a:ext cx="10353240" cy="1325160"/>
          </a:xfrm>
          <a:prstGeom prst="rect">
            <a:avLst/>
          </a:prstGeom>
          <a:noFill/>
          <a:ln w="0">
            <a:noFill/>
          </a:ln>
        </p:spPr>
        <p:txBody>
          <a:bodyPr lIns="91440" rIns="91440" tIns="45720" bIns="45720" anchor="ctr">
            <a:noAutofit/>
          </a:bodyPr>
          <a:p>
            <a:pPr indent="0" algn="ctr" defTabSz="914400">
              <a:lnSpc>
                <a:spcPct val="90000"/>
              </a:lnSpc>
              <a:buNone/>
            </a:pPr>
            <a:r>
              <a:rPr b="1" lang="es-ES" sz="3400" spc="-1" strike="noStrike" cap="all">
                <a:solidFill>
                  <a:schemeClr val="dk1"/>
                </a:solidFill>
                <a:latin typeface="Bookman Old Style"/>
              </a:rPr>
              <a:t>Haga clic para modificar el estilo de título del patrón</a:t>
            </a:r>
            <a:endParaRPr b="0" lang="en-US" sz="3400" spc="-1" strike="noStrike">
              <a:solidFill>
                <a:schemeClr val="dk1"/>
              </a:solidFill>
              <a:latin typeface="Rockwell"/>
            </a:endParaRPr>
          </a:p>
        </p:txBody>
      </p:sp>
      <p:sp>
        <p:nvSpPr>
          <p:cNvPr id="42" name="PlaceHolder 2"/>
          <p:cNvSpPr>
            <a:spLocks noGrp="1"/>
          </p:cNvSpPr>
          <p:nvPr>
            <p:ph type="body"/>
          </p:nvPr>
        </p:nvSpPr>
        <p:spPr>
          <a:xfrm>
            <a:off x="913320" y="4195800"/>
            <a:ext cx="3298680" cy="576000"/>
          </a:xfrm>
          <a:prstGeom prst="rect">
            <a:avLst/>
          </a:prstGeom>
          <a:noFill/>
          <a:ln w="0">
            <a:noFill/>
          </a:ln>
        </p:spPr>
        <p:txBody>
          <a:bodyPr lIns="91440" rIns="91440" tIns="45720" bIns="45720" anchor="b">
            <a:noAutofit/>
          </a:bodyPr>
          <a:p>
            <a:pPr indent="0" algn="ctr" defTabSz="914400">
              <a:lnSpc>
                <a:spcPct val="100000"/>
              </a:lnSpc>
              <a:spcBef>
                <a:spcPts val="1001"/>
              </a:spcBef>
              <a:buNone/>
              <a:tabLst>
                <a:tab algn="l" pos="0"/>
              </a:tabLst>
            </a:pPr>
            <a:r>
              <a:rPr b="0" lang="es-ES" sz="2000" spc="-1" strike="noStrike">
                <a:solidFill>
                  <a:schemeClr val="dk1"/>
                </a:solidFill>
                <a:latin typeface="Rockwell"/>
              </a:rPr>
              <a:t>Haga clic para modificar los estilos de texto del patrón</a:t>
            </a:r>
            <a:endParaRPr b="0" lang="en-US" sz="2000" spc="-1" strike="noStrike">
              <a:solidFill>
                <a:schemeClr val="dk1"/>
              </a:solidFill>
              <a:latin typeface="Rockwell"/>
            </a:endParaRPr>
          </a:p>
        </p:txBody>
      </p:sp>
      <p:sp>
        <p:nvSpPr>
          <p:cNvPr id="43" name="PlaceHolder 3"/>
          <p:cNvSpPr>
            <a:spLocks noGrp="1"/>
          </p:cNvSpPr>
          <p:nvPr>
            <p:ph type="body"/>
          </p:nvPr>
        </p:nvSpPr>
        <p:spPr>
          <a:xfrm>
            <a:off x="1091520" y="2298960"/>
            <a:ext cx="2939760" cy="1523520"/>
          </a:xfrm>
          <a:prstGeom prst="rect">
            <a:avLst/>
          </a:prstGeom>
          <a:noFill/>
          <a:ln cap="sq" w="146160">
            <a:solidFill>
              <a:srgbClr val="ffffff"/>
            </a:solidFill>
            <a:miter/>
          </a:ln>
          <a:effectLst>
            <a:outerShdw dist="18000" dir="5400000" blurRad="55080" rotWithShape="0">
              <a:srgbClr val="000000">
                <a:alpha val="40000"/>
              </a:srgbClr>
            </a:outerShdw>
          </a:effectLst>
        </p:spPr>
        <p:txBody>
          <a:bodyPr lIns="90000" rIns="90000" tIns="45000" bIns="45000" anchor="t">
            <a:normAutofit/>
          </a:bodyPr>
          <a:p>
            <a:pPr indent="0" algn="ctr" defTabSz="457200">
              <a:lnSpc>
                <a:spcPct val="100000"/>
              </a:lnSpc>
              <a:buNone/>
              <a:tabLst>
                <a:tab algn="l" pos="0"/>
              </a:tabLst>
            </a:pPr>
            <a:r>
              <a:rPr b="0" lang="es-ES" sz="1600" spc="-1" strike="noStrike">
                <a:solidFill>
                  <a:schemeClr val="dk1"/>
                </a:solidFill>
                <a:latin typeface="Rockwell"/>
              </a:rPr>
              <a:t>Haga clic en el icono para agregar una imagen</a:t>
            </a:r>
            <a:endParaRPr b="0" lang="en-US" sz="1600" spc="-1" strike="noStrike">
              <a:solidFill>
                <a:schemeClr val="dk1"/>
              </a:solidFill>
              <a:latin typeface="Rockwell"/>
            </a:endParaRPr>
          </a:p>
        </p:txBody>
      </p:sp>
      <p:sp>
        <p:nvSpPr>
          <p:cNvPr id="44" name="PlaceHolder 4"/>
          <p:cNvSpPr>
            <a:spLocks noGrp="1"/>
          </p:cNvSpPr>
          <p:nvPr>
            <p:ph type="body"/>
          </p:nvPr>
        </p:nvSpPr>
        <p:spPr>
          <a:xfrm>
            <a:off x="913320" y="4772160"/>
            <a:ext cx="3298680" cy="1018800"/>
          </a:xfrm>
          <a:prstGeom prst="rect">
            <a:avLst/>
          </a:prstGeom>
          <a:noFill/>
          <a:ln w="0">
            <a:noFill/>
          </a:ln>
        </p:spPr>
        <p:txBody>
          <a:bodyPr lIns="91440" rIns="91440" tIns="45720" bIns="45720" anchor="t">
            <a:normAutofit/>
          </a:bodyPr>
          <a:p>
            <a:pPr indent="0" algn="ctr" defTabSz="914400">
              <a:lnSpc>
                <a:spcPct val="120000"/>
              </a:lnSpc>
              <a:spcBef>
                <a:spcPts val="1001"/>
              </a:spcBef>
              <a:buNone/>
              <a:tabLst>
                <a:tab algn="l" pos="0"/>
              </a:tabLst>
            </a:pPr>
            <a:r>
              <a:rPr b="0" lang="es-ES" sz="1400" spc="-1" strike="noStrike">
                <a:solidFill>
                  <a:schemeClr val="dk1"/>
                </a:solidFill>
                <a:latin typeface="Rockwell"/>
              </a:rPr>
              <a:t>Haga clic para modificar los estilos de texto del patrón</a:t>
            </a:r>
            <a:endParaRPr b="0" lang="en-US" sz="1400" spc="-1" strike="noStrike">
              <a:solidFill>
                <a:schemeClr val="dk1"/>
              </a:solidFill>
              <a:latin typeface="Rockwell"/>
            </a:endParaRPr>
          </a:p>
        </p:txBody>
      </p:sp>
      <p:sp>
        <p:nvSpPr>
          <p:cNvPr id="45" name="PlaceHolder 5"/>
          <p:cNvSpPr>
            <a:spLocks noGrp="1"/>
          </p:cNvSpPr>
          <p:nvPr>
            <p:ph type="body"/>
          </p:nvPr>
        </p:nvSpPr>
        <p:spPr>
          <a:xfrm>
            <a:off x="4442400" y="4195800"/>
            <a:ext cx="3298680" cy="576000"/>
          </a:xfrm>
          <a:prstGeom prst="rect">
            <a:avLst/>
          </a:prstGeom>
          <a:noFill/>
          <a:ln w="0">
            <a:noFill/>
          </a:ln>
        </p:spPr>
        <p:txBody>
          <a:bodyPr lIns="91440" rIns="91440" tIns="45720" bIns="45720" anchor="b">
            <a:noAutofit/>
          </a:bodyPr>
          <a:p>
            <a:pPr indent="0" algn="ctr" defTabSz="914400">
              <a:lnSpc>
                <a:spcPct val="100000"/>
              </a:lnSpc>
              <a:spcBef>
                <a:spcPts val="1001"/>
              </a:spcBef>
              <a:buNone/>
              <a:tabLst>
                <a:tab algn="l" pos="0"/>
              </a:tabLst>
            </a:pPr>
            <a:r>
              <a:rPr b="0" lang="es-ES" sz="2000" spc="-1" strike="noStrike">
                <a:solidFill>
                  <a:schemeClr val="dk1"/>
                </a:solidFill>
                <a:latin typeface="Rockwell"/>
              </a:rPr>
              <a:t>Haga clic para modificar los estilos de texto del patrón</a:t>
            </a:r>
            <a:endParaRPr b="0" lang="en-US" sz="2000" spc="-1" strike="noStrike">
              <a:solidFill>
                <a:schemeClr val="dk1"/>
              </a:solidFill>
              <a:latin typeface="Rockwell"/>
            </a:endParaRPr>
          </a:p>
        </p:txBody>
      </p:sp>
      <p:sp>
        <p:nvSpPr>
          <p:cNvPr id="46" name="PlaceHolder 6"/>
          <p:cNvSpPr>
            <a:spLocks noGrp="1"/>
          </p:cNvSpPr>
          <p:nvPr>
            <p:ph type="body"/>
          </p:nvPr>
        </p:nvSpPr>
        <p:spPr>
          <a:xfrm>
            <a:off x="4568760" y="2298960"/>
            <a:ext cx="2930040" cy="1523520"/>
          </a:xfrm>
          <a:prstGeom prst="rect">
            <a:avLst/>
          </a:prstGeom>
          <a:noFill/>
          <a:ln cap="sq" w="146160">
            <a:solidFill>
              <a:srgbClr val="ffffff"/>
            </a:solidFill>
            <a:miter/>
          </a:ln>
          <a:effectLst>
            <a:outerShdw dist="18000" dir="5400000" blurRad="55080" rotWithShape="0">
              <a:srgbClr val="000000">
                <a:alpha val="40000"/>
              </a:srgbClr>
            </a:outerShdw>
          </a:effectLst>
        </p:spPr>
        <p:txBody>
          <a:bodyPr lIns="90000" rIns="90000" tIns="45000" bIns="45000" anchor="t">
            <a:normAutofit/>
          </a:bodyPr>
          <a:p>
            <a:pPr indent="0" algn="ctr" defTabSz="457200">
              <a:lnSpc>
                <a:spcPct val="100000"/>
              </a:lnSpc>
              <a:buNone/>
              <a:tabLst>
                <a:tab algn="l" pos="0"/>
              </a:tabLst>
            </a:pPr>
            <a:r>
              <a:rPr b="0" lang="es-ES" sz="1600" spc="-1" strike="noStrike">
                <a:solidFill>
                  <a:schemeClr val="dk1"/>
                </a:solidFill>
                <a:latin typeface="Rockwell"/>
              </a:rPr>
              <a:t>Haga clic en el icono para agregar una imagen</a:t>
            </a:r>
            <a:endParaRPr b="0" lang="en-US" sz="1600" spc="-1" strike="noStrike">
              <a:solidFill>
                <a:schemeClr val="dk1"/>
              </a:solidFill>
              <a:latin typeface="Rockwell"/>
            </a:endParaRPr>
          </a:p>
        </p:txBody>
      </p:sp>
      <p:sp>
        <p:nvSpPr>
          <p:cNvPr id="47" name="PlaceHolder 7"/>
          <p:cNvSpPr>
            <a:spLocks noGrp="1"/>
          </p:cNvSpPr>
          <p:nvPr>
            <p:ph type="body"/>
          </p:nvPr>
        </p:nvSpPr>
        <p:spPr>
          <a:xfrm>
            <a:off x="4440960" y="4772160"/>
            <a:ext cx="3300120" cy="1018800"/>
          </a:xfrm>
          <a:prstGeom prst="rect">
            <a:avLst/>
          </a:prstGeom>
          <a:noFill/>
          <a:ln w="0">
            <a:noFill/>
          </a:ln>
        </p:spPr>
        <p:txBody>
          <a:bodyPr lIns="91440" rIns="91440" tIns="45720" bIns="45720" anchor="t">
            <a:normAutofit/>
          </a:bodyPr>
          <a:p>
            <a:pPr indent="0" algn="ctr" defTabSz="914400">
              <a:lnSpc>
                <a:spcPct val="120000"/>
              </a:lnSpc>
              <a:spcBef>
                <a:spcPts val="1001"/>
              </a:spcBef>
              <a:buNone/>
              <a:tabLst>
                <a:tab algn="l" pos="0"/>
              </a:tabLst>
            </a:pPr>
            <a:r>
              <a:rPr b="0" lang="es-ES" sz="1400" spc="-1" strike="noStrike">
                <a:solidFill>
                  <a:schemeClr val="dk1"/>
                </a:solidFill>
                <a:latin typeface="Rockwell"/>
              </a:rPr>
              <a:t>Haga clic para modificar los estilos de texto del patrón</a:t>
            </a:r>
            <a:endParaRPr b="0" lang="en-US" sz="1400" spc="-1" strike="noStrike">
              <a:solidFill>
                <a:schemeClr val="dk1"/>
              </a:solidFill>
              <a:latin typeface="Rockwell"/>
            </a:endParaRPr>
          </a:p>
        </p:txBody>
      </p:sp>
      <p:sp>
        <p:nvSpPr>
          <p:cNvPr id="48" name="PlaceHolder 8"/>
          <p:cNvSpPr>
            <a:spLocks noGrp="1"/>
          </p:cNvSpPr>
          <p:nvPr>
            <p:ph type="body"/>
          </p:nvPr>
        </p:nvSpPr>
        <p:spPr>
          <a:xfrm>
            <a:off x="7972920" y="4195800"/>
            <a:ext cx="3289680" cy="576000"/>
          </a:xfrm>
          <a:prstGeom prst="rect">
            <a:avLst/>
          </a:prstGeom>
          <a:noFill/>
          <a:ln w="0">
            <a:noFill/>
          </a:ln>
        </p:spPr>
        <p:txBody>
          <a:bodyPr lIns="91440" rIns="91440" tIns="45720" bIns="45720" anchor="b">
            <a:noAutofit/>
          </a:bodyPr>
          <a:p>
            <a:pPr indent="0" algn="ctr" defTabSz="914400">
              <a:lnSpc>
                <a:spcPct val="100000"/>
              </a:lnSpc>
              <a:spcBef>
                <a:spcPts val="1001"/>
              </a:spcBef>
              <a:buNone/>
              <a:tabLst>
                <a:tab algn="l" pos="0"/>
              </a:tabLst>
            </a:pPr>
            <a:r>
              <a:rPr b="0" lang="es-ES" sz="2000" spc="-1" strike="noStrike">
                <a:solidFill>
                  <a:schemeClr val="dk1"/>
                </a:solidFill>
                <a:latin typeface="Rockwell"/>
              </a:rPr>
              <a:t>Haga clic para modificar los estilos de texto del patrón</a:t>
            </a:r>
            <a:endParaRPr b="0" lang="en-US" sz="2000" spc="-1" strike="noStrike">
              <a:solidFill>
                <a:schemeClr val="dk1"/>
              </a:solidFill>
              <a:latin typeface="Rockwell"/>
            </a:endParaRPr>
          </a:p>
        </p:txBody>
      </p:sp>
      <p:sp>
        <p:nvSpPr>
          <p:cNvPr id="49" name="PlaceHolder 9"/>
          <p:cNvSpPr>
            <a:spLocks noGrp="1"/>
          </p:cNvSpPr>
          <p:nvPr>
            <p:ph type="body"/>
          </p:nvPr>
        </p:nvSpPr>
        <p:spPr>
          <a:xfrm>
            <a:off x="8152560" y="2298960"/>
            <a:ext cx="2931840" cy="1523520"/>
          </a:xfrm>
          <a:prstGeom prst="rect">
            <a:avLst/>
          </a:prstGeom>
          <a:noFill/>
          <a:ln cap="sq" w="146160">
            <a:solidFill>
              <a:srgbClr val="ffffff"/>
            </a:solidFill>
            <a:miter/>
          </a:ln>
          <a:effectLst>
            <a:outerShdw dist="18000" dir="5400000" blurRad="55080" rotWithShape="0">
              <a:srgbClr val="000000">
                <a:alpha val="40000"/>
              </a:srgbClr>
            </a:outerShdw>
          </a:effectLst>
        </p:spPr>
        <p:txBody>
          <a:bodyPr lIns="90000" rIns="90000" tIns="45000" bIns="45000" anchor="t">
            <a:normAutofit/>
          </a:bodyPr>
          <a:p>
            <a:pPr indent="0" algn="ctr" defTabSz="457200">
              <a:lnSpc>
                <a:spcPct val="100000"/>
              </a:lnSpc>
              <a:buNone/>
              <a:tabLst>
                <a:tab algn="l" pos="0"/>
              </a:tabLst>
            </a:pPr>
            <a:r>
              <a:rPr b="0" lang="es-ES" sz="1600" spc="-1" strike="noStrike">
                <a:solidFill>
                  <a:schemeClr val="dk1"/>
                </a:solidFill>
                <a:latin typeface="Rockwell"/>
              </a:rPr>
              <a:t>Haga clic en el icono para agregar una imagen</a:t>
            </a:r>
            <a:endParaRPr b="0" lang="en-US" sz="1600" spc="-1" strike="noStrike">
              <a:solidFill>
                <a:schemeClr val="dk1"/>
              </a:solidFill>
              <a:latin typeface="Rockwell"/>
            </a:endParaRPr>
          </a:p>
        </p:txBody>
      </p:sp>
      <p:sp>
        <p:nvSpPr>
          <p:cNvPr id="50" name="PlaceHolder 10"/>
          <p:cNvSpPr>
            <a:spLocks noGrp="1"/>
          </p:cNvSpPr>
          <p:nvPr>
            <p:ph type="body"/>
          </p:nvPr>
        </p:nvSpPr>
        <p:spPr>
          <a:xfrm>
            <a:off x="7972920" y="4772160"/>
            <a:ext cx="3294000" cy="1018800"/>
          </a:xfrm>
          <a:prstGeom prst="rect">
            <a:avLst/>
          </a:prstGeom>
          <a:noFill/>
          <a:ln w="0">
            <a:noFill/>
          </a:ln>
        </p:spPr>
        <p:txBody>
          <a:bodyPr lIns="91440" rIns="91440" tIns="45720" bIns="45720" anchor="t">
            <a:normAutofit/>
          </a:bodyPr>
          <a:p>
            <a:pPr indent="0" algn="ctr" defTabSz="914400">
              <a:lnSpc>
                <a:spcPct val="120000"/>
              </a:lnSpc>
              <a:spcBef>
                <a:spcPts val="1001"/>
              </a:spcBef>
              <a:buNone/>
              <a:tabLst>
                <a:tab algn="l" pos="0"/>
              </a:tabLst>
            </a:pPr>
            <a:r>
              <a:rPr b="0" lang="es-ES" sz="1400" spc="-1" strike="noStrike">
                <a:solidFill>
                  <a:schemeClr val="dk1"/>
                </a:solidFill>
                <a:latin typeface="Rockwell"/>
              </a:rPr>
              <a:t>Haga clic para modificar los estilos de texto del patrón</a:t>
            </a:r>
            <a:endParaRPr b="0" lang="en-US" sz="1400" spc="-1" strike="noStrike">
              <a:solidFill>
                <a:schemeClr val="dk1"/>
              </a:solidFill>
              <a:latin typeface="Rockwell"/>
            </a:endParaRPr>
          </a:p>
        </p:txBody>
      </p:sp>
      <p:sp>
        <p:nvSpPr>
          <p:cNvPr id="51" name="PlaceHolder 11"/>
          <p:cNvSpPr>
            <a:spLocks noGrp="1"/>
          </p:cNvSpPr>
          <p:nvPr>
            <p:ph type="dt" idx="19"/>
          </p:nvPr>
        </p:nvSpPr>
        <p:spPr>
          <a:xfrm>
            <a:off x="7678440" y="5883120"/>
            <a:ext cx="274284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r>
              <a:rPr b="0" lang="es-ES" sz="1000" spc="-1" strike="noStrike">
                <a:solidFill>
                  <a:schemeClr val="dk1">
                    <a:tint val="75000"/>
                  </a:schemeClr>
                </a:solidFill>
                <a:latin typeface="Rockwell"/>
              </a:rPr>
              <a:t>&lt;fecha/hora&gt;</a:t>
            </a:r>
            <a:endParaRPr b="0" lang="es-ES" sz="1000" spc="-1" strike="noStrike">
              <a:solidFill>
                <a:srgbClr val="ffffff"/>
              </a:solidFill>
              <a:latin typeface="Times New Roman"/>
            </a:endParaRPr>
          </a:p>
        </p:txBody>
      </p:sp>
      <p:sp>
        <p:nvSpPr>
          <p:cNvPr id="52" name="PlaceHolder 12"/>
          <p:cNvSpPr>
            <a:spLocks noGrp="1"/>
          </p:cNvSpPr>
          <p:nvPr>
            <p:ph type="ftr" idx="20"/>
          </p:nvPr>
        </p:nvSpPr>
        <p:spPr>
          <a:xfrm>
            <a:off x="913320" y="5883120"/>
            <a:ext cx="667260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ffffff"/>
                </a:solidFill>
                <a:latin typeface="Times New Roman"/>
              </a:defRPr>
            </a:lvl1pPr>
          </a:lstStyle>
          <a:p>
            <a:pPr indent="0" algn="ctr">
              <a:buNone/>
            </a:pPr>
            <a:r>
              <a:rPr b="0" lang="es-ES" sz="1400" spc="-1" strike="noStrike">
                <a:solidFill>
                  <a:srgbClr val="ffffff"/>
                </a:solidFill>
                <a:latin typeface="Times New Roman"/>
              </a:rPr>
              <a:t>&lt;pie de página&gt;</a:t>
            </a:r>
            <a:endParaRPr b="0" lang="es-ES" sz="1400" spc="-1" strike="noStrike">
              <a:solidFill>
                <a:srgbClr val="ffffff"/>
              </a:solidFill>
              <a:latin typeface="Times New Roman"/>
            </a:endParaRPr>
          </a:p>
        </p:txBody>
      </p:sp>
      <p:sp>
        <p:nvSpPr>
          <p:cNvPr id="53" name="PlaceHolder 13"/>
          <p:cNvSpPr>
            <a:spLocks noGrp="1"/>
          </p:cNvSpPr>
          <p:nvPr>
            <p:ph type="sldNum" idx="21"/>
          </p:nvPr>
        </p:nvSpPr>
        <p:spPr>
          <a:xfrm>
            <a:off x="10513800" y="5883120"/>
            <a:ext cx="75312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fld id="{F864B5F6-AE05-4DAF-9552-05CABE461EBB}" type="slidenum">
              <a:rPr b="0" lang="es-ES" sz="1000" spc="-1" strike="noStrike">
                <a:solidFill>
                  <a:schemeClr val="dk1">
                    <a:tint val="75000"/>
                  </a:schemeClr>
                </a:solidFill>
                <a:latin typeface="Rockwell"/>
              </a:rPr>
              <a:t>&lt;número&gt;</a:t>
            </a:fld>
            <a:endParaRPr b="0" lang="es-E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913320" y="609480"/>
            <a:ext cx="10353240" cy="1325880"/>
          </a:xfrm>
          <a:prstGeom prst="rect">
            <a:avLst/>
          </a:prstGeom>
          <a:noFill/>
          <a:ln w="0">
            <a:noFill/>
          </a:ln>
        </p:spPr>
        <p:txBody>
          <a:bodyPr lIns="91440" rIns="91440" tIns="45720" bIns="45720" anchor="ctr">
            <a:noAutofit/>
          </a:bodyPr>
          <a:p>
            <a:pPr indent="0" algn="ctr" defTabSz="914400">
              <a:lnSpc>
                <a:spcPct val="90000"/>
              </a:lnSpc>
              <a:buNone/>
            </a:pPr>
            <a:r>
              <a:rPr b="1" lang="es-ES" sz="3400" spc="-1" strike="noStrike" cap="all">
                <a:solidFill>
                  <a:schemeClr val="dk1"/>
                </a:solidFill>
                <a:latin typeface="Bookman Old Style"/>
              </a:rPr>
              <a:t>Haga clic para modificar el estilo de título del patrón</a:t>
            </a:r>
            <a:endParaRPr b="0" lang="en-US" sz="3400" spc="-1" strike="noStrike">
              <a:solidFill>
                <a:schemeClr val="dk1"/>
              </a:solidFill>
              <a:latin typeface="Rockwell"/>
            </a:endParaRPr>
          </a:p>
        </p:txBody>
      </p:sp>
      <p:sp>
        <p:nvSpPr>
          <p:cNvPr id="55" name="PlaceHolder 2"/>
          <p:cNvSpPr>
            <a:spLocks noGrp="1"/>
          </p:cNvSpPr>
          <p:nvPr>
            <p:ph type="body"/>
          </p:nvPr>
        </p:nvSpPr>
        <p:spPr>
          <a:xfrm>
            <a:off x="913320" y="2095920"/>
            <a:ext cx="10353240" cy="3694680"/>
          </a:xfrm>
          <a:prstGeom prst="rect">
            <a:avLst/>
          </a:prstGeom>
          <a:noFill/>
          <a:ln w="0">
            <a:noFill/>
          </a:ln>
        </p:spPr>
        <p:txBody>
          <a:bodyPr lIns="91440" rIns="91440" tIns="45720" bIns="45720" anchor="t" vert="eaVert">
            <a:noAutofit/>
          </a:bodyPr>
          <a:p>
            <a:pPr marL="228600" indent="-228600" defTabSz="914400">
              <a:lnSpc>
                <a:spcPct val="120000"/>
              </a:lnSpc>
              <a:spcBef>
                <a:spcPts val="1001"/>
              </a:spcBef>
              <a:buClr>
                <a:srgbClr val="ffffff"/>
              </a:buClr>
              <a:buFont typeface="Arial"/>
              <a:buChar char="•"/>
            </a:pPr>
            <a:r>
              <a:rPr b="0" lang="es-ES" sz="2000" spc="-1" strike="noStrike">
                <a:solidFill>
                  <a:schemeClr val="dk1"/>
                </a:solidFill>
                <a:latin typeface="Rockwell"/>
              </a:rPr>
              <a:t>Haga clic para modificar los estilos de texto del patrón</a:t>
            </a:r>
            <a:endParaRPr b="0" lang="en-US" sz="2000" spc="-1" strike="noStrike">
              <a:solidFill>
                <a:schemeClr val="dk1"/>
              </a:solidFill>
              <a:latin typeface="Rockwell"/>
            </a:endParaRPr>
          </a:p>
          <a:p>
            <a:pPr lvl="1" marL="685800" indent="-228600" defTabSz="914400">
              <a:lnSpc>
                <a:spcPct val="120000"/>
              </a:lnSpc>
              <a:spcBef>
                <a:spcPts val="499"/>
              </a:spcBef>
              <a:buClr>
                <a:srgbClr val="ffffff"/>
              </a:buClr>
              <a:buFont typeface="Arial"/>
              <a:buChar char="•"/>
            </a:pPr>
            <a:r>
              <a:rPr b="0" lang="es-ES" sz="1800" spc="-1" strike="noStrike">
                <a:solidFill>
                  <a:schemeClr val="dk1"/>
                </a:solidFill>
                <a:latin typeface="Rockwell"/>
              </a:rPr>
              <a:t>Segundo nivel</a:t>
            </a:r>
            <a:endParaRPr b="0" lang="en-US" sz="1800" spc="-1" strike="noStrike">
              <a:solidFill>
                <a:schemeClr val="dk1"/>
              </a:solidFill>
              <a:latin typeface="Rockwell"/>
            </a:endParaRPr>
          </a:p>
          <a:p>
            <a:pPr lvl="2" marL="1143000" indent="-228600" defTabSz="914400">
              <a:lnSpc>
                <a:spcPct val="120000"/>
              </a:lnSpc>
              <a:spcBef>
                <a:spcPts val="499"/>
              </a:spcBef>
              <a:buClr>
                <a:srgbClr val="ffffff"/>
              </a:buClr>
              <a:buFont typeface="Arial"/>
              <a:buChar char="•"/>
            </a:pPr>
            <a:r>
              <a:rPr b="0" lang="es-ES" sz="1600" spc="-1" strike="noStrike">
                <a:solidFill>
                  <a:schemeClr val="dk1"/>
                </a:solidFill>
                <a:latin typeface="Rockwell"/>
              </a:rPr>
              <a:t>Tercer nivel</a:t>
            </a:r>
            <a:endParaRPr b="0" lang="en-US" sz="1600" spc="-1" strike="noStrike">
              <a:solidFill>
                <a:schemeClr val="dk1"/>
              </a:solidFill>
              <a:latin typeface="Rockwell"/>
            </a:endParaRPr>
          </a:p>
          <a:p>
            <a:pPr lvl="3" marL="1600200" indent="-228600" defTabSz="914400">
              <a:lnSpc>
                <a:spcPct val="120000"/>
              </a:lnSpc>
              <a:spcBef>
                <a:spcPts val="499"/>
              </a:spcBef>
              <a:buClr>
                <a:srgbClr val="ffffff"/>
              </a:buClr>
              <a:buFont typeface="Arial"/>
              <a:buChar char="•"/>
            </a:pPr>
            <a:r>
              <a:rPr b="0" lang="es-ES" sz="1400" spc="-1" strike="noStrike">
                <a:solidFill>
                  <a:schemeClr val="dk1"/>
                </a:solidFill>
                <a:latin typeface="Rockwell"/>
              </a:rPr>
              <a:t>Cuarto nivel</a:t>
            </a:r>
            <a:endParaRPr b="0" lang="en-US" sz="1400" spc="-1" strike="noStrike">
              <a:solidFill>
                <a:schemeClr val="dk1"/>
              </a:solidFill>
              <a:latin typeface="Rockwell"/>
            </a:endParaRPr>
          </a:p>
          <a:p>
            <a:pPr lvl="4" marL="2057400" indent="-228600" defTabSz="914400">
              <a:lnSpc>
                <a:spcPct val="120000"/>
              </a:lnSpc>
              <a:spcBef>
                <a:spcPts val="499"/>
              </a:spcBef>
              <a:buClr>
                <a:srgbClr val="ffffff"/>
              </a:buClr>
              <a:buFont typeface="Arial"/>
              <a:buChar char="•"/>
            </a:pPr>
            <a:r>
              <a:rPr b="0" lang="es-ES" sz="1200" spc="-1" strike="noStrike">
                <a:solidFill>
                  <a:schemeClr val="dk1"/>
                </a:solidFill>
                <a:latin typeface="Rockwell"/>
              </a:rPr>
              <a:t>Quinto nivel</a:t>
            </a:r>
            <a:endParaRPr b="0" lang="en-US" sz="1200" spc="-1" strike="noStrike">
              <a:solidFill>
                <a:schemeClr val="dk1"/>
              </a:solidFill>
              <a:latin typeface="Rockwell"/>
            </a:endParaRPr>
          </a:p>
        </p:txBody>
      </p:sp>
      <p:sp>
        <p:nvSpPr>
          <p:cNvPr id="56" name="PlaceHolder 3"/>
          <p:cNvSpPr>
            <a:spLocks noGrp="1"/>
          </p:cNvSpPr>
          <p:nvPr>
            <p:ph type="dt" idx="22"/>
          </p:nvPr>
        </p:nvSpPr>
        <p:spPr>
          <a:xfrm>
            <a:off x="7678440" y="5883120"/>
            <a:ext cx="274284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r>
              <a:rPr b="0" lang="es-ES" sz="1000" spc="-1" strike="noStrike">
                <a:solidFill>
                  <a:schemeClr val="dk1">
                    <a:tint val="75000"/>
                  </a:schemeClr>
                </a:solidFill>
                <a:latin typeface="Rockwell"/>
              </a:rPr>
              <a:t>&lt;fecha/hora&gt;</a:t>
            </a:r>
            <a:endParaRPr b="0" lang="es-ES" sz="1000" spc="-1" strike="noStrike">
              <a:solidFill>
                <a:srgbClr val="ffffff"/>
              </a:solidFill>
              <a:latin typeface="Times New Roman"/>
            </a:endParaRPr>
          </a:p>
        </p:txBody>
      </p:sp>
      <p:sp>
        <p:nvSpPr>
          <p:cNvPr id="57" name="PlaceHolder 4"/>
          <p:cNvSpPr>
            <a:spLocks noGrp="1"/>
          </p:cNvSpPr>
          <p:nvPr>
            <p:ph type="ftr" idx="23"/>
          </p:nvPr>
        </p:nvSpPr>
        <p:spPr>
          <a:xfrm>
            <a:off x="913320" y="5883120"/>
            <a:ext cx="667260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ffffff"/>
                </a:solidFill>
                <a:latin typeface="Times New Roman"/>
              </a:defRPr>
            </a:lvl1pPr>
          </a:lstStyle>
          <a:p>
            <a:pPr indent="0" algn="ctr">
              <a:buNone/>
            </a:pPr>
            <a:r>
              <a:rPr b="0" lang="es-ES" sz="1400" spc="-1" strike="noStrike">
                <a:solidFill>
                  <a:srgbClr val="ffffff"/>
                </a:solidFill>
                <a:latin typeface="Times New Roman"/>
              </a:rPr>
              <a:t>&lt;pie de página&gt;</a:t>
            </a:r>
            <a:endParaRPr b="0" lang="es-ES" sz="1400" spc="-1" strike="noStrike">
              <a:solidFill>
                <a:srgbClr val="ffffff"/>
              </a:solidFill>
              <a:latin typeface="Times New Roman"/>
            </a:endParaRPr>
          </a:p>
        </p:txBody>
      </p:sp>
      <p:sp>
        <p:nvSpPr>
          <p:cNvPr id="58" name="PlaceHolder 5"/>
          <p:cNvSpPr>
            <a:spLocks noGrp="1"/>
          </p:cNvSpPr>
          <p:nvPr>
            <p:ph type="sldNum" idx="24"/>
          </p:nvPr>
        </p:nvSpPr>
        <p:spPr>
          <a:xfrm>
            <a:off x="10513800" y="5883120"/>
            <a:ext cx="75312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fld id="{2965F70C-D57B-4986-92D6-9D50719EAF3B}" type="slidenum">
              <a:rPr b="0" lang="es-ES" sz="1000" spc="-1" strike="noStrike">
                <a:solidFill>
                  <a:schemeClr val="dk1">
                    <a:tint val="75000"/>
                  </a:schemeClr>
                </a:solidFill>
                <a:latin typeface="Rockwell"/>
              </a:rPr>
              <a:t>&lt;número&gt;</a:t>
            </a:fld>
            <a:endParaRPr b="0" lang="es-E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8724600" y="609480"/>
            <a:ext cx="2542320" cy="5181120"/>
          </a:xfrm>
          <a:prstGeom prst="rect">
            <a:avLst/>
          </a:prstGeom>
          <a:noFill/>
          <a:ln w="0">
            <a:noFill/>
          </a:ln>
        </p:spPr>
        <p:txBody>
          <a:bodyPr lIns="91440" rIns="91440" tIns="45720" bIns="45720" anchor="ctr" vert="eaVert">
            <a:noAutofit/>
          </a:bodyPr>
          <a:p>
            <a:pPr indent="0" defTabSz="914400">
              <a:lnSpc>
                <a:spcPct val="90000"/>
              </a:lnSpc>
              <a:buNone/>
            </a:pPr>
            <a:r>
              <a:rPr b="1" lang="es-ES" sz="3400" spc="-1" strike="noStrike" cap="all">
                <a:solidFill>
                  <a:schemeClr val="dk1"/>
                </a:solidFill>
                <a:latin typeface="Bookman Old Style"/>
              </a:rPr>
              <a:t>Haga clic para modificar el estilo de título del patrón</a:t>
            </a:r>
            <a:endParaRPr b="0" lang="en-US" sz="3400" spc="-1" strike="noStrike">
              <a:solidFill>
                <a:schemeClr val="dk1"/>
              </a:solidFill>
              <a:latin typeface="Rockwell"/>
            </a:endParaRPr>
          </a:p>
        </p:txBody>
      </p:sp>
      <p:sp>
        <p:nvSpPr>
          <p:cNvPr id="60" name="PlaceHolder 2"/>
          <p:cNvSpPr>
            <a:spLocks noGrp="1"/>
          </p:cNvSpPr>
          <p:nvPr>
            <p:ph type="body"/>
          </p:nvPr>
        </p:nvSpPr>
        <p:spPr>
          <a:xfrm>
            <a:off x="913320" y="609480"/>
            <a:ext cx="7658280" cy="5181120"/>
          </a:xfrm>
          <a:prstGeom prst="rect">
            <a:avLst/>
          </a:prstGeom>
          <a:noFill/>
          <a:ln w="0">
            <a:noFill/>
          </a:ln>
        </p:spPr>
        <p:txBody>
          <a:bodyPr lIns="91440" rIns="91440" tIns="45720" bIns="45720" anchor="t" vert="eaVert">
            <a:noAutofit/>
          </a:bodyPr>
          <a:p>
            <a:pPr marL="228600" indent="-228600" defTabSz="914400">
              <a:lnSpc>
                <a:spcPct val="120000"/>
              </a:lnSpc>
              <a:spcBef>
                <a:spcPts val="1001"/>
              </a:spcBef>
              <a:buClr>
                <a:srgbClr val="ffffff"/>
              </a:buClr>
              <a:buFont typeface="Arial"/>
              <a:buChar char="•"/>
            </a:pPr>
            <a:r>
              <a:rPr b="0" lang="es-ES" sz="2000" spc="-1" strike="noStrike">
                <a:solidFill>
                  <a:schemeClr val="dk1"/>
                </a:solidFill>
                <a:latin typeface="Rockwell"/>
              </a:rPr>
              <a:t>Haga clic para modificar los estilos de texto del patrón</a:t>
            </a:r>
            <a:endParaRPr b="0" lang="en-US" sz="2000" spc="-1" strike="noStrike">
              <a:solidFill>
                <a:schemeClr val="dk1"/>
              </a:solidFill>
              <a:latin typeface="Rockwell"/>
            </a:endParaRPr>
          </a:p>
          <a:p>
            <a:pPr lvl="1" marL="685800" indent="-228600" defTabSz="914400">
              <a:lnSpc>
                <a:spcPct val="120000"/>
              </a:lnSpc>
              <a:spcBef>
                <a:spcPts val="499"/>
              </a:spcBef>
              <a:buClr>
                <a:srgbClr val="ffffff"/>
              </a:buClr>
              <a:buFont typeface="Arial"/>
              <a:buChar char="•"/>
            </a:pPr>
            <a:r>
              <a:rPr b="0" lang="es-ES" sz="1800" spc="-1" strike="noStrike">
                <a:solidFill>
                  <a:schemeClr val="dk1"/>
                </a:solidFill>
                <a:latin typeface="Rockwell"/>
              </a:rPr>
              <a:t>Segundo nivel</a:t>
            </a:r>
            <a:endParaRPr b="0" lang="en-US" sz="1800" spc="-1" strike="noStrike">
              <a:solidFill>
                <a:schemeClr val="dk1"/>
              </a:solidFill>
              <a:latin typeface="Rockwell"/>
            </a:endParaRPr>
          </a:p>
          <a:p>
            <a:pPr lvl="2" marL="1143000" indent="-228600" defTabSz="914400">
              <a:lnSpc>
                <a:spcPct val="120000"/>
              </a:lnSpc>
              <a:spcBef>
                <a:spcPts val="499"/>
              </a:spcBef>
              <a:buClr>
                <a:srgbClr val="ffffff"/>
              </a:buClr>
              <a:buFont typeface="Arial"/>
              <a:buChar char="•"/>
            </a:pPr>
            <a:r>
              <a:rPr b="0" lang="es-ES" sz="1600" spc="-1" strike="noStrike">
                <a:solidFill>
                  <a:schemeClr val="dk1"/>
                </a:solidFill>
                <a:latin typeface="Rockwell"/>
              </a:rPr>
              <a:t>Tercer nivel</a:t>
            </a:r>
            <a:endParaRPr b="0" lang="en-US" sz="1600" spc="-1" strike="noStrike">
              <a:solidFill>
                <a:schemeClr val="dk1"/>
              </a:solidFill>
              <a:latin typeface="Rockwell"/>
            </a:endParaRPr>
          </a:p>
          <a:p>
            <a:pPr lvl="3" marL="1600200" indent="-228600" defTabSz="914400">
              <a:lnSpc>
                <a:spcPct val="120000"/>
              </a:lnSpc>
              <a:spcBef>
                <a:spcPts val="499"/>
              </a:spcBef>
              <a:buClr>
                <a:srgbClr val="ffffff"/>
              </a:buClr>
              <a:buFont typeface="Arial"/>
              <a:buChar char="•"/>
            </a:pPr>
            <a:r>
              <a:rPr b="0" lang="es-ES" sz="1400" spc="-1" strike="noStrike">
                <a:solidFill>
                  <a:schemeClr val="dk1"/>
                </a:solidFill>
                <a:latin typeface="Rockwell"/>
              </a:rPr>
              <a:t>Cuarto nivel</a:t>
            </a:r>
            <a:endParaRPr b="0" lang="en-US" sz="1400" spc="-1" strike="noStrike">
              <a:solidFill>
                <a:schemeClr val="dk1"/>
              </a:solidFill>
              <a:latin typeface="Rockwell"/>
            </a:endParaRPr>
          </a:p>
          <a:p>
            <a:pPr lvl="4" marL="2057400" indent="-228600" defTabSz="914400">
              <a:lnSpc>
                <a:spcPct val="120000"/>
              </a:lnSpc>
              <a:spcBef>
                <a:spcPts val="499"/>
              </a:spcBef>
              <a:buClr>
                <a:srgbClr val="ffffff"/>
              </a:buClr>
              <a:buFont typeface="Arial"/>
              <a:buChar char="•"/>
            </a:pPr>
            <a:r>
              <a:rPr b="0" lang="es-ES" sz="1200" spc="-1" strike="noStrike">
                <a:solidFill>
                  <a:schemeClr val="dk1"/>
                </a:solidFill>
                <a:latin typeface="Rockwell"/>
              </a:rPr>
              <a:t>Quinto nivel</a:t>
            </a:r>
            <a:endParaRPr b="0" lang="en-US" sz="1200" spc="-1" strike="noStrike">
              <a:solidFill>
                <a:schemeClr val="dk1"/>
              </a:solidFill>
              <a:latin typeface="Rockwell"/>
            </a:endParaRPr>
          </a:p>
        </p:txBody>
      </p:sp>
      <p:sp>
        <p:nvSpPr>
          <p:cNvPr id="61" name="PlaceHolder 3"/>
          <p:cNvSpPr>
            <a:spLocks noGrp="1"/>
          </p:cNvSpPr>
          <p:nvPr>
            <p:ph type="dt" idx="25"/>
          </p:nvPr>
        </p:nvSpPr>
        <p:spPr>
          <a:xfrm>
            <a:off x="7678440" y="5883120"/>
            <a:ext cx="274284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r>
              <a:rPr b="0" lang="es-ES" sz="1000" spc="-1" strike="noStrike">
                <a:solidFill>
                  <a:schemeClr val="dk1">
                    <a:tint val="75000"/>
                  </a:schemeClr>
                </a:solidFill>
                <a:latin typeface="Rockwell"/>
              </a:rPr>
              <a:t>&lt;fecha/hora&gt;</a:t>
            </a:r>
            <a:endParaRPr b="0" lang="es-ES" sz="1000" spc="-1" strike="noStrike">
              <a:solidFill>
                <a:srgbClr val="ffffff"/>
              </a:solidFill>
              <a:latin typeface="Times New Roman"/>
            </a:endParaRPr>
          </a:p>
        </p:txBody>
      </p:sp>
      <p:sp>
        <p:nvSpPr>
          <p:cNvPr id="62" name="PlaceHolder 4"/>
          <p:cNvSpPr>
            <a:spLocks noGrp="1"/>
          </p:cNvSpPr>
          <p:nvPr>
            <p:ph type="ftr" idx="26"/>
          </p:nvPr>
        </p:nvSpPr>
        <p:spPr>
          <a:xfrm>
            <a:off x="913320" y="5883120"/>
            <a:ext cx="6672600" cy="364680"/>
          </a:xfrm>
          <a:prstGeom prst="rect">
            <a:avLst/>
          </a:prstGeom>
          <a:noFill/>
          <a:ln w="0">
            <a:noFill/>
          </a:ln>
        </p:spPr>
        <p:txBody>
          <a:bodyPr lIns="91440" rIns="91440" tIns="45720" bIns="45720" anchor="ctr">
            <a:noAutofit/>
          </a:bodyPr>
          <a:lstStyle>
            <a:lvl1pPr indent="0" algn="ctr">
              <a:buNone/>
              <a:defRPr b="0" lang="es-ES" sz="1400" spc="-1" strike="noStrike">
                <a:solidFill>
                  <a:srgbClr val="ffffff"/>
                </a:solidFill>
                <a:latin typeface="Times New Roman"/>
              </a:defRPr>
            </a:lvl1pPr>
          </a:lstStyle>
          <a:p>
            <a:pPr indent="0" algn="ctr">
              <a:buNone/>
            </a:pPr>
            <a:r>
              <a:rPr b="0" lang="es-ES" sz="1400" spc="-1" strike="noStrike">
                <a:solidFill>
                  <a:srgbClr val="ffffff"/>
                </a:solidFill>
                <a:latin typeface="Times New Roman"/>
              </a:rPr>
              <a:t>&lt;pie de página&gt;</a:t>
            </a:r>
            <a:endParaRPr b="0" lang="es-ES" sz="1400" spc="-1" strike="noStrike">
              <a:solidFill>
                <a:srgbClr val="ffffff"/>
              </a:solidFill>
              <a:latin typeface="Times New Roman"/>
            </a:endParaRPr>
          </a:p>
        </p:txBody>
      </p:sp>
      <p:sp>
        <p:nvSpPr>
          <p:cNvPr id="63" name="PlaceHolder 5"/>
          <p:cNvSpPr>
            <a:spLocks noGrp="1"/>
          </p:cNvSpPr>
          <p:nvPr>
            <p:ph type="sldNum" idx="27"/>
          </p:nvPr>
        </p:nvSpPr>
        <p:spPr>
          <a:xfrm>
            <a:off x="10513800" y="5883120"/>
            <a:ext cx="753120" cy="364680"/>
          </a:xfrm>
          <a:prstGeom prst="rect">
            <a:avLst/>
          </a:prstGeom>
          <a:noFill/>
          <a:ln w="0">
            <a:noFill/>
          </a:ln>
        </p:spPr>
        <p:txBody>
          <a:bodyPr lIns="91440" rIns="91440" tIns="45720" bIns="45720" anchor="ctr">
            <a:noAutofit/>
          </a:bodyPr>
          <a:lstStyle>
            <a:lvl1pPr indent="0" algn="r" defTabSz="457200">
              <a:lnSpc>
                <a:spcPct val="100000"/>
              </a:lnSpc>
              <a:buNone/>
              <a:defRPr b="0" lang="es-ES" sz="1000" spc="-1" strike="noStrike">
                <a:solidFill>
                  <a:schemeClr val="dk1">
                    <a:tint val="75000"/>
                  </a:schemeClr>
                </a:solidFill>
                <a:latin typeface="Rockwell"/>
              </a:defRPr>
            </a:lvl1pPr>
          </a:lstStyle>
          <a:p>
            <a:pPr indent="0" algn="r" defTabSz="457200">
              <a:lnSpc>
                <a:spcPct val="100000"/>
              </a:lnSpc>
              <a:buNone/>
            </a:pPr>
            <a:fld id="{A42C80A6-EFC2-49BA-A59E-5084DA6CB875}" type="slidenum">
              <a:rPr b="0" lang="es-ES" sz="1000" spc="-1" strike="noStrike">
                <a:solidFill>
                  <a:schemeClr val="dk1">
                    <a:tint val="75000"/>
                  </a:schemeClr>
                </a:solidFill>
                <a:latin typeface="Rockwell"/>
              </a:rPr>
              <a:t>&lt;número&gt;</a:t>
            </a:fld>
            <a:endParaRPr b="0" lang="es-E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1.xml.rels><?xml version="1.0" encoding="UTF-8"?>
<Relationships xmlns="http://schemas.openxmlformats.org/package/2006/relationships"><Relationship Id="rId1" Type="http://schemas.openxmlformats.org/officeDocument/2006/relationships/hyperlink" Target="https://stackoverflow.com/" TargetMode="External"/><Relationship Id="rId2" Type="http://schemas.openxmlformats.org/officeDocument/2006/relationships/hyperlink" Target="https://developers.google.com/maps/documentation/places/web-service/op-overview?hl=es-419" TargetMode="External"/><Relationship Id="rId3" Type="http://schemas.openxmlformats.org/officeDocument/2006/relationships/hyperlink" Target="https://www.w3schools.com/" TargetMode="External"/><Relationship Id="rId4" Type="http://schemas.openxmlformats.org/officeDocument/2006/relationships/hyperlink" Target="https://www.github.com/" TargetMode="External"/><Relationship Id="rId5" Type="http://schemas.openxmlformats.org/officeDocument/2006/relationships/hyperlink" Target="https://www.iconsdb.com/lime-icons/android-6-icon.html" TargetMode="External"/><Relationship Id="rId6" Type="http://schemas.openxmlformats.org/officeDocument/2006/relationships/hyperlink" Target="https://www.iconsdb.com/white-icons/os-windows8-icon.html" TargetMode="External"/><Relationship Id="rId7" Type="http://schemas.openxmlformats.org/officeDocument/2006/relationships/slideLayout" Target="../slideLayouts/slideLayout10.xml"/>
</Relationships>
</file>

<file path=ppt/slides/_rels/slide22.xml.rels><?xml version="1.0" encoding="UTF-8"?>
<Relationships xmlns="http://schemas.openxmlformats.org/package/2006/relationships"><Relationship Id="rId1" Type="http://schemas.openxmlformats.org/officeDocument/2006/relationships/hyperlink" Target="https://www.iconsdb.com/black-icons/home-7-icon.html" TargetMode="External"/><Relationship Id="rId2" Type="http://schemas.openxmlformats.org/officeDocument/2006/relationships/hyperlink" Target="https://www.iconsdb.com/white-icons/home-7-icon.html" TargetMode="External"/><Relationship Id="rId3" Type="http://schemas.openxmlformats.org/officeDocument/2006/relationships/hyperlink" Target="https://www.iconsdb.com/black-icons/visible-icon.html" TargetMode="External"/><Relationship Id="rId4" Type="http://schemas.openxmlformats.org/officeDocument/2006/relationships/hyperlink" Target="https://www.iconsdb.com/white-icons/visible-icon.html" TargetMode="External"/><Relationship Id="rId5" Type="http://schemas.openxmlformats.org/officeDocument/2006/relationships/hyperlink" Target="https://www.iconsdb.com/black-icons/invisible-icon.html" TargetMode="External"/><Relationship Id="rId6" Type="http://schemas.openxmlformats.org/officeDocument/2006/relationships/hyperlink" Target="https://www.iconsdb.com/white-icons/invisible-icon.html" TargetMode="External"/><Relationship Id="rId7" Type="http://schemas.openxmlformats.org/officeDocument/2006/relationships/hyperlink" Target="https://www.iconsdb.com/black-icons/add-image-icon.html" TargetMode="External"/><Relationship Id="rId8" Type="http://schemas.openxmlformats.org/officeDocument/2006/relationships/hyperlink" Target="https://www.iconsdb.com/white-icons/add-image-icon.html" TargetMode="External"/><Relationship Id="rId9" Type="http://schemas.openxmlformats.org/officeDocument/2006/relationships/hyperlink" Target="https://www.iconsdb.com/black-icons/logout-icon.html" TargetMode="External"/><Relationship Id="rId10" Type="http://schemas.openxmlformats.org/officeDocument/2006/relationships/hyperlink" Target="https://www.iconsdb.com/white-icons/logout-icon.html" TargetMode="External"/><Relationship Id="rId11" Type="http://schemas.openxmlformats.org/officeDocument/2006/relationships/hyperlink" Target="https://www.iconsdb.com/black-icons/map-marker-2-icon.html" TargetMode="External"/><Relationship Id="rId12" Type="http://schemas.openxmlformats.org/officeDocument/2006/relationships/hyperlink" Target="https://www.iconsdb.com/white-icons/map-marker-2-icon.html" TargetMode="External"/><Relationship Id="rId13" Type="http://schemas.openxmlformats.org/officeDocument/2006/relationships/slideLayout" Target="../slideLayouts/slideLayout10.xml"/>
</Relationships>
</file>

<file path=ppt/slides/_rels/slide23.xml.rels><?xml version="1.0" encoding="UTF-8"?>
<Relationships xmlns="http://schemas.openxmlformats.org/package/2006/relationships"><Relationship Id="rId1" Type="http://schemas.openxmlformats.org/officeDocument/2006/relationships/hyperlink" Target="https://www.iconsdb.com/black-icons/list-rich-icon.html" TargetMode="External"/><Relationship Id="rId2" Type="http://schemas.openxmlformats.org/officeDocument/2006/relationships/hyperlink" Target="https://www.iconsdb.com/white-icons/list-rich-icon.html" TargetMode="External"/><Relationship Id="rId3" Type="http://schemas.openxmlformats.org/officeDocument/2006/relationships/hyperlink" Target="https://www.iconsdb.com/black-icons/add-image-icon.html" TargetMode="External"/><Relationship Id="rId4" Type="http://schemas.openxmlformats.org/officeDocument/2006/relationships/hyperlink" Target="https://www.iconsdb.com/white-icons/edit-user-icon.html" TargetMode="External"/><Relationship Id="rId5" Type="http://schemas.openxmlformats.org/officeDocument/2006/relationships/hyperlink" Target="https://www.iconsdb.com/black-icons/edit-user-icon.html" TargetMode="External"/><Relationship Id="rId6" Type="http://schemas.openxmlformats.org/officeDocument/2006/relationships/hyperlink" Target="https://pngtree.com/freepng/one-star-rating-sign_8424277.html" TargetMode="External"/><Relationship Id="rId7" Type="http://schemas.openxmlformats.org/officeDocument/2006/relationships/hyperlink" Target="https://pngtree.com/freepng/two-star-rating-sign_8423161.html" TargetMode="External"/><Relationship Id="rId8" Type="http://schemas.openxmlformats.org/officeDocument/2006/relationships/hyperlink" Target="https://pngtree.com/freepng/three-star-rating-sign_8411065.html" TargetMode="External"/><Relationship Id="rId9" Type="http://schemas.openxmlformats.org/officeDocument/2006/relationships/hyperlink" Target="https://pngtree.com/freepng/four-star-rating-sign_8436650.html" TargetMode="External"/><Relationship Id="rId10" Type="http://schemas.openxmlformats.org/officeDocument/2006/relationships/hyperlink" Target="https://pngtree.com/freepng/five-star-rating-sign-transparent_8406030.html" TargetMode="External"/><Relationship Id="rId11" Type="http://schemas.openxmlformats.org/officeDocument/2006/relationships/hyperlink" Target="https://estaticosgn-cdn.deia.eus/clip/acfb40c0-eda5-42f4-8ae3-4c7c0bbf0a13_16-9-aspect-ratio_default_0.jpg" TargetMode="External"/><Relationship Id="rId12" Type="http://schemas.openxmlformats.org/officeDocument/2006/relationships/hyperlink" Target="https://album.mediaset.es/cimg/807030/2019/11/04/ef47657facaa7d9d30cd5ae4f3455a8a_965d.jpg" TargetMode="External"/><Relationship Id="rId13"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1154520" y="376560"/>
            <a:ext cx="9951840" cy="3329280"/>
          </a:xfrm>
          <a:prstGeom prst="rect">
            <a:avLst/>
          </a:prstGeom>
          <a:noFill/>
          <a:ln w="0">
            <a:noFill/>
          </a:ln>
        </p:spPr>
        <p:txBody>
          <a:bodyPr lIns="91440" rIns="91440" tIns="45720" bIns="45720" anchor="ctr">
            <a:noAutofit/>
          </a:bodyPr>
          <a:p>
            <a:pPr indent="0" algn="ctr" defTabSz="914400">
              <a:lnSpc>
                <a:spcPct val="90000"/>
              </a:lnSpc>
              <a:buNone/>
            </a:pPr>
            <a:r>
              <a:rPr b="1" lang="es-ES" sz="6600" spc="-1" strike="noStrike" u="sng" cap="all">
                <a:solidFill>
                  <a:srgbClr val="ffc000"/>
                </a:solidFill>
                <a:uFillTx/>
                <a:latin typeface="Bookman Old Style"/>
              </a:rPr>
              <a:t>Presentación Trabajo Fin De Grado</a:t>
            </a:r>
            <a:endParaRPr b="0" lang="en-US" sz="6600" spc="-1" strike="noStrike">
              <a:solidFill>
                <a:schemeClr val="dk1"/>
              </a:solidFill>
              <a:latin typeface="Rockwell"/>
            </a:endParaRPr>
          </a:p>
        </p:txBody>
      </p:sp>
      <p:sp>
        <p:nvSpPr>
          <p:cNvPr id="122" name="PlaceHolder 2"/>
          <p:cNvSpPr>
            <a:spLocks noGrp="1"/>
          </p:cNvSpPr>
          <p:nvPr>
            <p:ph type="subTitle"/>
          </p:nvPr>
        </p:nvSpPr>
        <p:spPr>
          <a:xfrm>
            <a:off x="1154520" y="3706200"/>
            <a:ext cx="9951840" cy="2774880"/>
          </a:xfrm>
          <a:prstGeom prst="rect">
            <a:avLst/>
          </a:prstGeom>
          <a:noFill/>
          <a:ln w="0">
            <a:noFill/>
          </a:ln>
        </p:spPr>
        <p:txBody>
          <a:bodyPr lIns="91440" rIns="91440" tIns="45720" bIns="45720" anchor="ctr">
            <a:normAutofit/>
          </a:bodyPr>
          <a:p>
            <a:pPr indent="0" algn="ctr" defTabSz="914400">
              <a:lnSpc>
                <a:spcPct val="120000"/>
              </a:lnSpc>
              <a:spcBef>
                <a:spcPts val="1001"/>
              </a:spcBef>
              <a:buNone/>
              <a:tabLst>
                <a:tab algn="l" pos="0"/>
              </a:tabLst>
            </a:pPr>
            <a:r>
              <a:rPr b="0" lang="es-ES" sz="3600" spc="-1" strike="noStrike">
                <a:solidFill>
                  <a:schemeClr val="dk1"/>
                </a:solidFill>
                <a:latin typeface="Rockwell"/>
              </a:rPr>
              <a:t>David Corredor Miguel</a:t>
            </a:r>
            <a:endParaRPr b="0" lang="es-ES" sz="3600" spc="-1" strike="noStrike">
              <a:solidFill>
                <a:srgbClr val="ffffff"/>
              </a:solidFill>
              <a:latin typeface="Arial"/>
            </a:endParaRPr>
          </a:p>
          <a:p>
            <a:pPr indent="0" algn="ctr" defTabSz="914400">
              <a:lnSpc>
                <a:spcPct val="120000"/>
              </a:lnSpc>
              <a:spcBef>
                <a:spcPts val="1001"/>
              </a:spcBef>
              <a:buNone/>
              <a:tabLst>
                <a:tab algn="l" pos="0"/>
              </a:tabLst>
            </a:pPr>
            <a:r>
              <a:rPr b="0" lang="es-ES" sz="3600" spc="-1" strike="noStrike">
                <a:solidFill>
                  <a:schemeClr val="dk1"/>
                </a:solidFill>
                <a:latin typeface="Rockwell"/>
              </a:rPr>
              <a:t>Antonio Castillo</a:t>
            </a:r>
            <a:endParaRPr b="0" lang="es-ES" sz="3600" spc="-1" strike="noStrike">
              <a:solidFill>
                <a:srgbClr val="ffffff"/>
              </a:solidFill>
              <a:latin typeface="Arial"/>
            </a:endParaRPr>
          </a:p>
          <a:p>
            <a:pPr indent="0" algn="ctr" defTabSz="914400">
              <a:lnSpc>
                <a:spcPct val="120000"/>
              </a:lnSpc>
              <a:spcBef>
                <a:spcPts val="1001"/>
              </a:spcBef>
              <a:buNone/>
              <a:tabLst>
                <a:tab algn="l" pos="0"/>
              </a:tabLst>
            </a:pPr>
            <a:r>
              <a:rPr b="0" lang="es-ES" sz="3600" spc="-1" strike="noStrike">
                <a:solidFill>
                  <a:schemeClr val="dk1"/>
                </a:solidFill>
                <a:latin typeface="Rockwell"/>
              </a:rPr>
              <a:t>Francisco León</a:t>
            </a:r>
            <a:endParaRPr b="0" lang="es-ES" sz="3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9269280" y="1344600"/>
            <a:ext cx="2644200" cy="1882080"/>
          </a:xfrm>
          <a:prstGeom prst="rect">
            <a:avLst/>
          </a:prstGeom>
          <a:noFill/>
          <a:ln w="0">
            <a:noFill/>
          </a:ln>
        </p:spPr>
        <p:txBody>
          <a:bodyPr lIns="91440" rIns="91440" tIns="45720" bIns="45720" anchor="ctr">
            <a:normAutofit fontScale="98977" lnSpcReduction="10000"/>
          </a:bodyPr>
          <a:p>
            <a:pPr indent="0" algn="ctr" defTabSz="914400">
              <a:lnSpc>
                <a:spcPct val="90000"/>
              </a:lnSpc>
              <a:buNone/>
            </a:pPr>
            <a:r>
              <a:rPr b="1" lang="es-ES" sz="3600" spc="-1" strike="noStrike" u="sng" cap="all">
                <a:solidFill>
                  <a:srgbClr val="ffc000"/>
                </a:solidFill>
                <a:uFillTx/>
                <a:latin typeface="Bookman Old Style"/>
              </a:rPr>
              <a:t>Esquema De Base De Datos</a:t>
            </a:r>
            <a:endParaRPr b="0" lang="en-US" sz="3600" spc="-1" strike="noStrike">
              <a:solidFill>
                <a:schemeClr val="dk1"/>
              </a:solidFill>
              <a:latin typeface="Rockwell"/>
            </a:endParaRPr>
          </a:p>
        </p:txBody>
      </p:sp>
      <p:pic>
        <p:nvPicPr>
          <p:cNvPr id="140" name="Imagen 3" descr=""/>
          <p:cNvPicPr/>
          <p:nvPr/>
        </p:nvPicPr>
        <p:blipFill>
          <a:blip r:embed="rId1"/>
          <a:stretch/>
        </p:blipFill>
        <p:spPr>
          <a:xfrm>
            <a:off x="0" y="0"/>
            <a:ext cx="8991360" cy="6786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1154520" y="0"/>
            <a:ext cx="8825400" cy="923040"/>
          </a:xfrm>
          <a:prstGeom prst="rect">
            <a:avLst/>
          </a:prstGeom>
          <a:noFill/>
          <a:ln w="0">
            <a:noFill/>
          </a:ln>
        </p:spPr>
        <p:txBody>
          <a:bodyPr lIns="91440" rIns="91440" tIns="45720" bIns="45720" anchor="ctr">
            <a:normAutofit/>
          </a:bodyPr>
          <a:p>
            <a:pPr indent="0" algn="ctr" defTabSz="914400">
              <a:lnSpc>
                <a:spcPct val="90000"/>
              </a:lnSpc>
              <a:buNone/>
            </a:pPr>
            <a:r>
              <a:rPr b="1" lang="es-ES" sz="3600" spc="-1" strike="noStrike" u="sng" cap="all">
                <a:solidFill>
                  <a:srgbClr val="ffc000"/>
                </a:solidFill>
                <a:uFillTx/>
                <a:latin typeface="Bookman Old Style"/>
              </a:rPr>
              <a:t>Tecnologías Utilizadas</a:t>
            </a:r>
            <a:endParaRPr b="0" lang="en-US" sz="3600" spc="-1" strike="noStrike">
              <a:solidFill>
                <a:schemeClr val="dk1"/>
              </a:solidFill>
              <a:latin typeface="Rockwell"/>
            </a:endParaRPr>
          </a:p>
        </p:txBody>
      </p:sp>
      <p:sp>
        <p:nvSpPr>
          <p:cNvPr id="142" name="PlaceHolder 2"/>
          <p:cNvSpPr>
            <a:spLocks noGrp="1"/>
          </p:cNvSpPr>
          <p:nvPr>
            <p:ph/>
          </p:nvPr>
        </p:nvSpPr>
        <p:spPr>
          <a:xfrm>
            <a:off x="238320" y="923400"/>
            <a:ext cx="11781000" cy="5795280"/>
          </a:xfrm>
          <a:prstGeom prst="rect">
            <a:avLst/>
          </a:prstGeom>
          <a:noFill/>
          <a:ln w="0">
            <a:noFill/>
          </a:ln>
        </p:spPr>
        <p:txBody>
          <a:bodyPr lIns="91440" rIns="91440" tIns="45720" bIns="45720" anchor="t">
            <a:normAutofit/>
          </a:bodyPr>
          <a:p>
            <a:pPr indent="0" defTabSz="914400">
              <a:lnSpc>
                <a:spcPct val="120000"/>
              </a:lnSpc>
              <a:spcBef>
                <a:spcPts val="1001"/>
              </a:spcBef>
              <a:buNone/>
              <a:tabLst>
                <a:tab algn="l" pos="0"/>
              </a:tabLst>
            </a:pPr>
            <a:r>
              <a:rPr b="1" lang="es-ES" sz="1500" spc="-1" strike="noStrike" u="sng">
                <a:solidFill>
                  <a:srgbClr val="ffc000"/>
                </a:solidFill>
                <a:uFillTx/>
                <a:latin typeface="Rockwell"/>
              </a:rPr>
              <a:t>MAUI</a:t>
            </a:r>
            <a:endParaRPr b="0" lang="en-US" sz="1500" spc="-1" strike="noStrike">
              <a:solidFill>
                <a:schemeClr val="dk1"/>
              </a:solidFill>
              <a:latin typeface="Rockwell"/>
            </a:endParaRPr>
          </a:p>
          <a:p>
            <a:pPr indent="0" defTabSz="914400">
              <a:lnSpc>
                <a:spcPct val="120000"/>
              </a:lnSpc>
              <a:spcBef>
                <a:spcPts val="1001"/>
              </a:spcBef>
              <a:buNone/>
              <a:tabLst>
                <a:tab algn="l" pos="0"/>
              </a:tabLst>
            </a:pPr>
            <a:r>
              <a:rPr b="0" lang="es-ES" sz="1500" spc="-1" strike="noStrike">
                <a:solidFill>
                  <a:schemeClr val="dk1"/>
                </a:solidFill>
                <a:latin typeface="Rockwell"/>
              </a:rPr>
              <a:t>Hemos decidido usar MAUI para tener un código multiplataforma, para una mayor compatibilidad al ejecutar la aplicación en diferentes entornos. Es para crear aplicaciones móviles y de escritorio nativas con C# y XAML que se pueden ejecutar en Android, iOS, macOS y Windows desde una sola base de código compartida. Tiene controles de interfaz de usuario recopilados para mejorar el rendimiento y la extensibilidad.  Uno de sus objetivos clave es implementar la mayor parte de la lógica de la aplicación y el diseño de la interfaz de usuario en una única base de código. Nos ha resultado útil por usar una base de código compartida única, permite compartir el diseño de la interfaz de usuario entre plataformas y también compartir código, pruebas y lógica de negocios entre plataformas. </a:t>
            </a:r>
            <a:endParaRPr b="0" lang="en-US" sz="1500" spc="-1" strike="noStrike">
              <a:solidFill>
                <a:schemeClr val="dk1"/>
              </a:solidFill>
              <a:latin typeface="Rockwell"/>
            </a:endParaRPr>
          </a:p>
          <a:p>
            <a:pPr indent="0" defTabSz="914400">
              <a:lnSpc>
                <a:spcPct val="120000"/>
              </a:lnSpc>
              <a:spcBef>
                <a:spcPts val="1001"/>
              </a:spcBef>
              <a:buNone/>
              <a:tabLst>
                <a:tab algn="l" pos="0"/>
              </a:tabLst>
            </a:pPr>
            <a:r>
              <a:rPr b="0" lang="es-ES" sz="1500" spc="-1" strike="noStrike">
                <a:solidFill>
                  <a:schemeClr val="dk1"/>
                </a:solidFill>
                <a:latin typeface="Rockwell"/>
              </a:rPr>
              <a:t>Algunas de sus características que nos han interesado y hemos usado para la aplicación son que permite crear aplicaciones multiplataforma con un solo proyecto (pero puede agregar recursos y código fuente específicos de la plataforma si es necesario), que tiene un motor de diseño elaborado para diseñar las ventanas, varios tipos de ventanas para crear tipos de navegación enriquecidos, compatibilidad con XAML y el enlace de datos, para obtener patrones de desarrollo más elegantes y fáciles de mantener, crear controladores personalizados para mejorar la forma en que se presentan los elementos de la interfaz de usuario, una API multiplataforma para acceder a las características de dispositivos nativos: que permiten a las aplicaciones acceder a características del dispositivo (como el GPS que hemos usado para el mapa), funcionalidad de gráficos multiplataforma (proporciona un lienzo de dibujo que admite formas e imágenes de dibujo y pintura, operaciones de redacción y transformaciones de objetos gráficos), un único sistema de proyecto que usa varios destinos (para tener como destino Android, iOS, macOS y Windows) y además un recarga activa de .NET para modificar tanto el XAML como el código fuente administrado mientras se ejecuta la aplicación y luego ver las modificaciones sin volver a generar la aplicación.</a:t>
            </a:r>
            <a:endParaRPr b="0" lang="en-US" sz="1500" spc="-1" strike="noStrike">
              <a:solidFill>
                <a:schemeClr val="dk1"/>
              </a:solidFill>
              <a:latin typeface="Rockwel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1154520" y="0"/>
            <a:ext cx="8825400" cy="923040"/>
          </a:xfrm>
          <a:prstGeom prst="rect">
            <a:avLst/>
          </a:prstGeom>
          <a:noFill/>
          <a:ln w="0">
            <a:noFill/>
          </a:ln>
        </p:spPr>
        <p:txBody>
          <a:bodyPr lIns="91440" rIns="91440" tIns="45720" bIns="45720" anchor="ctr">
            <a:normAutofit/>
          </a:bodyPr>
          <a:p>
            <a:pPr indent="0" algn="ctr" defTabSz="914400">
              <a:lnSpc>
                <a:spcPct val="90000"/>
              </a:lnSpc>
              <a:buNone/>
            </a:pPr>
            <a:r>
              <a:rPr b="1" lang="es-ES" sz="3600" spc="-1" strike="noStrike" u="sng" cap="all">
                <a:solidFill>
                  <a:srgbClr val="ffc000"/>
                </a:solidFill>
                <a:uFillTx/>
                <a:latin typeface="Bookman Old Style"/>
              </a:rPr>
              <a:t>Tecnologías Utilizadas</a:t>
            </a:r>
            <a:endParaRPr b="0" lang="en-US" sz="3600" spc="-1" strike="noStrike">
              <a:solidFill>
                <a:schemeClr val="dk1"/>
              </a:solidFill>
              <a:latin typeface="Rockwell"/>
            </a:endParaRPr>
          </a:p>
        </p:txBody>
      </p:sp>
      <p:sp>
        <p:nvSpPr>
          <p:cNvPr id="144" name="PlaceHolder 2"/>
          <p:cNvSpPr>
            <a:spLocks noGrp="1"/>
          </p:cNvSpPr>
          <p:nvPr>
            <p:ph/>
          </p:nvPr>
        </p:nvSpPr>
        <p:spPr>
          <a:xfrm>
            <a:off x="238320" y="923400"/>
            <a:ext cx="11781000" cy="5795280"/>
          </a:xfrm>
          <a:prstGeom prst="rect">
            <a:avLst/>
          </a:prstGeom>
          <a:noFill/>
          <a:ln w="0">
            <a:noFill/>
          </a:ln>
        </p:spPr>
        <p:txBody>
          <a:bodyPr lIns="91440" rIns="91440" tIns="45720" bIns="45720" anchor="t">
            <a:normAutofit/>
          </a:bodyPr>
          <a:p>
            <a:pPr indent="0" defTabSz="914400">
              <a:lnSpc>
                <a:spcPct val="120000"/>
              </a:lnSpc>
              <a:spcBef>
                <a:spcPts val="1001"/>
              </a:spcBef>
              <a:buNone/>
              <a:tabLst>
                <a:tab algn="l" pos="0"/>
              </a:tabLst>
            </a:pPr>
            <a:r>
              <a:rPr b="1" lang="es-ES" sz="1600" spc="-1" strike="noStrike" u="sng">
                <a:solidFill>
                  <a:srgbClr val="ffc000"/>
                </a:solidFill>
                <a:uFillTx/>
                <a:latin typeface="Rockwell"/>
              </a:rPr>
              <a:t>.NET</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Hemos decidido usar el lenguaje de programación aplicación .NET porque permite interactuar con los usuarios y utilizar sistemas de Bases de Datos. Además de ser una plataforma de aplicaciones segura, confiable y de alto rendimiento.</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C# es el lenguaje de programación que usa, es fuertemente tipado y tiene seguridad de tipos, presenta simultaneidad integrada y administración automática de memoria. </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Algunas de sus características que nos han interesado y hemos usado para la aplicación son que ejecuta código de aplicación, proporciona funcionalidad de la utilidad como análisis de JSON, compila código fuente de C# (y otros lenguajes) en código ejecutable (entorno de ejecución), SDK y otras herramientas que permiten la creación y supervisión de aplicaciones con flujos de trabajo modernos y además de pilas de aplicaciones que permiten escribir aplicaciones (ASP.NET Core y Windows Forms).</a:t>
            </a:r>
            <a:endParaRPr b="0" lang="en-US" sz="1600" spc="-1" strike="noStrike">
              <a:solidFill>
                <a:schemeClr val="dk1"/>
              </a:solidFill>
              <a:latin typeface="Rockwel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154520" y="0"/>
            <a:ext cx="8825400" cy="923040"/>
          </a:xfrm>
          <a:prstGeom prst="rect">
            <a:avLst/>
          </a:prstGeom>
          <a:noFill/>
          <a:ln w="0">
            <a:noFill/>
          </a:ln>
        </p:spPr>
        <p:txBody>
          <a:bodyPr lIns="91440" rIns="91440" tIns="45720" bIns="45720" anchor="ctr">
            <a:normAutofit/>
          </a:bodyPr>
          <a:p>
            <a:pPr indent="0" algn="ctr" defTabSz="914400">
              <a:lnSpc>
                <a:spcPct val="90000"/>
              </a:lnSpc>
              <a:buNone/>
            </a:pPr>
            <a:r>
              <a:rPr b="1" lang="es-ES" sz="3600" spc="-1" strike="noStrike" u="sng" cap="all">
                <a:solidFill>
                  <a:srgbClr val="ffc000"/>
                </a:solidFill>
                <a:uFillTx/>
                <a:latin typeface="Bookman Old Style"/>
              </a:rPr>
              <a:t>Tecnologías Utilizadas</a:t>
            </a:r>
            <a:endParaRPr b="0" lang="en-US" sz="3600" spc="-1" strike="noStrike">
              <a:solidFill>
                <a:schemeClr val="dk1"/>
              </a:solidFill>
              <a:latin typeface="Rockwell"/>
            </a:endParaRPr>
          </a:p>
        </p:txBody>
      </p:sp>
      <p:sp>
        <p:nvSpPr>
          <p:cNvPr id="146" name="PlaceHolder 2"/>
          <p:cNvSpPr>
            <a:spLocks noGrp="1"/>
          </p:cNvSpPr>
          <p:nvPr>
            <p:ph/>
          </p:nvPr>
        </p:nvSpPr>
        <p:spPr>
          <a:xfrm>
            <a:off x="238320" y="923400"/>
            <a:ext cx="11781000" cy="5795280"/>
          </a:xfrm>
          <a:prstGeom prst="rect">
            <a:avLst/>
          </a:prstGeom>
          <a:noFill/>
          <a:ln w="0">
            <a:noFill/>
          </a:ln>
        </p:spPr>
        <p:txBody>
          <a:bodyPr lIns="91440" rIns="91440" tIns="45720" bIns="45720" anchor="t">
            <a:normAutofit/>
          </a:bodyPr>
          <a:p>
            <a:pPr indent="0" defTabSz="914400">
              <a:lnSpc>
                <a:spcPct val="120000"/>
              </a:lnSpc>
              <a:spcBef>
                <a:spcPts val="1001"/>
              </a:spcBef>
              <a:buNone/>
              <a:tabLst>
                <a:tab algn="l" pos="0"/>
              </a:tabLst>
            </a:pPr>
            <a:r>
              <a:rPr b="1" lang="es-ES" sz="1400" spc="-1" strike="noStrike" u="sng">
                <a:solidFill>
                  <a:srgbClr val="ffc000"/>
                </a:solidFill>
                <a:uFillTx/>
                <a:latin typeface="Rockwell"/>
              </a:rPr>
              <a:t>Supabase</a:t>
            </a:r>
            <a:endParaRPr b="0" lang="en-US" sz="1400" spc="-1" strike="noStrike">
              <a:solidFill>
                <a:schemeClr val="dk1"/>
              </a:solidFill>
              <a:latin typeface="Rockwell"/>
            </a:endParaRPr>
          </a:p>
          <a:p>
            <a:pPr indent="0" defTabSz="914400">
              <a:lnSpc>
                <a:spcPct val="120000"/>
              </a:lnSpc>
              <a:spcBef>
                <a:spcPts val="1001"/>
              </a:spcBef>
              <a:buNone/>
              <a:tabLst>
                <a:tab algn="l" pos="0"/>
              </a:tabLst>
            </a:pPr>
            <a:r>
              <a:rPr b="0" lang="es-ES" sz="1400" spc="-1" strike="noStrike">
                <a:solidFill>
                  <a:schemeClr val="dk1"/>
                </a:solidFill>
                <a:latin typeface="Rockwell"/>
              </a:rPr>
              <a:t>Hemos decidido usar Supabase como gestor de Base de Datos online. Es una plataforma BaaS (Backend as a Service) alojada en la nube que da a desarrolladores una amplia gama de herramientas para crear y gestionar servicios backend. Esto permite subcontratar funciones y desarrollar las aplicaciones de manera ágil, sin tener que preocuparse por las tareas relacionadas con el lado del servidor.</a:t>
            </a:r>
            <a:endParaRPr b="0" lang="en-US" sz="1400" spc="-1" strike="noStrike">
              <a:solidFill>
                <a:schemeClr val="dk1"/>
              </a:solidFill>
              <a:latin typeface="Rockwell"/>
            </a:endParaRPr>
          </a:p>
          <a:p>
            <a:pPr indent="0" defTabSz="914400">
              <a:lnSpc>
                <a:spcPct val="120000"/>
              </a:lnSpc>
              <a:spcBef>
                <a:spcPts val="1001"/>
              </a:spcBef>
              <a:buNone/>
              <a:tabLst>
                <a:tab algn="l" pos="0"/>
              </a:tabLst>
            </a:pPr>
            <a:r>
              <a:rPr b="0" lang="es-ES" sz="1400" spc="-1" strike="noStrike">
                <a:solidFill>
                  <a:schemeClr val="dk1"/>
                </a:solidFill>
                <a:latin typeface="Rockwell"/>
              </a:rPr>
              <a:t>Es una alternativa de código abierto a Firebase de Google, pero con una interfaz intuitiva. No necesita instalaciones para poder usarla, solo crear una cuenta para comenzar a desarrollar un proyecto. Ofrece todos los servicios y herramientas de backend necesarias para crear una aplicación escalable y segura: gestión de base de datos, autenticación, almacenamiento de archivos, generación automática de APIs y actualizaciones en tiempo real, entre otros. </a:t>
            </a:r>
            <a:endParaRPr b="0" lang="en-US" sz="1400" spc="-1" strike="noStrike">
              <a:solidFill>
                <a:schemeClr val="dk1"/>
              </a:solidFill>
              <a:latin typeface="Rockwell"/>
            </a:endParaRPr>
          </a:p>
          <a:p>
            <a:pPr indent="0" defTabSz="914400">
              <a:lnSpc>
                <a:spcPct val="120000"/>
              </a:lnSpc>
              <a:spcBef>
                <a:spcPts val="1001"/>
              </a:spcBef>
              <a:buNone/>
              <a:tabLst>
                <a:tab algn="l" pos="0"/>
              </a:tabLst>
            </a:pPr>
            <a:r>
              <a:rPr b="0" lang="es-ES" sz="1400" spc="-1" strike="noStrike">
                <a:solidFill>
                  <a:schemeClr val="dk1"/>
                </a:solidFill>
                <a:latin typeface="Rockwell"/>
              </a:rPr>
              <a:t>Algunas de sus características que nos han interesado y hemos usado para la aplicación son su interfaz intuitiva para ahorrar tiempo e inversión para desarrollar la aplicación, que tiene código abierto porque se tiene acceso completo al código fuente y puede ser personalizado según nuestras necesidades, comunidad en crecimiento porque cuenta con una comunidad de colaboradores que crece diariamente con muchos usuarios que dan soporte para encontrar la solución a cualquier problema.</a:t>
            </a:r>
            <a:endParaRPr b="0" lang="en-US" sz="1400" spc="-1" strike="noStrike">
              <a:solidFill>
                <a:schemeClr val="dk1"/>
              </a:solidFill>
              <a:latin typeface="Rockwell"/>
            </a:endParaRPr>
          </a:p>
          <a:p>
            <a:pPr indent="0" defTabSz="914400">
              <a:lnSpc>
                <a:spcPct val="120000"/>
              </a:lnSpc>
              <a:spcBef>
                <a:spcPts val="1001"/>
              </a:spcBef>
              <a:buNone/>
              <a:tabLst>
                <a:tab algn="l" pos="0"/>
              </a:tabLst>
            </a:pPr>
            <a:r>
              <a:rPr b="0" lang="es-ES" sz="1400" spc="-1" strike="noStrike">
                <a:solidFill>
                  <a:schemeClr val="dk1"/>
                </a:solidFill>
                <a:latin typeface="Rockwell"/>
              </a:rPr>
              <a:t>También tiene una base de datos relacional Postgres que utiliza (PostgreSQL) porque es muy flexible y permite crear aplicaciones en tiempo real ofreciendo, al mismo tiempo y tiene un mayor soporte para consultas complejas y de integración de datos, múltiples opciones de implementación porque es posible implementar la aplicación o servicio en la nube de manera muy fácil y rápida mediante su interfaz de línea de comandos o utilizando su panel de control. </a:t>
            </a:r>
            <a:endParaRPr b="0" lang="en-US" sz="1400" spc="-1" strike="noStrike">
              <a:solidFill>
                <a:schemeClr val="dk1"/>
              </a:solidFill>
              <a:latin typeface="Rockwell"/>
            </a:endParaRPr>
          </a:p>
          <a:p>
            <a:pPr indent="0" defTabSz="914400">
              <a:lnSpc>
                <a:spcPct val="120000"/>
              </a:lnSpc>
              <a:spcBef>
                <a:spcPts val="1001"/>
              </a:spcBef>
              <a:buNone/>
              <a:tabLst>
                <a:tab algn="l" pos="0"/>
              </a:tabLst>
            </a:pPr>
            <a:r>
              <a:rPr b="0" lang="es-ES" sz="1400" spc="-1" strike="noStrike">
                <a:solidFill>
                  <a:schemeClr val="dk1"/>
                </a:solidFill>
                <a:latin typeface="Rockwell"/>
              </a:rPr>
              <a:t>Además, porque no tiene dependencia del proveedor porque a diferencia de otros BaaS (que pueden sufrir bloqueos por parte de su proveedor) no hay problema porque ya que es de código abierto, esta no depende de limitaciones de terceros.</a:t>
            </a:r>
            <a:endParaRPr b="0" lang="en-US" sz="1400" spc="-1" strike="noStrike">
              <a:solidFill>
                <a:schemeClr val="dk1"/>
              </a:solidFill>
              <a:latin typeface="Rockwel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1154520" y="0"/>
            <a:ext cx="8825400" cy="923040"/>
          </a:xfrm>
          <a:prstGeom prst="rect">
            <a:avLst/>
          </a:prstGeom>
          <a:noFill/>
          <a:ln w="0">
            <a:noFill/>
          </a:ln>
        </p:spPr>
        <p:txBody>
          <a:bodyPr lIns="91440" rIns="91440" tIns="45720" bIns="45720" anchor="ctr">
            <a:normAutofit/>
          </a:bodyPr>
          <a:p>
            <a:pPr indent="0" algn="ctr" defTabSz="914400">
              <a:lnSpc>
                <a:spcPct val="90000"/>
              </a:lnSpc>
              <a:buNone/>
            </a:pPr>
            <a:r>
              <a:rPr b="1" lang="es-ES" sz="3600" spc="-1" strike="noStrike" u="sng" cap="all">
                <a:solidFill>
                  <a:srgbClr val="ffc000"/>
                </a:solidFill>
                <a:uFillTx/>
                <a:latin typeface="Bookman Old Style"/>
              </a:rPr>
              <a:t>Tecnologías Utilizadas</a:t>
            </a:r>
            <a:endParaRPr b="0" lang="en-US" sz="3600" spc="-1" strike="noStrike">
              <a:solidFill>
                <a:schemeClr val="dk1"/>
              </a:solidFill>
              <a:latin typeface="Rockwell"/>
            </a:endParaRPr>
          </a:p>
        </p:txBody>
      </p:sp>
      <p:sp>
        <p:nvSpPr>
          <p:cNvPr id="148" name="PlaceHolder 2"/>
          <p:cNvSpPr>
            <a:spLocks noGrp="1"/>
          </p:cNvSpPr>
          <p:nvPr>
            <p:ph/>
          </p:nvPr>
        </p:nvSpPr>
        <p:spPr>
          <a:xfrm>
            <a:off x="238320" y="923400"/>
            <a:ext cx="11781000" cy="5795280"/>
          </a:xfrm>
          <a:prstGeom prst="rect">
            <a:avLst/>
          </a:prstGeom>
          <a:noFill/>
          <a:ln w="0">
            <a:noFill/>
          </a:ln>
        </p:spPr>
        <p:txBody>
          <a:bodyPr lIns="91440" rIns="91440" tIns="45720" bIns="45720" anchor="t">
            <a:normAutofit/>
          </a:bodyPr>
          <a:p>
            <a:pPr indent="0" defTabSz="914400">
              <a:lnSpc>
                <a:spcPct val="120000"/>
              </a:lnSpc>
              <a:spcBef>
                <a:spcPts val="1001"/>
              </a:spcBef>
              <a:buNone/>
              <a:tabLst>
                <a:tab algn="l" pos="0"/>
              </a:tabLst>
            </a:pPr>
            <a:r>
              <a:rPr b="1" lang="es-ES" sz="1600" spc="-1" strike="noStrike" u="sng">
                <a:solidFill>
                  <a:srgbClr val="ffc000"/>
                </a:solidFill>
                <a:uFillTx/>
                <a:latin typeface="Rockwell"/>
              </a:rPr>
              <a:t>GitHub</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Hemos decidido usar GitHub como repositorio de archivos. Es un servicio basado en la nube que aloja un sistema de control de versiones (VCS) llamado Git que permite a los programadores colaborar y realizar cambios en proyectos compartidos, a la vez que mantienen un seguimiento detallado de su progreso. Los repositorios los hemos usado para guardar archivos especialmente los lenguajes de programación de MAUI, editarlos y ponerlos en común.</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1" lang="es-ES" sz="1600" spc="-1" strike="noStrike" u="sng">
                <a:solidFill>
                  <a:srgbClr val="ffc000"/>
                </a:solidFill>
                <a:uFillTx/>
                <a:latin typeface="Rockwell"/>
              </a:rPr>
              <a:t>GitHub Pages</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Además de GitHub tiene este apartado que hemos utilizado para guardar nuestra página web que tenemos para poder instalar nuestra aplicación. Hemos elegido GitHub Pages debido a que es gratis y las facilidades que no da de poder tener la web en un servidor sin tener que pagar ni tener que crear nosotros el servidor.</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1" lang="es-ES" sz="1600" spc="-1" strike="noStrike" u="sng">
                <a:solidFill>
                  <a:srgbClr val="ffc000"/>
                </a:solidFill>
                <a:uFillTx/>
                <a:latin typeface="Rockwell"/>
              </a:rPr>
              <a:t>Visual Studio</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Hemos decidido usar Visual Studio como entorno de desarrollo. Es una plataforma de lanzamiento creativa que puede utilizar para editar, depurar y compilar código de una aplicación. Además del editor y depurador estándar que ofrecen la mayoría de IDE, incluye compiladores, herramientas de completado de código, diseñadores gráficos y muchas más funciones para mejorar el proceso de desarrollo de software.</a:t>
            </a:r>
            <a:endParaRPr b="0" lang="en-US" sz="1600" spc="-1" strike="noStrike">
              <a:solidFill>
                <a:schemeClr val="dk1"/>
              </a:solidFill>
              <a:latin typeface="Rockwel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1154520" y="0"/>
            <a:ext cx="8825400" cy="923040"/>
          </a:xfrm>
          <a:prstGeom prst="rect">
            <a:avLst/>
          </a:prstGeom>
          <a:noFill/>
          <a:ln w="0">
            <a:noFill/>
          </a:ln>
        </p:spPr>
        <p:txBody>
          <a:bodyPr lIns="91440" rIns="91440" tIns="45720" bIns="45720" anchor="ctr">
            <a:normAutofit/>
          </a:bodyPr>
          <a:p>
            <a:pPr indent="0" algn="ctr" defTabSz="914400">
              <a:lnSpc>
                <a:spcPct val="90000"/>
              </a:lnSpc>
              <a:buNone/>
            </a:pPr>
            <a:r>
              <a:rPr b="1" lang="es-ES" sz="3600" spc="-1" strike="noStrike" u="sng" cap="all">
                <a:solidFill>
                  <a:srgbClr val="ffc000"/>
                </a:solidFill>
                <a:uFillTx/>
                <a:latin typeface="Bookman Old Style"/>
              </a:rPr>
              <a:t>Tecnologías Utilizadas</a:t>
            </a:r>
            <a:endParaRPr b="0" lang="en-US" sz="3600" spc="-1" strike="noStrike">
              <a:solidFill>
                <a:schemeClr val="dk1"/>
              </a:solidFill>
              <a:latin typeface="Rockwell"/>
            </a:endParaRPr>
          </a:p>
        </p:txBody>
      </p:sp>
      <p:sp>
        <p:nvSpPr>
          <p:cNvPr id="150" name="PlaceHolder 2"/>
          <p:cNvSpPr>
            <a:spLocks noGrp="1"/>
          </p:cNvSpPr>
          <p:nvPr>
            <p:ph/>
          </p:nvPr>
        </p:nvSpPr>
        <p:spPr>
          <a:xfrm>
            <a:off x="238320" y="923400"/>
            <a:ext cx="11781000" cy="5795280"/>
          </a:xfrm>
          <a:prstGeom prst="rect">
            <a:avLst/>
          </a:prstGeom>
          <a:noFill/>
          <a:ln w="0">
            <a:noFill/>
          </a:ln>
        </p:spPr>
        <p:txBody>
          <a:bodyPr lIns="91440" rIns="91440" tIns="45720" bIns="45720" anchor="t">
            <a:normAutofit/>
          </a:bodyPr>
          <a:p>
            <a:pPr indent="0" defTabSz="914400">
              <a:lnSpc>
                <a:spcPct val="120000"/>
              </a:lnSpc>
              <a:spcBef>
                <a:spcPts val="1001"/>
              </a:spcBef>
              <a:buNone/>
              <a:tabLst>
                <a:tab algn="l" pos="0"/>
              </a:tabLst>
            </a:pPr>
            <a:r>
              <a:rPr b="1" lang="es-ES" sz="1400" spc="-1" strike="noStrike" u="sng">
                <a:solidFill>
                  <a:srgbClr val="ffc000"/>
                </a:solidFill>
                <a:uFillTx/>
                <a:latin typeface="Rockwell"/>
              </a:rPr>
              <a:t>APIs de Google</a:t>
            </a:r>
            <a:endParaRPr b="0" lang="en-US" sz="1400" spc="-1" strike="noStrike">
              <a:solidFill>
                <a:schemeClr val="dk1"/>
              </a:solidFill>
              <a:latin typeface="Rockwell"/>
            </a:endParaRPr>
          </a:p>
          <a:p>
            <a:pPr indent="0" defTabSz="914400">
              <a:lnSpc>
                <a:spcPct val="120000"/>
              </a:lnSpc>
              <a:spcBef>
                <a:spcPts val="1001"/>
              </a:spcBef>
              <a:buNone/>
              <a:tabLst>
                <a:tab algn="l" pos="0"/>
              </a:tabLst>
            </a:pPr>
            <a:r>
              <a:rPr b="0" lang="es-ES" sz="1400" spc="-1" strike="noStrike">
                <a:solidFill>
                  <a:schemeClr val="dk1"/>
                </a:solidFill>
                <a:latin typeface="Rockwell"/>
              </a:rPr>
              <a:t>Hemos decidido usar las APIs Places API (New), Bing Maps y Maps SDK for Android para incluir mapas en la aplicación con las coordenadas correspondientes.  </a:t>
            </a:r>
            <a:endParaRPr b="0" lang="en-US" sz="1400" spc="-1" strike="noStrike">
              <a:solidFill>
                <a:schemeClr val="dk1"/>
              </a:solidFill>
              <a:latin typeface="Rockwell"/>
            </a:endParaRPr>
          </a:p>
          <a:p>
            <a:pPr indent="0" defTabSz="914400">
              <a:lnSpc>
                <a:spcPct val="120000"/>
              </a:lnSpc>
              <a:spcBef>
                <a:spcPts val="1001"/>
              </a:spcBef>
              <a:buNone/>
              <a:tabLst>
                <a:tab algn="l" pos="0"/>
              </a:tabLst>
            </a:pPr>
            <a:r>
              <a:rPr b="1" lang="es-ES" sz="1400" spc="-1" strike="noStrike" u="sng">
                <a:solidFill>
                  <a:srgbClr val="ffc000"/>
                </a:solidFill>
                <a:uFillTx/>
                <a:latin typeface="Rockwell"/>
              </a:rPr>
              <a:t>Places API (New)</a:t>
            </a:r>
            <a:endParaRPr b="0" lang="en-US" sz="1400" spc="-1" strike="noStrike">
              <a:solidFill>
                <a:schemeClr val="dk1"/>
              </a:solidFill>
              <a:latin typeface="Rockwell"/>
            </a:endParaRPr>
          </a:p>
          <a:p>
            <a:pPr indent="0" defTabSz="914400">
              <a:lnSpc>
                <a:spcPct val="120000"/>
              </a:lnSpc>
              <a:spcBef>
                <a:spcPts val="1001"/>
              </a:spcBef>
              <a:buNone/>
              <a:tabLst>
                <a:tab algn="l" pos="0"/>
              </a:tabLst>
            </a:pPr>
            <a:r>
              <a:rPr b="0" lang="es-ES" sz="1400" spc="-1" strike="noStrike">
                <a:solidFill>
                  <a:schemeClr val="dk1"/>
                </a:solidFill>
                <a:latin typeface="Rockwell"/>
              </a:rPr>
              <a:t>Es una API que hemos usado para obtener los lugares de interés es la nueva versión de la API de Google Places que da acceso a lugares de interés, incluida una lista ampliada de detalles y tipos de lugares. Muestra a los usuarios nuevos atributos de lugares. </a:t>
            </a:r>
            <a:endParaRPr b="0" lang="en-US" sz="1400" spc="-1" strike="noStrike">
              <a:solidFill>
                <a:schemeClr val="dk1"/>
              </a:solidFill>
              <a:latin typeface="Rockwell"/>
            </a:endParaRPr>
          </a:p>
          <a:p>
            <a:pPr indent="0" defTabSz="914400">
              <a:lnSpc>
                <a:spcPct val="120000"/>
              </a:lnSpc>
              <a:spcBef>
                <a:spcPts val="1001"/>
              </a:spcBef>
              <a:buNone/>
              <a:tabLst>
                <a:tab algn="l" pos="0"/>
              </a:tabLst>
            </a:pPr>
            <a:r>
              <a:rPr b="0" lang="es-ES" sz="1400" spc="-1" strike="noStrike">
                <a:solidFill>
                  <a:schemeClr val="dk1"/>
                </a:solidFill>
                <a:latin typeface="Rockwell"/>
              </a:rPr>
              <a:t>Esta API ofrecer muchas funciones como conseguir coordenadas de un sitio, conseguir lugares de interés , conseguir fotos de cada lugar, etc. Se ha usado su versión New en vez de la normal ya que ofrece el doble de lugares (100M a 200M) que la versión normal. </a:t>
            </a:r>
            <a:endParaRPr b="0" lang="en-US" sz="1400" spc="-1" strike="noStrike">
              <a:solidFill>
                <a:schemeClr val="dk1"/>
              </a:solidFill>
              <a:latin typeface="Rockwell"/>
            </a:endParaRPr>
          </a:p>
          <a:p>
            <a:pPr indent="0" defTabSz="914400">
              <a:lnSpc>
                <a:spcPct val="120000"/>
              </a:lnSpc>
              <a:spcBef>
                <a:spcPts val="1001"/>
              </a:spcBef>
              <a:buNone/>
              <a:tabLst>
                <a:tab algn="l" pos="0"/>
              </a:tabLst>
            </a:pPr>
            <a:r>
              <a:rPr b="0" lang="es-ES" sz="1400" spc="-1" strike="noStrike">
                <a:solidFill>
                  <a:schemeClr val="dk1"/>
                </a:solidFill>
                <a:latin typeface="Rockwell"/>
              </a:rPr>
              <a:t>Algunas de sus características que nos han interesado y hemos usado para la aplicación son Autocompletar porque esta función nos ayuda en la cuando insertamos las localidades, hace peticiones a la API de places para encontrar localidades que su nombre se parezca a lo que escribimos. Devuelve una lista de localidades que son las que se ven en la aplicación mientras se va escribiendo.</a:t>
            </a:r>
            <a:endParaRPr b="0" lang="en-US" sz="1400" spc="-1" strike="noStrike">
              <a:solidFill>
                <a:schemeClr val="dk1"/>
              </a:solidFill>
              <a:latin typeface="Rockwell"/>
            </a:endParaRPr>
          </a:p>
          <a:p>
            <a:pPr indent="0" defTabSz="914400">
              <a:lnSpc>
                <a:spcPct val="120000"/>
              </a:lnSpc>
              <a:spcBef>
                <a:spcPts val="1001"/>
              </a:spcBef>
              <a:buNone/>
              <a:tabLst>
                <a:tab algn="l" pos="0"/>
              </a:tabLst>
            </a:pPr>
            <a:r>
              <a:rPr b="0" lang="es-ES" sz="1400" spc="-1" strike="noStrike">
                <a:solidFill>
                  <a:schemeClr val="dk1"/>
                </a:solidFill>
                <a:latin typeface="Rockwell"/>
              </a:rPr>
              <a:t>También Place Details porque esta función de la API se encarga de darnos datos de la localidad elegida como la Provincia a la que pertenece, la Comunidad Autónoma y las coordenadas de Longitud y Latitud que las necesitamos para mostrar en el mapa donde está la localidad y para los lugares de interés.</a:t>
            </a:r>
            <a:endParaRPr b="0" lang="en-US" sz="1400" spc="-1" strike="noStrike">
              <a:solidFill>
                <a:schemeClr val="dk1"/>
              </a:solidFill>
              <a:latin typeface="Rockwell"/>
            </a:endParaRPr>
          </a:p>
          <a:p>
            <a:pPr indent="0" defTabSz="914400">
              <a:lnSpc>
                <a:spcPct val="120000"/>
              </a:lnSpc>
              <a:spcBef>
                <a:spcPts val="1001"/>
              </a:spcBef>
              <a:buNone/>
              <a:tabLst>
                <a:tab algn="l" pos="0"/>
              </a:tabLst>
            </a:pPr>
            <a:r>
              <a:rPr b="0" lang="es-ES" sz="1400" spc="-1" strike="noStrike">
                <a:solidFill>
                  <a:schemeClr val="dk1"/>
                </a:solidFill>
                <a:latin typeface="Rockwell"/>
              </a:rPr>
              <a:t>Además, Nearby Search porque esta función de la API se encarga de buscar lugares de interés de la localidad. Para ello tenemos que pasarle a la consulta de la API las coordenadas que conseguimos con Place Details y con esas coordenadas se encargar de buscar lugares de interés en un radio que le puedes pasar además de poder filtrar tipos de lugares descartando algunos que no quieras que salgan.</a:t>
            </a:r>
            <a:endParaRPr b="0" lang="en-US" sz="1400" spc="-1" strike="noStrike">
              <a:solidFill>
                <a:schemeClr val="dk1"/>
              </a:solidFill>
              <a:latin typeface="Rockwel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154520" y="0"/>
            <a:ext cx="8825400" cy="923040"/>
          </a:xfrm>
          <a:prstGeom prst="rect">
            <a:avLst/>
          </a:prstGeom>
          <a:noFill/>
          <a:ln w="0">
            <a:noFill/>
          </a:ln>
        </p:spPr>
        <p:txBody>
          <a:bodyPr lIns="91440" rIns="91440" tIns="45720" bIns="45720" anchor="ctr">
            <a:normAutofit/>
          </a:bodyPr>
          <a:p>
            <a:pPr indent="0" algn="ctr" defTabSz="914400">
              <a:lnSpc>
                <a:spcPct val="90000"/>
              </a:lnSpc>
              <a:buNone/>
            </a:pPr>
            <a:r>
              <a:rPr b="1" lang="es-ES" sz="3600" spc="-1" strike="noStrike" u="sng" cap="all">
                <a:solidFill>
                  <a:srgbClr val="ffc000"/>
                </a:solidFill>
                <a:uFillTx/>
                <a:latin typeface="Bookman Old Style"/>
              </a:rPr>
              <a:t>Tecnologías Utilizadas</a:t>
            </a:r>
            <a:endParaRPr b="0" lang="en-US" sz="3600" spc="-1" strike="noStrike">
              <a:solidFill>
                <a:schemeClr val="dk1"/>
              </a:solidFill>
              <a:latin typeface="Rockwell"/>
            </a:endParaRPr>
          </a:p>
        </p:txBody>
      </p:sp>
      <p:sp>
        <p:nvSpPr>
          <p:cNvPr id="152" name="PlaceHolder 2"/>
          <p:cNvSpPr>
            <a:spLocks noGrp="1"/>
          </p:cNvSpPr>
          <p:nvPr>
            <p:ph/>
          </p:nvPr>
        </p:nvSpPr>
        <p:spPr>
          <a:xfrm>
            <a:off x="238320" y="923400"/>
            <a:ext cx="11781000" cy="5795280"/>
          </a:xfrm>
          <a:prstGeom prst="rect">
            <a:avLst/>
          </a:prstGeom>
          <a:noFill/>
          <a:ln w="0">
            <a:noFill/>
          </a:ln>
        </p:spPr>
        <p:txBody>
          <a:bodyPr lIns="91440" rIns="91440" tIns="45720" bIns="45720" anchor="t">
            <a:normAutofit/>
          </a:bodyPr>
          <a:p>
            <a:pPr indent="0" defTabSz="914400">
              <a:lnSpc>
                <a:spcPct val="120000"/>
              </a:lnSpc>
              <a:spcBef>
                <a:spcPts val="1001"/>
              </a:spcBef>
              <a:buNone/>
              <a:tabLst>
                <a:tab algn="l" pos="0"/>
              </a:tabLst>
            </a:pPr>
            <a:r>
              <a:rPr b="1" lang="es-ES" sz="1600" spc="-1" strike="noStrike" u="sng">
                <a:solidFill>
                  <a:srgbClr val="ffc000"/>
                </a:solidFill>
                <a:uFillTx/>
                <a:latin typeface="Rockwell"/>
              </a:rPr>
              <a:t>Bing Maps</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Esta API no es de Google, pero la mencionamos aquí debido a que para poder mostrar un Mapa cuando la aplicación se ejecuta en Windows la API anterior no nos sirve y la que encontramos que mejor funcionaba era esta.</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1" lang="es-ES" sz="1600" spc="-1" strike="noStrike" u="sng">
                <a:solidFill>
                  <a:srgbClr val="ffc000"/>
                </a:solidFill>
                <a:uFillTx/>
                <a:latin typeface="Rockwell"/>
              </a:rPr>
              <a:t>Maps SDK for Android</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Es una API que hemos usado para agregar mapas a nuestra aplicación para Android, incluidas las aplicaciones para Wear OS que utilizan datos, reproducciones de mapas y respuestas gestuales de Google Maps. También porque ofrece información adicional sobre las ubicaciones del mapa y facilita la interacción con el usuario al agregar marcadores en los mapas.</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1" lang="es-ES" sz="1600" spc="-1" strike="noStrike" u="sng">
                <a:solidFill>
                  <a:srgbClr val="ffc000"/>
                </a:solidFill>
                <a:uFillTx/>
                <a:latin typeface="Rockwell"/>
              </a:rPr>
              <a:t>SMTP Gmail</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Hemos decidido usar el SMTP (Simple Mail Transfer Protocol) de Gmail para enviar correos de forma gratuita mediante el puerto 587 con TLS. Esto se puede conseguir en tu cuenta de Google creando una contraseña de aplicación que se usa para poder autenticarte en el servidor SMTP de Gmail. En nuestra aplicación la utilizamos para poder enviar correos para la confirmación de registro y para la recuperación de contraseña donde enviamos un código generado en nuestra aplicación.</a:t>
            </a:r>
            <a:endParaRPr b="0" lang="en-US" sz="1600" spc="-1" strike="noStrike">
              <a:solidFill>
                <a:schemeClr val="dk1"/>
              </a:solidFill>
              <a:latin typeface="Rockwell"/>
            </a:endParaRPr>
          </a:p>
          <a:p>
            <a:pPr indent="0" defTabSz="914400">
              <a:lnSpc>
                <a:spcPct val="120000"/>
              </a:lnSpc>
              <a:spcBef>
                <a:spcPts val="1001"/>
              </a:spcBef>
              <a:buNone/>
              <a:tabLst>
                <a:tab algn="l" pos="0"/>
              </a:tabLst>
            </a:pPr>
            <a:endParaRPr b="0" lang="en-US" sz="1600" spc="-1" strike="noStrike">
              <a:solidFill>
                <a:schemeClr val="dk1"/>
              </a:solidFill>
              <a:latin typeface="Rockwel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1154520" y="0"/>
            <a:ext cx="8825400" cy="932040"/>
          </a:xfrm>
          <a:prstGeom prst="rect">
            <a:avLst/>
          </a:prstGeom>
          <a:noFill/>
          <a:ln w="0">
            <a:noFill/>
          </a:ln>
        </p:spPr>
        <p:txBody>
          <a:bodyPr lIns="91440" rIns="91440" tIns="45720" bIns="45720" anchor="ctr">
            <a:normAutofit/>
          </a:bodyPr>
          <a:p>
            <a:pPr indent="0" algn="ctr" defTabSz="914400">
              <a:lnSpc>
                <a:spcPct val="90000"/>
              </a:lnSpc>
              <a:buNone/>
            </a:pPr>
            <a:r>
              <a:rPr b="1" lang="es-ES" sz="3600" spc="-1" strike="noStrike" u="sng" cap="all">
                <a:solidFill>
                  <a:srgbClr val="ffc000"/>
                </a:solidFill>
                <a:uFillTx/>
                <a:latin typeface="Bookman Old Style"/>
              </a:rPr>
              <a:t>Manual De Instalación</a:t>
            </a:r>
            <a:endParaRPr b="0" lang="en-US" sz="3600" spc="-1" strike="noStrike">
              <a:solidFill>
                <a:schemeClr val="dk1"/>
              </a:solidFill>
              <a:latin typeface="Rockwell"/>
            </a:endParaRPr>
          </a:p>
        </p:txBody>
      </p:sp>
      <p:sp>
        <p:nvSpPr>
          <p:cNvPr id="154" name="PlaceHolder 2"/>
          <p:cNvSpPr>
            <a:spLocks noGrp="1"/>
          </p:cNvSpPr>
          <p:nvPr>
            <p:ph/>
          </p:nvPr>
        </p:nvSpPr>
        <p:spPr>
          <a:xfrm>
            <a:off x="238320" y="932400"/>
            <a:ext cx="11781000" cy="5786280"/>
          </a:xfrm>
          <a:prstGeom prst="rect">
            <a:avLst/>
          </a:prstGeom>
          <a:noFill/>
          <a:ln w="0">
            <a:noFill/>
          </a:ln>
        </p:spPr>
        <p:txBody>
          <a:bodyPr lIns="91440" rIns="91440" tIns="45720" bIns="45720" anchor="t">
            <a:normAutofit/>
          </a:bodyPr>
          <a:p>
            <a:pPr marL="514440" indent="-514440" defTabSz="914400">
              <a:lnSpc>
                <a:spcPct val="120000"/>
              </a:lnSpc>
              <a:spcBef>
                <a:spcPts val="1001"/>
              </a:spcBef>
              <a:buClr>
                <a:srgbClr val="ffffff"/>
              </a:buClr>
              <a:buFont typeface="Bookman Old Style"/>
              <a:buAutoNum type="arabicPeriod"/>
            </a:pPr>
            <a:r>
              <a:rPr b="0" lang="es-ES" sz="1600" spc="-1" strike="noStrike">
                <a:solidFill>
                  <a:schemeClr val="dk1"/>
                </a:solidFill>
                <a:latin typeface="Rockwell"/>
              </a:rPr>
              <a:t>Para ver este proyecto de tienda aplicación es instalar Visual Studio con Desarrollo de Interfaz de Usuario de Aplicaciones Multiplataforma para incluir MAUI. </a:t>
            </a:r>
            <a:endParaRPr b="0" lang="en-US" sz="1600" spc="-1" strike="noStrike">
              <a:solidFill>
                <a:schemeClr val="dk1"/>
              </a:solidFill>
              <a:latin typeface="Rockwell"/>
            </a:endParaRPr>
          </a:p>
          <a:p>
            <a:pPr marL="514440" indent="-514440" defTabSz="914400">
              <a:lnSpc>
                <a:spcPct val="120000"/>
              </a:lnSpc>
              <a:spcBef>
                <a:spcPts val="1001"/>
              </a:spcBef>
              <a:buClr>
                <a:srgbClr val="ffffff"/>
              </a:buClr>
              <a:buFont typeface="Bookman Old Style"/>
              <a:buAutoNum type="arabicPeriod"/>
            </a:pPr>
            <a:r>
              <a:rPr b="0" lang="es-ES" sz="1600" spc="-1" strike="noStrike">
                <a:solidFill>
                  <a:schemeClr val="dk1"/>
                </a:solidFill>
                <a:latin typeface="Rockwell"/>
              </a:rPr>
              <a:t>Instalar el emulador en Visual Studio.</a:t>
            </a:r>
            <a:endParaRPr b="0" lang="en-US" sz="1600" spc="-1" strike="noStrike">
              <a:solidFill>
                <a:schemeClr val="dk1"/>
              </a:solidFill>
              <a:latin typeface="Rockwell"/>
            </a:endParaRPr>
          </a:p>
          <a:p>
            <a:pPr marL="514440" indent="-514440" defTabSz="914400">
              <a:lnSpc>
                <a:spcPct val="120000"/>
              </a:lnSpc>
              <a:spcBef>
                <a:spcPts val="1001"/>
              </a:spcBef>
              <a:buClr>
                <a:srgbClr val="ffffff"/>
              </a:buClr>
              <a:buFont typeface="Bookman Old Style"/>
              <a:buAutoNum type="arabicPeriod"/>
            </a:pPr>
            <a:r>
              <a:rPr b="0" lang="es-ES" sz="1600" spc="-1" strike="noStrike">
                <a:solidFill>
                  <a:schemeClr val="dk1"/>
                </a:solidFill>
                <a:latin typeface="Rockwell"/>
              </a:rPr>
              <a:t>Después abrir la solución del proyecto, iniciar el emulador pulsando la flecha verde. </a:t>
            </a:r>
            <a:endParaRPr b="0" lang="en-US" sz="1600" spc="-1" strike="noStrike">
              <a:solidFill>
                <a:schemeClr val="dk1"/>
              </a:solidFill>
              <a:latin typeface="Rockwell"/>
            </a:endParaRPr>
          </a:p>
          <a:p>
            <a:pPr marL="514440" indent="-514440" defTabSz="914400">
              <a:lnSpc>
                <a:spcPct val="120000"/>
              </a:lnSpc>
              <a:spcBef>
                <a:spcPts val="1001"/>
              </a:spcBef>
              <a:buClr>
                <a:srgbClr val="ffffff"/>
              </a:buClr>
              <a:buFont typeface="Bookman Old Style"/>
              <a:buAutoNum type="arabicPeriod"/>
            </a:pPr>
            <a:r>
              <a:rPr b="0" lang="es-ES" sz="1600" spc="-1" strike="noStrike">
                <a:solidFill>
                  <a:schemeClr val="dk1"/>
                </a:solidFill>
                <a:latin typeface="Rockwell"/>
              </a:rPr>
              <a:t>Por último, iniciar la aplicación pulsando la flecha verde.</a:t>
            </a:r>
            <a:endParaRPr b="0" lang="en-US" sz="1600" spc="-1" strike="noStrike">
              <a:solidFill>
                <a:schemeClr val="dk1"/>
              </a:solidFill>
              <a:latin typeface="Rockwel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154520" y="0"/>
            <a:ext cx="10113480" cy="1364400"/>
          </a:xfrm>
          <a:prstGeom prst="rect">
            <a:avLst/>
          </a:prstGeom>
          <a:noFill/>
          <a:ln w="0">
            <a:noFill/>
          </a:ln>
        </p:spPr>
        <p:txBody>
          <a:bodyPr lIns="91440" rIns="91440" tIns="45720" bIns="45720" anchor="ctr">
            <a:noAutofit/>
          </a:bodyPr>
          <a:p>
            <a:pPr indent="0" algn="ctr" defTabSz="914400">
              <a:lnSpc>
                <a:spcPct val="90000"/>
              </a:lnSpc>
              <a:buNone/>
            </a:pPr>
            <a:r>
              <a:rPr b="1" lang="es-ES" sz="2800" spc="-1" strike="noStrike" u="sng" cap="all">
                <a:solidFill>
                  <a:srgbClr val="ffc000"/>
                </a:solidFill>
                <a:uFillTx/>
                <a:latin typeface="Bookman Old Style"/>
              </a:rPr>
              <a:t>Manual De Usuario (Si No Has Iniciado Sesión)</a:t>
            </a:r>
            <a:endParaRPr b="0" lang="en-US" sz="2800" spc="-1" strike="noStrike">
              <a:solidFill>
                <a:schemeClr val="dk1"/>
              </a:solidFill>
              <a:latin typeface="Rockwell"/>
            </a:endParaRPr>
          </a:p>
        </p:txBody>
      </p:sp>
      <p:sp>
        <p:nvSpPr>
          <p:cNvPr id="156" name="PlaceHolder 2"/>
          <p:cNvSpPr>
            <a:spLocks noGrp="1"/>
          </p:cNvSpPr>
          <p:nvPr>
            <p:ph/>
          </p:nvPr>
        </p:nvSpPr>
        <p:spPr>
          <a:xfrm>
            <a:off x="238320" y="1023480"/>
            <a:ext cx="11781000" cy="5694840"/>
          </a:xfrm>
          <a:prstGeom prst="rect">
            <a:avLst/>
          </a:prstGeom>
          <a:noFill/>
          <a:ln w="0">
            <a:noFill/>
          </a:ln>
        </p:spPr>
        <p:txBody>
          <a:bodyPr lIns="91440" rIns="91440" tIns="45720" bIns="45720" anchor="t">
            <a:normAutofit/>
          </a:bodyPr>
          <a:p>
            <a:pPr marL="457200" indent="-457200" defTabSz="914400">
              <a:lnSpc>
                <a:spcPct val="120000"/>
              </a:lnSpc>
              <a:spcBef>
                <a:spcPts val="1001"/>
              </a:spcBef>
              <a:buClr>
                <a:srgbClr val="ffffff"/>
              </a:buClr>
              <a:buFont typeface="Bookman Old Style"/>
              <a:buAutoNum type="arabicPeriod"/>
            </a:pPr>
            <a:r>
              <a:rPr b="0" lang="es-ES" sz="1600" spc="-1" strike="noStrike">
                <a:solidFill>
                  <a:schemeClr val="dk1"/>
                </a:solidFill>
                <a:latin typeface="Rockwell"/>
              </a:rPr>
              <a:t>Al hacer click en Iniciar Sesión aparecerá para iniciar sesión.</a:t>
            </a:r>
            <a:endParaRPr b="0" lang="en-US" sz="1600" spc="-1" strike="noStrike">
              <a:solidFill>
                <a:schemeClr val="dk1"/>
              </a:solidFill>
              <a:latin typeface="Rockwell"/>
            </a:endParaRPr>
          </a:p>
          <a:p>
            <a:pPr marL="457200" indent="-457200" defTabSz="914400">
              <a:lnSpc>
                <a:spcPct val="120000"/>
              </a:lnSpc>
              <a:spcBef>
                <a:spcPts val="1001"/>
              </a:spcBef>
              <a:buClr>
                <a:srgbClr val="ffffff"/>
              </a:buClr>
              <a:buFont typeface="Bookman Old Style"/>
              <a:buAutoNum type="arabicPeriod"/>
            </a:pPr>
            <a:r>
              <a:rPr b="0" lang="es-ES" sz="1600" spc="-1" strike="noStrike">
                <a:solidFill>
                  <a:schemeClr val="dk1"/>
                </a:solidFill>
                <a:latin typeface="Rockwell"/>
              </a:rPr>
              <a:t>Al hacer click en Volver A Inicio volverá a la página de Inicio (Sin Sesión).</a:t>
            </a:r>
            <a:endParaRPr b="0" lang="en-US" sz="1600" spc="-1" strike="noStrike">
              <a:solidFill>
                <a:schemeClr val="dk1"/>
              </a:solidFill>
              <a:latin typeface="Rockwell"/>
            </a:endParaRPr>
          </a:p>
          <a:p>
            <a:pPr marL="457200" indent="-457200" defTabSz="914400">
              <a:lnSpc>
                <a:spcPct val="120000"/>
              </a:lnSpc>
              <a:spcBef>
                <a:spcPts val="1001"/>
              </a:spcBef>
              <a:buClr>
                <a:srgbClr val="ffffff"/>
              </a:buClr>
              <a:buFont typeface="Bookman Old Style"/>
              <a:buAutoNum type="arabicPeriod"/>
            </a:pPr>
            <a:r>
              <a:rPr b="0" lang="es-ES" sz="1600" spc="-1" strike="noStrike">
                <a:solidFill>
                  <a:schemeClr val="dk1"/>
                </a:solidFill>
                <a:latin typeface="Rockwell"/>
              </a:rPr>
              <a:t>Al hacer click en Crear Usuario aparecerá para crear un nuevo usuario.</a:t>
            </a:r>
            <a:endParaRPr b="0" lang="en-US" sz="1600" spc="-1" strike="noStrike">
              <a:solidFill>
                <a:schemeClr val="dk1"/>
              </a:solidFill>
              <a:latin typeface="Rockwell"/>
            </a:endParaRPr>
          </a:p>
          <a:p>
            <a:pPr marL="457200" indent="-457200" defTabSz="914400">
              <a:lnSpc>
                <a:spcPct val="120000"/>
              </a:lnSpc>
              <a:spcBef>
                <a:spcPts val="1001"/>
              </a:spcBef>
              <a:buClr>
                <a:srgbClr val="ffffff"/>
              </a:buClr>
              <a:buFont typeface="Bookman Old Style"/>
              <a:buAutoNum type="arabicPeriod"/>
            </a:pPr>
            <a:r>
              <a:rPr b="0" lang="es-ES" sz="1600" spc="-1" strike="noStrike">
                <a:solidFill>
                  <a:schemeClr val="dk1"/>
                </a:solidFill>
                <a:latin typeface="Rockwell"/>
              </a:rPr>
              <a:t>Después de escribir el nombre de usuario, contraseña. Haz click en Registrarse para crear el usuario.</a:t>
            </a:r>
            <a:endParaRPr b="0" lang="en-US" sz="1600" spc="-1" strike="noStrike">
              <a:solidFill>
                <a:schemeClr val="dk1"/>
              </a:solidFill>
              <a:latin typeface="Rockwell"/>
            </a:endParaRPr>
          </a:p>
          <a:p>
            <a:pPr marL="457200" indent="-457200" defTabSz="914400">
              <a:lnSpc>
                <a:spcPct val="120000"/>
              </a:lnSpc>
              <a:spcBef>
                <a:spcPts val="1001"/>
              </a:spcBef>
              <a:buClr>
                <a:srgbClr val="ffffff"/>
              </a:buClr>
              <a:buFont typeface="Bookman Old Style"/>
              <a:buAutoNum type="arabicPeriod"/>
            </a:pPr>
            <a:r>
              <a:rPr b="0" lang="es-ES" sz="1600" spc="-1" strike="noStrike">
                <a:solidFill>
                  <a:schemeClr val="dk1"/>
                </a:solidFill>
                <a:latin typeface="Rockwell"/>
              </a:rPr>
              <a:t>Si se ha creado el usuario correctamente haz click en Iniciar Sesión para volver al formulario para iniciar sesión.</a:t>
            </a:r>
            <a:endParaRPr b="0" lang="en-US" sz="1600" spc="-1" strike="noStrike">
              <a:solidFill>
                <a:schemeClr val="dk1"/>
              </a:solidFill>
              <a:latin typeface="Rockwell"/>
            </a:endParaRPr>
          </a:p>
          <a:p>
            <a:pPr marL="457200" indent="-457200" defTabSz="914400">
              <a:lnSpc>
                <a:spcPct val="120000"/>
              </a:lnSpc>
              <a:spcBef>
                <a:spcPts val="1001"/>
              </a:spcBef>
              <a:buClr>
                <a:srgbClr val="ffffff"/>
              </a:buClr>
              <a:buFont typeface="Bookman Old Style"/>
              <a:buAutoNum type="arabicPeriod"/>
            </a:pPr>
            <a:r>
              <a:rPr b="0" lang="es-ES" sz="1600" spc="-1" strike="noStrike">
                <a:solidFill>
                  <a:schemeClr val="dk1"/>
                </a:solidFill>
                <a:latin typeface="Rockwell"/>
              </a:rPr>
              <a:t>Por último, introduce tu nombre de usuario y contraseña para iniciar sesión.</a:t>
            </a:r>
            <a:endParaRPr b="0" lang="en-US" sz="1600" spc="-1" strike="noStrike">
              <a:solidFill>
                <a:schemeClr val="dk1"/>
              </a:solidFill>
              <a:latin typeface="Rockwell"/>
            </a:endParaRPr>
          </a:p>
          <a:p>
            <a:pPr indent="0" defTabSz="914400">
              <a:lnSpc>
                <a:spcPct val="120000"/>
              </a:lnSpc>
              <a:spcBef>
                <a:spcPts val="1001"/>
              </a:spcBef>
              <a:buNone/>
            </a:pPr>
            <a:endParaRPr b="0" lang="en-US" sz="1600" spc="-1" strike="noStrike">
              <a:solidFill>
                <a:schemeClr val="dk1"/>
              </a:solidFill>
              <a:latin typeface="Rockwel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154520" y="0"/>
            <a:ext cx="9575280" cy="1023120"/>
          </a:xfrm>
          <a:prstGeom prst="rect">
            <a:avLst/>
          </a:prstGeom>
          <a:noFill/>
          <a:ln w="0">
            <a:noFill/>
          </a:ln>
        </p:spPr>
        <p:txBody>
          <a:bodyPr lIns="91440" rIns="91440" tIns="45720" bIns="45720" anchor="ctr">
            <a:noAutofit/>
          </a:bodyPr>
          <a:p>
            <a:pPr indent="0" algn="ctr" defTabSz="914400">
              <a:lnSpc>
                <a:spcPct val="90000"/>
              </a:lnSpc>
              <a:buNone/>
            </a:pPr>
            <a:r>
              <a:rPr b="1" lang="es-ES" sz="2800" spc="-1" strike="noStrike" u="sng" cap="all">
                <a:solidFill>
                  <a:srgbClr val="ffc000"/>
                </a:solidFill>
                <a:uFillTx/>
                <a:latin typeface="Bookman Old Style"/>
              </a:rPr>
              <a:t>Manual De Usuario (Si Has Iniciado Sesión)</a:t>
            </a:r>
            <a:endParaRPr b="0" lang="en-US" sz="2800" spc="-1" strike="noStrike">
              <a:solidFill>
                <a:schemeClr val="dk1"/>
              </a:solidFill>
              <a:latin typeface="Rockwell"/>
            </a:endParaRPr>
          </a:p>
        </p:txBody>
      </p:sp>
      <p:sp>
        <p:nvSpPr>
          <p:cNvPr id="158" name="PlaceHolder 2"/>
          <p:cNvSpPr>
            <a:spLocks noGrp="1"/>
          </p:cNvSpPr>
          <p:nvPr>
            <p:ph/>
          </p:nvPr>
        </p:nvSpPr>
        <p:spPr>
          <a:xfrm>
            <a:off x="238320" y="834840"/>
            <a:ext cx="11953080" cy="6022800"/>
          </a:xfrm>
          <a:prstGeom prst="rect">
            <a:avLst/>
          </a:prstGeom>
          <a:noFill/>
          <a:ln w="0">
            <a:noFill/>
          </a:ln>
        </p:spPr>
        <p:txBody>
          <a:bodyPr lIns="91440" rIns="91440" tIns="45720" bIns="45720" anchor="t">
            <a:noAutofit/>
          </a:bodyPr>
          <a:p>
            <a:pPr marL="457200" indent="-457200" defTabSz="914400">
              <a:lnSpc>
                <a:spcPct val="120000"/>
              </a:lnSpc>
              <a:spcBef>
                <a:spcPts val="1001"/>
              </a:spcBef>
              <a:buClr>
                <a:srgbClr val="ffffff"/>
              </a:buClr>
              <a:buFont typeface="Bookman Old Style"/>
              <a:buAutoNum type="arabicPeriod"/>
            </a:pPr>
            <a:r>
              <a:rPr b="0" lang="es-ES" sz="2300" spc="-1" strike="noStrike">
                <a:solidFill>
                  <a:schemeClr val="dk1"/>
                </a:solidFill>
                <a:latin typeface="Rockwell"/>
              </a:rPr>
              <a:t>Al hacer click en Cerrar Sesión volverá a la página de Inicio (Sin Sesión).</a:t>
            </a:r>
            <a:endParaRPr b="0" lang="en-US" sz="2300" spc="-1" strike="noStrike">
              <a:solidFill>
                <a:schemeClr val="dk1"/>
              </a:solidFill>
              <a:latin typeface="Rockwell"/>
            </a:endParaRPr>
          </a:p>
          <a:p>
            <a:pPr indent="0" defTabSz="914400">
              <a:lnSpc>
                <a:spcPct val="120000"/>
              </a:lnSpc>
              <a:spcBef>
                <a:spcPts val="1001"/>
              </a:spcBef>
              <a:buNone/>
            </a:pPr>
            <a:endParaRPr b="0" lang="en-US" sz="2300" spc="-1" strike="noStrike">
              <a:solidFill>
                <a:schemeClr val="dk1"/>
              </a:solidFill>
              <a:latin typeface="Rockwel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154520" y="0"/>
            <a:ext cx="8825400" cy="851400"/>
          </a:xfrm>
          <a:prstGeom prst="rect">
            <a:avLst/>
          </a:prstGeom>
          <a:noFill/>
          <a:ln w="0">
            <a:noFill/>
          </a:ln>
        </p:spPr>
        <p:txBody>
          <a:bodyPr lIns="91440" rIns="91440" tIns="45720" bIns="45720" anchor="ctr">
            <a:noAutofit/>
          </a:bodyPr>
          <a:p>
            <a:pPr indent="0" algn="ctr" defTabSz="914400">
              <a:lnSpc>
                <a:spcPct val="90000"/>
              </a:lnSpc>
              <a:buNone/>
            </a:pPr>
            <a:r>
              <a:rPr b="1" lang="es-ES" sz="4400" spc="-1" strike="noStrike" u="sng" cap="all">
                <a:solidFill>
                  <a:srgbClr val="ffc000"/>
                </a:solidFill>
                <a:uFillTx/>
                <a:latin typeface="Bookman Old Style"/>
              </a:rPr>
              <a:t>Índice</a:t>
            </a:r>
            <a:endParaRPr b="0" lang="en-US" sz="4400" spc="-1" strike="noStrike">
              <a:solidFill>
                <a:schemeClr val="dk1"/>
              </a:solidFill>
              <a:latin typeface="Rockwell"/>
            </a:endParaRPr>
          </a:p>
        </p:txBody>
      </p:sp>
      <p:sp>
        <p:nvSpPr>
          <p:cNvPr id="124" name="PlaceHolder 2"/>
          <p:cNvSpPr>
            <a:spLocks noGrp="1"/>
          </p:cNvSpPr>
          <p:nvPr>
            <p:ph/>
          </p:nvPr>
        </p:nvSpPr>
        <p:spPr>
          <a:xfrm>
            <a:off x="238320" y="851760"/>
            <a:ext cx="11781000" cy="5866920"/>
          </a:xfrm>
          <a:prstGeom prst="rect">
            <a:avLst/>
          </a:prstGeom>
          <a:noFill/>
          <a:ln w="0">
            <a:noFill/>
          </a:ln>
        </p:spPr>
        <p:txBody>
          <a:bodyPr lIns="91440" rIns="91440" tIns="45720" bIns="45720" anchor="t">
            <a:normAutofit/>
          </a:bodyPr>
          <a:p>
            <a:pPr marL="514440" indent="-514440" defTabSz="914400">
              <a:lnSpc>
                <a:spcPct val="120000"/>
              </a:lnSpc>
              <a:spcBef>
                <a:spcPts val="1001"/>
              </a:spcBef>
              <a:buClr>
                <a:srgbClr val="ffffff"/>
              </a:buClr>
              <a:buFont typeface="Bookman Old Style"/>
              <a:buAutoNum type="arabicPeriod"/>
            </a:pPr>
            <a:r>
              <a:rPr b="0" lang="es-ES" sz="2400" spc="-1" strike="noStrike">
                <a:solidFill>
                  <a:schemeClr val="dk1"/>
                </a:solidFill>
                <a:latin typeface="Rockwell"/>
              </a:rPr>
              <a:t>Agradecimientos/Dedicatoria</a:t>
            </a:r>
            <a:endParaRPr b="0" lang="en-US" sz="2400" spc="-1" strike="noStrike">
              <a:solidFill>
                <a:schemeClr val="dk1"/>
              </a:solidFill>
              <a:latin typeface="Rockwell"/>
            </a:endParaRPr>
          </a:p>
          <a:p>
            <a:pPr marL="514440" indent="-514440" defTabSz="914400">
              <a:lnSpc>
                <a:spcPct val="120000"/>
              </a:lnSpc>
              <a:spcBef>
                <a:spcPts val="1001"/>
              </a:spcBef>
              <a:buClr>
                <a:srgbClr val="ffffff"/>
              </a:buClr>
              <a:buFont typeface="Bookman Old Style"/>
              <a:buAutoNum type="arabicPeriod"/>
            </a:pPr>
            <a:r>
              <a:rPr b="0" lang="es-ES" sz="2400" spc="-1" strike="noStrike">
                <a:solidFill>
                  <a:schemeClr val="dk1"/>
                </a:solidFill>
                <a:latin typeface="Rockwell"/>
              </a:rPr>
              <a:t>Resumen</a:t>
            </a:r>
            <a:endParaRPr b="0" lang="en-US" sz="2400" spc="-1" strike="noStrike">
              <a:solidFill>
                <a:schemeClr val="dk1"/>
              </a:solidFill>
              <a:latin typeface="Rockwell"/>
            </a:endParaRPr>
          </a:p>
          <a:p>
            <a:pPr marL="514440" indent="-514440" defTabSz="914400">
              <a:lnSpc>
                <a:spcPct val="120000"/>
              </a:lnSpc>
              <a:spcBef>
                <a:spcPts val="1001"/>
              </a:spcBef>
              <a:buClr>
                <a:srgbClr val="ffffff"/>
              </a:buClr>
              <a:buFont typeface="Bookman Old Style"/>
              <a:buAutoNum type="arabicPeriod"/>
            </a:pPr>
            <a:r>
              <a:rPr b="0" lang="es-ES" sz="2400" spc="-1" strike="noStrike">
                <a:solidFill>
                  <a:schemeClr val="dk1"/>
                </a:solidFill>
                <a:latin typeface="Rockwell"/>
              </a:rPr>
              <a:t>Abstract (Resumen En inglés)</a:t>
            </a:r>
            <a:endParaRPr b="0" lang="en-US" sz="2400" spc="-1" strike="noStrike">
              <a:solidFill>
                <a:schemeClr val="dk1"/>
              </a:solidFill>
              <a:latin typeface="Rockwell"/>
            </a:endParaRPr>
          </a:p>
          <a:p>
            <a:pPr marL="514440" indent="-514440" defTabSz="914400">
              <a:lnSpc>
                <a:spcPct val="120000"/>
              </a:lnSpc>
              <a:spcBef>
                <a:spcPts val="1001"/>
              </a:spcBef>
              <a:buClr>
                <a:srgbClr val="ffffff"/>
              </a:buClr>
              <a:buFont typeface="Bookman Old Style"/>
              <a:buAutoNum type="arabicPeriod"/>
            </a:pPr>
            <a:r>
              <a:rPr b="0" lang="es-ES" sz="2400" spc="-1" strike="noStrike">
                <a:solidFill>
                  <a:schemeClr val="dk1"/>
                </a:solidFill>
                <a:latin typeface="Rockwell"/>
              </a:rPr>
              <a:t>Introducción</a:t>
            </a:r>
            <a:endParaRPr b="0" lang="en-US" sz="2400" spc="-1" strike="noStrike">
              <a:solidFill>
                <a:schemeClr val="dk1"/>
              </a:solidFill>
              <a:latin typeface="Rockwell"/>
            </a:endParaRPr>
          </a:p>
          <a:p>
            <a:pPr marL="514440" indent="-514440" defTabSz="914400">
              <a:lnSpc>
                <a:spcPct val="120000"/>
              </a:lnSpc>
              <a:spcBef>
                <a:spcPts val="1001"/>
              </a:spcBef>
              <a:buClr>
                <a:srgbClr val="ffffff"/>
              </a:buClr>
              <a:buFont typeface="Bookman Old Style"/>
              <a:buAutoNum type="arabicPeriod"/>
            </a:pPr>
            <a:r>
              <a:rPr b="0" lang="es-ES" sz="2400" spc="-1" strike="noStrike">
                <a:solidFill>
                  <a:schemeClr val="dk1"/>
                </a:solidFill>
                <a:latin typeface="Rockwell"/>
              </a:rPr>
              <a:t>Alcance funcional del sistema</a:t>
            </a:r>
            <a:endParaRPr b="0" lang="en-US" sz="2400" spc="-1" strike="noStrike">
              <a:solidFill>
                <a:schemeClr val="dk1"/>
              </a:solidFill>
              <a:latin typeface="Rockwell"/>
            </a:endParaRPr>
          </a:p>
          <a:p>
            <a:pPr marL="514440" indent="-514440" defTabSz="914400">
              <a:lnSpc>
                <a:spcPct val="120000"/>
              </a:lnSpc>
              <a:spcBef>
                <a:spcPts val="1001"/>
              </a:spcBef>
              <a:buClr>
                <a:srgbClr val="ffffff"/>
              </a:buClr>
              <a:buFont typeface="Bookman Old Style"/>
              <a:buAutoNum type="arabicPeriod"/>
            </a:pPr>
            <a:r>
              <a:rPr b="0" lang="es-ES" sz="2400" spc="-1" strike="noStrike">
                <a:solidFill>
                  <a:schemeClr val="dk1"/>
                </a:solidFill>
                <a:latin typeface="Rockwell"/>
              </a:rPr>
              <a:t>Diagrama De Clases y Esquema De Base De Datos</a:t>
            </a:r>
            <a:endParaRPr b="0" lang="en-US" sz="2400" spc="-1" strike="noStrike">
              <a:solidFill>
                <a:schemeClr val="dk1"/>
              </a:solidFill>
              <a:latin typeface="Rockwell"/>
            </a:endParaRPr>
          </a:p>
          <a:p>
            <a:pPr marL="514440" indent="-514440" defTabSz="914400">
              <a:lnSpc>
                <a:spcPct val="120000"/>
              </a:lnSpc>
              <a:spcBef>
                <a:spcPts val="1001"/>
              </a:spcBef>
              <a:buClr>
                <a:srgbClr val="ffffff"/>
              </a:buClr>
              <a:buFont typeface="Bookman Old Style"/>
              <a:buAutoNum type="arabicPeriod"/>
            </a:pPr>
            <a:r>
              <a:rPr b="0" lang="es-ES" sz="2400" spc="-1" strike="noStrike">
                <a:solidFill>
                  <a:schemeClr val="dk1"/>
                </a:solidFill>
                <a:latin typeface="Rockwell"/>
              </a:rPr>
              <a:t>Tecnologías Utilizadas</a:t>
            </a:r>
            <a:endParaRPr b="0" lang="en-US" sz="2400" spc="-1" strike="noStrike">
              <a:solidFill>
                <a:schemeClr val="dk1"/>
              </a:solidFill>
              <a:latin typeface="Rockwell"/>
            </a:endParaRPr>
          </a:p>
          <a:p>
            <a:pPr marL="514440" indent="-514440" defTabSz="914400">
              <a:lnSpc>
                <a:spcPct val="120000"/>
              </a:lnSpc>
              <a:spcBef>
                <a:spcPts val="1001"/>
              </a:spcBef>
              <a:buClr>
                <a:srgbClr val="ffffff"/>
              </a:buClr>
              <a:buFont typeface="Bookman Old Style"/>
              <a:buAutoNum type="arabicPeriod"/>
            </a:pPr>
            <a:r>
              <a:rPr b="0" lang="es-ES" sz="2400" spc="-1" strike="noStrike">
                <a:solidFill>
                  <a:schemeClr val="dk1"/>
                </a:solidFill>
                <a:latin typeface="Rockwell"/>
              </a:rPr>
              <a:t>Manual De Instalación y De Usuario</a:t>
            </a:r>
            <a:endParaRPr b="0" lang="en-US" sz="2400" spc="-1" strike="noStrike">
              <a:solidFill>
                <a:schemeClr val="dk1"/>
              </a:solidFill>
              <a:latin typeface="Rockwell"/>
            </a:endParaRPr>
          </a:p>
          <a:p>
            <a:pPr marL="514440" indent="-514440" defTabSz="914400">
              <a:lnSpc>
                <a:spcPct val="120000"/>
              </a:lnSpc>
              <a:spcBef>
                <a:spcPts val="1001"/>
              </a:spcBef>
              <a:buClr>
                <a:srgbClr val="ffffff"/>
              </a:buClr>
              <a:buFont typeface="Bookman Old Style"/>
              <a:buAutoNum type="arabicPeriod"/>
            </a:pPr>
            <a:r>
              <a:rPr b="0" lang="es-ES" sz="2400" spc="-1" strike="noStrike">
                <a:solidFill>
                  <a:schemeClr val="dk1"/>
                </a:solidFill>
                <a:latin typeface="Rockwell"/>
              </a:rPr>
              <a:t>Conclusiones</a:t>
            </a:r>
            <a:endParaRPr b="0" lang="en-US" sz="2400" spc="-1" strike="noStrike">
              <a:solidFill>
                <a:schemeClr val="dk1"/>
              </a:solidFill>
              <a:latin typeface="Rockwell"/>
            </a:endParaRPr>
          </a:p>
          <a:p>
            <a:pPr marL="514440" indent="-514440" defTabSz="914400">
              <a:lnSpc>
                <a:spcPct val="120000"/>
              </a:lnSpc>
              <a:spcBef>
                <a:spcPts val="1001"/>
              </a:spcBef>
              <a:buClr>
                <a:srgbClr val="ffffff"/>
              </a:buClr>
              <a:buFont typeface="Bookman Old Style"/>
              <a:buAutoNum type="arabicPeriod"/>
            </a:pPr>
            <a:r>
              <a:rPr b="0" lang="es-ES" sz="2400" spc="-1" strike="noStrike">
                <a:solidFill>
                  <a:schemeClr val="dk1"/>
                </a:solidFill>
                <a:latin typeface="Rockwell"/>
              </a:rPr>
              <a:t>Bibliografía</a:t>
            </a:r>
            <a:endParaRPr b="0" lang="en-US" sz="2400" spc="-1" strike="noStrike">
              <a:solidFill>
                <a:schemeClr val="dk1"/>
              </a:solidFill>
              <a:latin typeface="Rockwell"/>
            </a:endParaRPr>
          </a:p>
          <a:p>
            <a:pPr indent="0" defTabSz="914400">
              <a:lnSpc>
                <a:spcPct val="120000"/>
              </a:lnSpc>
              <a:spcBef>
                <a:spcPts val="1001"/>
              </a:spcBef>
              <a:buNone/>
            </a:pPr>
            <a:endParaRPr b="0" lang="en-US" sz="2400" spc="-1" strike="noStrike">
              <a:solidFill>
                <a:schemeClr val="dk1"/>
              </a:solidFill>
              <a:latin typeface="Rockwel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1154520" y="0"/>
            <a:ext cx="8825400" cy="752760"/>
          </a:xfrm>
          <a:prstGeom prst="rect">
            <a:avLst/>
          </a:prstGeom>
          <a:noFill/>
          <a:ln w="0">
            <a:noFill/>
          </a:ln>
        </p:spPr>
        <p:txBody>
          <a:bodyPr lIns="91440" rIns="91440" tIns="45720" bIns="45720" anchor="ctr">
            <a:normAutofit/>
          </a:bodyPr>
          <a:p>
            <a:pPr indent="0" algn="ctr" defTabSz="914400">
              <a:lnSpc>
                <a:spcPct val="90000"/>
              </a:lnSpc>
              <a:buNone/>
            </a:pPr>
            <a:r>
              <a:rPr b="1" lang="es-ES" sz="3600" spc="-1" strike="noStrike" u="sng" cap="all">
                <a:solidFill>
                  <a:srgbClr val="ffc000"/>
                </a:solidFill>
                <a:uFillTx/>
                <a:latin typeface="Bookman Old Style"/>
              </a:rPr>
              <a:t>Conclusiones</a:t>
            </a:r>
            <a:endParaRPr b="0" lang="en-US" sz="3600" spc="-1" strike="noStrike">
              <a:solidFill>
                <a:schemeClr val="dk1"/>
              </a:solidFill>
              <a:latin typeface="Rockwell"/>
            </a:endParaRPr>
          </a:p>
        </p:txBody>
      </p:sp>
      <p:sp>
        <p:nvSpPr>
          <p:cNvPr id="160" name="PlaceHolder 2"/>
          <p:cNvSpPr>
            <a:spLocks noGrp="1"/>
          </p:cNvSpPr>
          <p:nvPr>
            <p:ph/>
          </p:nvPr>
        </p:nvSpPr>
        <p:spPr>
          <a:xfrm>
            <a:off x="238320" y="753120"/>
            <a:ext cx="11781000" cy="5965560"/>
          </a:xfrm>
          <a:prstGeom prst="rect">
            <a:avLst/>
          </a:prstGeom>
          <a:noFill/>
          <a:ln w="0">
            <a:noFill/>
          </a:ln>
        </p:spPr>
        <p:txBody>
          <a:bodyPr lIns="91440" rIns="91440" tIns="45720" bIns="45720" anchor="t">
            <a:normAutofit/>
          </a:bodyPr>
          <a:p>
            <a:pPr indent="0" defTabSz="914400">
              <a:lnSpc>
                <a:spcPct val="120000"/>
              </a:lnSpc>
              <a:spcBef>
                <a:spcPts val="1001"/>
              </a:spcBef>
              <a:buNone/>
              <a:tabLst>
                <a:tab algn="l" pos="0"/>
              </a:tabLst>
            </a:pPr>
            <a:r>
              <a:rPr b="0" lang="es-ES" sz="1600" spc="-1" strike="noStrike">
                <a:solidFill>
                  <a:schemeClr val="dk1"/>
                </a:solidFill>
                <a:latin typeface="Rockwell"/>
              </a:rPr>
              <a:t>Para concluir, este proyecto, como estudiantes, nos ha dado la oportunidad de poder demostrar nuestros conocimientos aprendidos durante el ciclo de Desarrollo de Aplicaciones Multiplataforma realizado. </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Tras dos años estudiando el sector, las tecnologías usadas y la forma de unirlas para hacer un desarrollo válido y profesional, nos ha permitido poder aprovechar todos estos conocimientos aprendidos para la realización de este desarrollo y sobre todo para poder participar en el proyecto Volando Voy aportando nuestra capacidad de poder crear una aplicación que permita a los fans del programa poder tener en una aplicación totalmente funcional un sitio donde encontrar los sitos del programa, sus retos y además poder crear comentarios y valoraciones de los sitios.</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La realización de un proyecto final de grado al término de los estudios te permite comprobar que has asentado los conocimientos aprendidos y que además puedes ser totalmente capaz de utilizarlos para participar en un proyecto y comenzar un desarrollo que te permita experimentar una satisfacción laboral y profesional al poder demostrar que tienes la capacidad de trabajar como programador, diseñador o desarrollador multiplataforma entre otras laborales cuyos conocimientos han sido enseñados en la formación profesional.</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Para finalizar este trabajo de fin de grado, quiero añadir que he podido experimentar una satisfacción profesional al mostrar los conocimientos aprendidos en este desarrollo multiplataforma y poder formar parte de Volando Voy como proyecto, sintiendo una buena culminación profesional y estudiantil al finalizar nuestro proceso de formación profesional como estudiante de desarrollo multiplataforma.</a:t>
            </a:r>
            <a:endParaRPr b="0" lang="en-US" sz="1600" spc="-1" strike="noStrike">
              <a:solidFill>
                <a:schemeClr val="dk1"/>
              </a:solidFill>
              <a:latin typeface="Rockwel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1154520" y="0"/>
            <a:ext cx="8825400" cy="1023120"/>
          </a:xfrm>
          <a:prstGeom prst="rect">
            <a:avLst/>
          </a:prstGeom>
          <a:noFill/>
          <a:ln w="0">
            <a:noFill/>
          </a:ln>
        </p:spPr>
        <p:txBody>
          <a:bodyPr lIns="91440" rIns="91440" tIns="45720" bIns="45720" anchor="ctr">
            <a:noAutofit/>
          </a:bodyPr>
          <a:p>
            <a:pPr indent="0" algn="ctr" defTabSz="914400">
              <a:lnSpc>
                <a:spcPct val="90000"/>
              </a:lnSpc>
              <a:buNone/>
            </a:pPr>
            <a:r>
              <a:rPr b="1" lang="es-ES" sz="3200" spc="-1" strike="noStrike" u="sng" cap="all">
                <a:solidFill>
                  <a:srgbClr val="ffc000"/>
                </a:solidFill>
                <a:uFillTx/>
                <a:latin typeface="Bookman Old Style"/>
              </a:rPr>
              <a:t>Bibliografía</a:t>
            </a:r>
            <a:endParaRPr b="0" lang="en-US" sz="3200" spc="-1" strike="noStrike">
              <a:solidFill>
                <a:schemeClr val="dk1"/>
              </a:solidFill>
              <a:latin typeface="Rockwell"/>
            </a:endParaRPr>
          </a:p>
        </p:txBody>
      </p:sp>
      <p:sp>
        <p:nvSpPr>
          <p:cNvPr id="162" name="PlaceHolder 2"/>
          <p:cNvSpPr>
            <a:spLocks noGrp="1"/>
          </p:cNvSpPr>
          <p:nvPr>
            <p:ph/>
          </p:nvPr>
        </p:nvSpPr>
        <p:spPr>
          <a:xfrm>
            <a:off x="238320" y="846000"/>
            <a:ext cx="11781000" cy="5872320"/>
          </a:xfrm>
          <a:prstGeom prst="rect">
            <a:avLst/>
          </a:prstGeom>
          <a:noFill/>
          <a:ln w="0">
            <a:noFill/>
          </a:ln>
        </p:spPr>
        <p:txBody>
          <a:bodyPr lIns="91440" rIns="91440" tIns="45720" bIns="45720" anchor="t">
            <a:normAutofit/>
          </a:bodyPr>
          <a:p>
            <a:pPr indent="0" defTabSz="914400">
              <a:lnSpc>
                <a:spcPct val="120000"/>
              </a:lnSpc>
              <a:spcBef>
                <a:spcPts val="1001"/>
              </a:spcBef>
              <a:buNone/>
              <a:tabLst>
                <a:tab algn="l" pos="0"/>
              </a:tabLst>
            </a:pPr>
            <a:r>
              <a:rPr b="0" lang="es-ES" sz="1600" spc="-1" strike="noStrike">
                <a:solidFill>
                  <a:schemeClr val="dk1"/>
                </a:solidFill>
                <a:latin typeface="Rockwell"/>
              </a:rPr>
              <a:t>Por último, aquí añadimos algunos de las enlaces web con las que hemos podido recabar información, documentación, conocimientos e imágenes que nos han sido útiles para la realización del trabajo en diferentes ámbitos.</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1" lang="es-ES" sz="1600" spc="-1" strike="noStrike" u="sng">
                <a:solidFill>
                  <a:srgbClr val="ffc000"/>
                </a:solidFill>
                <a:uFillTx/>
                <a:latin typeface="Rockwell"/>
              </a:rPr>
              <a:t>Webs de Información: </a:t>
            </a:r>
            <a:r>
              <a:rPr b="0" lang="es-ES" sz="1600" spc="-1" strike="noStrike">
                <a:solidFill>
                  <a:schemeClr val="dk1"/>
                </a:solidFill>
                <a:latin typeface="Rockwell"/>
              </a:rPr>
              <a:t>A continuación, enlaces de webs donde hemos recabado información que nos han ayudado en la aplicación: </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1.</a:t>
            </a:r>
            <a:r>
              <a:rPr b="0" lang="es-ES" sz="1600" spc="-1" strike="noStrike">
                <a:solidFill>
                  <a:schemeClr val="dk1"/>
                </a:solidFill>
                <a:latin typeface="Rockwell"/>
              </a:rPr>
              <a:t>	</a:t>
            </a:r>
            <a:r>
              <a:rPr b="0" lang="es-ES" sz="1600" spc="-1" strike="noStrike" u="sng">
                <a:solidFill>
                  <a:schemeClr val="dk1"/>
                </a:solidFill>
                <a:uFillTx/>
                <a:latin typeface="Rockwell"/>
                <a:hlinkClick r:id="rId1"/>
              </a:rPr>
              <a:t>https://stackoverflow.com/</a:t>
            </a:r>
            <a:r>
              <a:rPr b="0" lang="es-ES" sz="1600" spc="-1" strike="noStrike">
                <a:solidFill>
                  <a:schemeClr val="dk1"/>
                </a:solidFill>
                <a:latin typeface="Rockwell"/>
              </a:rPr>
              <a:t> </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2.</a:t>
            </a:r>
            <a:r>
              <a:rPr b="0" lang="es-ES" sz="1600" spc="-1" strike="noStrike">
                <a:solidFill>
                  <a:schemeClr val="dk1"/>
                </a:solidFill>
                <a:latin typeface="Rockwell"/>
              </a:rPr>
              <a:t>	</a:t>
            </a:r>
            <a:r>
              <a:rPr b="0" lang="es-ES" sz="1600" spc="-1" strike="noStrike" u="sng">
                <a:solidFill>
                  <a:schemeClr val="dk1"/>
                </a:solidFill>
                <a:uFillTx/>
                <a:latin typeface="Rockwell"/>
                <a:hlinkClick r:id="rId2"/>
              </a:rPr>
              <a:t>https://developers.google.com/maps/documentation/places/web-service/op-overview?hl=es-419</a:t>
            </a:r>
            <a:r>
              <a:rPr b="0" lang="es-ES" sz="1600" spc="-1" strike="noStrike">
                <a:solidFill>
                  <a:schemeClr val="dk1"/>
                </a:solidFill>
                <a:latin typeface="Rockwell"/>
              </a:rPr>
              <a:t> </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1" lang="es-ES" sz="1600" spc="-1" strike="noStrike" u="sng">
                <a:solidFill>
                  <a:srgbClr val="ffc000"/>
                </a:solidFill>
                <a:uFillTx/>
                <a:latin typeface="Rockwell"/>
              </a:rPr>
              <a:t>Webs para la Aplicación: </a:t>
            </a:r>
            <a:r>
              <a:rPr b="0" lang="es-ES" sz="1600" spc="-1" strike="noStrike">
                <a:solidFill>
                  <a:schemeClr val="dk1"/>
                </a:solidFill>
                <a:latin typeface="Rockwell"/>
              </a:rPr>
              <a:t>A continuación, enlaces de webs que hemos usado y que nos han ayudado en la aplicación: </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1.</a:t>
            </a:r>
            <a:r>
              <a:rPr b="0" lang="es-ES" sz="1600" spc="-1" strike="noStrike">
                <a:solidFill>
                  <a:schemeClr val="dk1"/>
                </a:solidFill>
                <a:latin typeface="Rockwell"/>
              </a:rPr>
              <a:t>	</a:t>
            </a:r>
            <a:r>
              <a:rPr b="0" lang="es-ES" sz="1600" spc="-1" strike="noStrike" u="sng">
                <a:solidFill>
                  <a:schemeClr val="dk1"/>
                </a:solidFill>
                <a:uFillTx/>
                <a:latin typeface="Rockwell"/>
                <a:hlinkClick r:id="rId3"/>
              </a:rPr>
              <a:t>https://www.w3schools.com</a:t>
            </a:r>
            <a:r>
              <a:rPr b="0" lang="es-ES" sz="1600" spc="-1" strike="noStrike">
                <a:solidFill>
                  <a:schemeClr val="dk1"/>
                </a:solidFill>
                <a:latin typeface="Rockwell"/>
              </a:rPr>
              <a:t> </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2.</a:t>
            </a:r>
            <a:r>
              <a:rPr b="0" lang="es-ES" sz="1600" spc="-1" strike="noStrike">
                <a:solidFill>
                  <a:schemeClr val="dk1"/>
                </a:solidFill>
                <a:latin typeface="Rockwell"/>
              </a:rPr>
              <a:t>	</a:t>
            </a:r>
            <a:r>
              <a:rPr b="0" lang="es-ES" sz="1600" spc="-1" strike="noStrike" u="sng">
                <a:solidFill>
                  <a:schemeClr val="dk1"/>
                </a:solidFill>
                <a:uFillTx/>
                <a:latin typeface="Rockwell"/>
                <a:hlinkClick r:id="rId4"/>
              </a:rPr>
              <a:t>https://www.github.com</a:t>
            </a:r>
            <a:r>
              <a:rPr b="0" lang="es-ES" sz="1600" spc="-1" strike="noStrike">
                <a:solidFill>
                  <a:schemeClr val="dk1"/>
                </a:solidFill>
                <a:latin typeface="Rockwell"/>
              </a:rPr>
              <a:t> </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1" lang="es-ES" sz="1600" spc="-1" strike="noStrike" u="sng">
                <a:solidFill>
                  <a:srgbClr val="ffc000"/>
                </a:solidFill>
                <a:uFillTx/>
                <a:latin typeface="Rockwell"/>
              </a:rPr>
              <a:t>Imágenes Web de Descarga: </a:t>
            </a:r>
            <a:r>
              <a:rPr b="0" lang="es-ES" sz="1600" spc="-1" strike="noStrike">
                <a:solidFill>
                  <a:schemeClr val="dk1"/>
                </a:solidFill>
                <a:latin typeface="Rockwell"/>
              </a:rPr>
              <a:t>A continuación, enlaces de imagenes que hemos usado para la Web de Descarga de la aplicación: </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1.</a:t>
            </a:r>
            <a:r>
              <a:rPr b="0" lang="es-ES" sz="1600" spc="-1" strike="noStrike">
                <a:solidFill>
                  <a:schemeClr val="dk1"/>
                </a:solidFill>
                <a:latin typeface="Rockwell"/>
              </a:rPr>
              <a:t>	</a:t>
            </a:r>
            <a:r>
              <a:rPr b="0" lang="es-ES" sz="1600" spc="-1" strike="noStrike" u="sng">
                <a:solidFill>
                  <a:schemeClr val="dk1"/>
                </a:solidFill>
                <a:uFillTx/>
                <a:latin typeface="Rockwell"/>
                <a:hlinkClick r:id="rId5"/>
              </a:rPr>
              <a:t>https://www.iconsdb.com/lime-icons/android-6-icon.html</a:t>
            </a:r>
            <a:r>
              <a:rPr b="0" lang="es-ES" sz="1600" spc="-1" strike="noStrike">
                <a:solidFill>
                  <a:schemeClr val="dk1"/>
                </a:solidFill>
                <a:latin typeface="Rockwell"/>
              </a:rPr>
              <a:t> </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2.</a:t>
            </a:r>
            <a:r>
              <a:rPr b="0" lang="es-ES" sz="1600" spc="-1" strike="noStrike">
                <a:solidFill>
                  <a:schemeClr val="dk1"/>
                </a:solidFill>
                <a:latin typeface="Rockwell"/>
              </a:rPr>
              <a:t>	</a:t>
            </a:r>
            <a:r>
              <a:rPr b="0" lang="es-ES" sz="1600" spc="-1" strike="noStrike" u="sng">
                <a:solidFill>
                  <a:schemeClr val="dk1"/>
                </a:solidFill>
                <a:uFillTx/>
                <a:latin typeface="Rockwell"/>
                <a:hlinkClick r:id="rId6"/>
              </a:rPr>
              <a:t>https://www.iconsdb.com/white-icons/os-windows8-icon.html</a:t>
            </a:r>
            <a:r>
              <a:rPr b="0" lang="es-ES" sz="1600" spc="-1" strike="noStrike">
                <a:solidFill>
                  <a:schemeClr val="dk1"/>
                </a:solidFill>
                <a:latin typeface="Rockwell"/>
              </a:rPr>
              <a:t> </a:t>
            </a:r>
            <a:endParaRPr b="0" lang="en-US" sz="1600" spc="-1" strike="noStrike">
              <a:solidFill>
                <a:schemeClr val="dk1"/>
              </a:solidFill>
              <a:latin typeface="Rockwel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1154520" y="0"/>
            <a:ext cx="8825400" cy="1023120"/>
          </a:xfrm>
          <a:prstGeom prst="rect">
            <a:avLst/>
          </a:prstGeom>
          <a:noFill/>
          <a:ln w="0">
            <a:noFill/>
          </a:ln>
        </p:spPr>
        <p:txBody>
          <a:bodyPr lIns="91440" rIns="91440" tIns="45720" bIns="45720" anchor="ctr">
            <a:noAutofit/>
          </a:bodyPr>
          <a:p>
            <a:pPr indent="0" algn="ctr" defTabSz="914400">
              <a:lnSpc>
                <a:spcPct val="90000"/>
              </a:lnSpc>
              <a:buNone/>
            </a:pPr>
            <a:r>
              <a:rPr b="1" lang="es-ES" sz="3200" spc="-1" strike="noStrike" u="sng" cap="all">
                <a:solidFill>
                  <a:srgbClr val="ffc000"/>
                </a:solidFill>
                <a:uFillTx/>
                <a:latin typeface="Bookman Old Style"/>
              </a:rPr>
              <a:t>Bibliografía</a:t>
            </a:r>
            <a:endParaRPr b="0" lang="en-US" sz="3200" spc="-1" strike="noStrike">
              <a:solidFill>
                <a:schemeClr val="dk1"/>
              </a:solidFill>
              <a:latin typeface="Rockwell"/>
            </a:endParaRPr>
          </a:p>
        </p:txBody>
      </p:sp>
      <p:sp>
        <p:nvSpPr>
          <p:cNvPr id="164" name="PlaceHolder 2"/>
          <p:cNvSpPr>
            <a:spLocks noGrp="1"/>
          </p:cNvSpPr>
          <p:nvPr>
            <p:ph/>
          </p:nvPr>
        </p:nvSpPr>
        <p:spPr>
          <a:xfrm>
            <a:off x="238320" y="846000"/>
            <a:ext cx="11781000" cy="5872320"/>
          </a:xfrm>
          <a:prstGeom prst="rect">
            <a:avLst/>
          </a:prstGeom>
          <a:noFill/>
          <a:ln w="0">
            <a:noFill/>
          </a:ln>
        </p:spPr>
        <p:txBody>
          <a:bodyPr lIns="91440" rIns="91440" tIns="45720" bIns="45720" anchor="t">
            <a:normAutofit/>
          </a:bodyPr>
          <a:p>
            <a:pPr indent="0" defTabSz="914400">
              <a:lnSpc>
                <a:spcPct val="120000"/>
              </a:lnSpc>
              <a:spcBef>
                <a:spcPts val="1001"/>
              </a:spcBef>
              <a:buNone/>
              <a:tabLst>
                <a:tab algn="l" pos="0"/>
              </a:tabLst>
            </a:pPr>
            <a:r>
              <a:rPr b="0" lang="es-ES" sz="1600" spc="-1" strike="noStrike">
                <a:solidFill>
                  <a:schemeClr val="dk1"/>
                </a:solidFill>
                <a:latin typeface="Rockwell"/>
              </a:rPr>
              <a:t>A continuación, enlaces de imagenes que hemos usado para la aplicación:</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tabLst>
                <a:tab algn="l" pos="0"/>
              </a:tabLst>
            </a:pPr>
            <a:r>
              <a:rPr b="0" lang="es-ES" sz="1600" spc="-1" strike="noStrike" u="sng">
                <a:solidFill>
                  <a:schemeClr val="dk1"/>
                </a:solidFill>
                <a:uFillTx/>
                <a:latin typeface="Rockwell"/>
                <a:hlinkClick r:id="rId1"/>
              </a:rPr>
              <a:t>https://www.iconsdb.com/black-icons/home-7-icon.html</a:t>
            </a:r>
            <a:r>
              <a:rPr b="0" lang="es-ES" sz="1600" spc="-1" strike="noStrike">
                <a:solidFill>
                  <a:schemeClr val="dk1"/>
                </a:solidFill>
                <a:latin typeface="Rockwell"/>
              </a:rPr>
              <a:t> </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tabLst>
                <a:tab algn="l" pos="0"/>
              </a:tabLst>
            </a:pPr>
            <a:r>
              <a:rPr b="0" lang="es-ES" sz="1600" spc="-1" strike="noStrike" u="sng">
                <a:solidFill>
                  <a:schemeClr val="dk1"/>
                </a:solidFill>
                <a:uFillTx/>
                <a:latin typeface="Rockwell"/>
                <a:hlinkClick r:id="rId2"/>
              </a:rPr>
              <a:t>https://www.iconsdb.com/white-icons/home-7-icon.html</a:t>
            </a:r>
            <a:r>
              <a:rPr b="0" lang="es-ES" sz="1600" spc="-1" strike="noStrike">
                <a:solidFill>
                  <a:schemeClr val="dk1"/>
                </a:solidFill>
                <a:latin typeface="Rockwell"/>
              </a:rPr>
              <a:t>  </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tabLst>
                <a:tab algn="l" pos="0"/>
              </a:tabLst>
            </a:pPr>
            <a:r>
              <a:rPr b="0" lang="es-ES" sz="1600" spc="-1" strike="noStrike" u="sng">
                <a:solidFill>
                  <a:schemeClr val="dk1"/>
                </a:solidFill>
                <a:uFillTx/>
                <a:latin typeface="Rockwell"/>
                <a:hlinkClick r:id="rId3"/>
              </a:rPr>
              <a:t>https://www.iconsdb.com/black-icons/visible-icon.html</a:t>
            </a:r>
            <a:r>
              <a:rPr b="0" lang="es-ES" sz="1600" spc="-1" strike="noStrike">
                <a:solidFill>
                  <a:schemeClr val="dk1"/>
                </a:solidFill>
                <a:latin typeface="Rockwell"/>
              </a:rPr>
              <a:t> </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tabLst>
                <a:tab algn="l" pos="0"/>
              </a:tabLst>
            </a:pPr>
            <a:r>
              <a:rPr b="0" lang="es-ES" sz="1600" spc="-1" strike="noStrike" u="sng">
                <a:solidFill>
                  <a:schemeClr val="dk1"/>
                </a:solidFill>
                <a:uFillTx/>
                <a:latin typeface="Rockwell"/>
                <a:hlinkClick r:id="rId4"/>
              </a:rPr>
              <a:t>https://www.iconsdb.com/white-icons/visible-icon.html</a:t>
            </a:r>
            <a:r>
              <a:rPr b="0" lang="es-ES" sz="1600" spc="-1" strike="noStrike">
                <a:solidFill>
                  <a:schemeClr val="dk1"/>
                </a:solidFill>
                <a:latin typeface="Rockwell"/>
              </a:rPr>
              <a:t> </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tabLst>
                <a:tab algn="l" pos="0"/>
              </a:tabLst>
            </a:pPr>
            <a:r>
              <a:rPr b="0" lang="es-ES" sz="1600" spc="-1" strike="noStrike" u="sng">
                <a:solidFill>
                  <a:schemeClr val="dk1"/>
                </a:solidFill>
                <a:uFillTx/>
                <a:latin typeface="Rockwell"/>
                <a:hlinkClick r:id="rId5"/>
              </a:rPr>
              <a:t>https://www.iconsdb.com/black-icons/invisible-icon.html</a:t>
            </a:r>
            <a:r>
              <a:rPr b="0" lang="es-ES" sz="1600" spc="-1" strike="noStrike">
                <a:solidFill>
                  <a:schemeClr val="dk1"/>
                </a:solidFill>
                <a:latin typeface="Rockwell"/>
              </a:rPr>
              <a:t> </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tabLst>
                <a:tab algn="l" pos="0"/>
              </a:tabLst>
            </a:pPr>
            <a:r>
              <a:rPr b="0" lang="es-ES" sz="1600" spc="-1" strike="noStrike" u="sng">
                <a:solidFill>
                  <a:schemeClr val="dk1"/>
                </a:solidFill>
                <a:uFillTx/>
                <a:latin typeface="Rockwell"/>
                <a:hlinkClick r:id="rId6"/>
              </a:rPr>
              <a:t>https://www.iconsdb.com/white-icons/invisible-icon.html</a:t>
            </a:r>
            <a:r>
              <a:rPr b="0" lang="es-ES" sz="1600" spc="-1" strike="noStrike">
                <a:solidFill>
                  <a:schemeClr val="dk1"/>
                </a:solidFill>
                <a:latin typeface="Rockwell"/>
              </a:rPr>
              <a:t> </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tabLst>
                <a:tab algn="l" pos="0"/>
              </a:tabLst>
            </a:pPr>
            <a:r>
              <a:rPr b="0" lang="es-ES" sz="1600" spc="-1" strike="noStrike" u="sng">
                <a:solidFill>
                  <a:schemeClr val="dk1"/>
                </a:solidFill>
                <a:uFillTx/>
                <a:latin typeface="Rockwell"/>
                <a:hlinkClick r:id="rId7"/>
              </a:rPr>
              <a:t>https://www.iconsdb.com/black-icons/add-image-icon.html</a:t>
            </a:r>
            <a:r>
              <a:rPr b="0" lang="es-ES" sz="1600" spc="-1" strike="noStrike">
                <a:solidFill>
                  <a:schemeClr val="dk1"/>
                </a:solidFill>
                <a:latin typeface="Rockwell"/>
              </a:rPr>
              <a:t> </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tabLst>
                <a:tab algn="l" pos="0"/>
              </a:tabLst>
            </a:pPr>
            <a:r>
              <a:rPr b="0" lang="es-ES" sz="1600" spc="-1" strike="noStrike" u="sng">
                <a:solidFill>
                  <a:schemeClr val="dk1"/>
                </a:solidFill>
                <a:uFillTx/>
                <a:latin typeface="Rockwell"/>
                <a:hlinkClick r:id="rId8"/>
              </a:rPr>
              <a:t>https://www.iconsdb.com/white-icons/add-image-icon.html</a:t>
            </a:r>
            <a:r>
              <a:rPr b="0" lang="es-ES" sz="1600" spc="-1" strike="noStrike">
                <a:solidFill>
                  <a:schemeClr val="dk1"/>
                </a:solidFill>
                <a:latin typeface="Rockwell"/>
              </a:rPr>
              <a:t> </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tabLst>
                <a:tab algn="l" pos="0"/>
              </a:tabLst>
            </a:pPr>
            <a:r>
              <a:rPr b="0" lang="es-ES" sz="1600" spc="-1" strike="noStrike" u="sng">
                <a:solidFill>
                  <a:schemeClr val="dk1"/>
                </a:solidFill>
                <a:uFillTx/>
                <a:latin typeface="Rockwell"/>
                <a:hlinkClick r:id="rId9"/>
              </a:rPr>
              <a:t>https://www.iconsdb.com/black-icons/logout-icon.html</a:t>
            </a:r>
            <a:r>
              <a:rPr b="0" lang="es-ES" sz="1600" spc="-1" strike="noStrike">
                <a:solidFill>
                  <a:schemeClr val="dk1"/>
                </a:solidFill>
                <a:latin typeface="Rockwell"/>
              </a:rPr>
              <a:t> </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tabLst>
                <a:tab algn="l" pos="0"/>
              </a:tabLst>
            </a:pPr>
            <a:r>
              <a:rPr b="0" lang="es-ES" sz="1600" spc="-1" strike="noStrike" u="sng">
                <a:solidFill>
                  <a:schemeClr val="dk1"/>
                </a:solidFill>
                <a:uFillTx/>
                <a:latin typeface="Rockwell"/>
                <a:hlinkClick r:id="rId10"/>
              </a:rPr>
              <a:t>https://www.iconsdb.com/white-icons/logout-icon.html</a:t>
            </a:r>
            <a:r>
              <a:rPr b="0" lang="es-ES" sz="1600" spc="-1" strike="noStrike">
                <a:solidFill>
                  <a:schemeClr val="dk1"/>
                </a:solidFill>
                <a:latin typeface="Rockwell"/>
              </a:rPr>
              <a:t> </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tabLst>
                <a:tab algn="l" pos="0"/>
              </a:tabLst>
            </a:pPr>
            <a:r>
              <a:rPr b="0" lang="es-ES" sz="1600" spc="-1" strike="noStrike" u="sng">
                <a:solidFill>
                  <a:schemeClr val="dk1"/>
                </a:solidFill>
                <a:uFillTx/>
                <a:latin typeface="Rockwell"/>
                <a:hlinkClick r:id="rId11"/>
              </a:rPr>
              <a:t>https://www.iconsdb.com/black-icons/map-marker-2-icon.html</a:t>
            </a:r>
            <a:r>
              <a:rPr b="0" lang="es-ES" sz="1600" spc="-1" strike="noStrike">
                <a:solidFill>
                  <a:schemeClr val="dk1"/>
                </a:solidFill>
                <a:latin typeface="Rockwell"/>
              </a:rPr>
              <a:t> </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tabLst>
                <a:tab algn="l" pos="0"/>
              </a:tabLst>
            </a:pPr>
            <a:r>
              <a:rPr b="0" lang="es-ES" sz="1600" spc="-1" strike="noStrike" u="sng">
                <a:solidFill>
                  <a:schemeClr val="dk1"/>
                </a:solidFill>
                <a:uFillTx/>
                <a:latin typeface="Rockwell"/>
                <a:hlinkClick r:id="rId12"/>
              </a:rPr>
              <a:t>https://www.iconsdb.com/white-icons/map-marker-2-icon.html</a:t>
            </a:r>
            <a:r>
              <a:rPr b="0" lang="es-ES" sz="1600" spc="-1" strike="noStrike">
                <a:solidFill>
                  <a:schemeClr val="dk1"/>
                </a:solidFill>
                <a:latin typeface="Rockwell"/>
              </a:rPr>
              <a:t> </a:t>
            </a:r>
            <a:endParaRPr b="0" lang="en-US" sz="1600" spc="-1" strike="noStrike">
              <a:solidFill>
                <a:schemeClr val="dk1"/>
              </a:solidFill>
              <a:latin typeface="Rockwell"/>
            </a:endParaRPr>
          </a:p>
          <a:p>
            <a:pPr indent="0" defTabSz="914400">
              <a:lnSpc>
                <a:spcPct val="120000"/>
              </a:lnSpc>
              <a:spcBef>
                <a:spcPts val="1001"/>
              </a:spcBef>
              <a:buNone/>
              <a:tabLst>
                <a:tab algn="l" pos="0"/>
              </a:tabLst>
            </a:pPr>
            <a:endParaRPr b="0" lang="en-US" sz="1600" spc="-1" strike="noStrike">
              <a:solidFill>
                <a:schemeClr val="dk1"/>
              </a:solidFill>
              <a:latin typeface="Rockwel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154520" y="0"/>
            <a:ext cx="8825400" cy="1023120"/>
          </a:xfrm>
          <a:prstGeom prst="rect">
            <a:avLst/>
          </a:prstGeom>
          <a:noFill/>
          <a:ln w="0">
            <a:noFill/>
          </a:ln>
        </p:spPr>
        <p:txBody>
          <a:bodyPr lIns="91440" rIns="91440" tIns="45720" bIns="45720" anchor="ctr">
            <a:noAutofit/>
          </a:bodyPr>
          <a:p>
            <a:pPr indent="0" algn="ctr" defTabSz="914400">
              <a:lnSpc>
                <a:spcPct val="90000"/>
              </a:lnSpc>
              <a:buNone/>
            </a:pPr>
            <a:r>
              <a:rPr b="1" lang="es-ES" sz="3200" spc="-1" strike="noStrike" u="sng" cap="all">
                <a:solidFill>
                  <a:srgbClr val="ffc000"/>
                </a:solidFill>
                <a:uFillTx/>
                <a:latin typeface="Bookman Old Style"/>
              </a:rPr>
              <a:t>Bibliografía</a:t>
            </a:r>
            <a:endParaRPr b="0" lang="en-US" sz="3200" spc="-1" strike="noStrike">
              <a:solidFill>
                <a:schemeClr val="dk1"/>
              </a:solidFill>
              <a:latin typeface="Rockwell"/>
            </a:endParaRPr>
          </a:p>
        </p:txBody>
      </p:sp>
      <p:sp>
        <p:nvSpPr>
          <p:cNvPr id="166" name="PlaceHolder 2"/>
          <p:cNvSpPr>
            <a:spLocks noGrp="1"/>
          </p:cNvSpPr>
          <p:nvPr>
            <p:ph/>
          </p:nvPr>
        </p:nvSpPr>
        <p:spPr>
          <a:xfrm>
            <a:off x="238320" y="846000"/>
            <a:ext cx="11781000" cy="5872320"/>
          </a:xfrm>
          <a:prstGeom prst="rect">
            <a:avLst/>
          </a:prstGeom>
          <a:noFill/>
          <a:ln w="0">
            <a:noFill/>
          </a:ln>
        </p:spPr>
        <p:txBody>
          <a:bodyPr lIns="91440" rIns="91440" tIns="45720" bIns="45720" anchor="t">
            <a:normAutofit/>
          </a:bodyPr>
          <a:p>
            <a:pPr marL="343080" indent="-343080" defTabSz="914400">
              <a:lnSpc>
                <a:spcPct val="120000"/>
              </a:lnSpc>
              <a:spcBef>
                <a:spcPts val="1001"/>
              </a:spcBef>
              <a:buClr>
                <a:srgbClr val="ffffff"/>
              </a:buClr>
              <a:buFont typeface="Bookman Old Style"/>
              <a:buAutoNum type="arabicPeriod"/>
            </a:pPr>
            <a:r>
              <a:rPr b="0" lang="es-ES" sz="1600" spc="-1" strike="noStrike" u="sng">
                <a:solidFill>
                  <a:schemeClr val="dk1"/>
                </a:solidFill>
                <a:uFillTx/>
                <a:latin typeface="Rockwell"/>
                <a:hlinkClick r:id="rId1"/>
              </a:rPr>
              <a:t>https://www.iconsdb.com/black-icons/list-rich-icon.html</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pPr>
            <a:r>
              <a:rPr b="0" lang="es-ES" sz="1600" spc="-1" strike="noStrike" u="sng">
                <a:solidFill>
                  <a:schemeClr val="dk1"/>
                </a:solidFill>
                <a:uFillTx/>
                <a:latin typeface="Rockwell"/>
                <a:hlinkClick r:id="rId2"/>
              </a:rPr>
              <a:t>https://www.iconsdb.com/white-icons/list-rich-icon.html</a:t>
            </a:r>
            <a:r>
              <a:rPr b="0" lang="es-ES" sz="1600" spc="-1" strike="noStrike">
                <a:solidFill>
                  <a:schemeClr val="dk1"/>
                </a:solidFill>
                <a:latin typeface="Rockwell"/>
              </a:rPr>
              <a:t> </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pPr>
            <a:r>
              <a:rPr b="0" lang="es-ES" sz="1600" spc="-1" strike="noStrike" u="sng">
                <a:solidFill>
                  <a:schemeClr val="dk1"/>
                </a:solidFill>
                <a:uFillTx/>
                <a:latin typeface="Rockwell"/>
                <a:hlinkClick r:id="rId3"/>
              </a:rPr>
              <a:t>https://www.iconsdb.com/black-icons/add-image-icon.html</a:t>
            </a:r>
            <a:r>
              <a:rPr b="0" lang="es-ES" sz="1600" spc="-1" strike="noStrike">
                <a:solidFill>
                  <a:schemeClr val="dk1"/>
                </a:solidFill>
                <a:latin typeface="Rockwell"/>
              </a:rPr>
              <a:t> </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pPr>
            <a:r>
              <a:rPr b="0" lang="es-ES" sz="1600" spc="-1" strike="noStrike" u="sng">
                <a:solidFill>
                  <a:schemeClr val="dk1"/>
                </a:solidFill>
                <a:uFillTx/>
                <a:latin typeface="Rockwell"/>
                <a:hlinkClick r:id="rId4"/>
              </a:rPr>
              <a:t>https://www.iconsdb.com/white-icons/edit-user-icon.html</a:t>
            </a:r>
            <a:r>
              <a:rPr b="0" lang="es-ES" sz="1600" spc="-1" strike="noStrike">
                <a:solidFill>
                  <a:schemeClr val="dk1"/>
                </a:solidFill>
                <a:latin typeface="Rockwell"/>
              </a:rPr>
              <a:t> </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pPr>
            <a:r>
              <a:rPr b="0" lang="es-ES" sz="1600" spc="-1" strike="noStrike" u="sng">
                <a:solidFill>
                  <a:schemeClr val="dk1"/>
                </a:solidFill>
                <a:uFillTx/>
                <a:latin typeface="Rockwell"/>
                <a:hlinkClick r:id="rId5"/>
              </a:rPr>
              <a:t>https://www.iconsdb.com/black-icons/edit-user-icon.html</a:t>
            </a:r>
            <a:r>
              <a:rPr b="0" lang="es-ES" sz="1600" spc="-1" strike="noStrike">
                <a:solidFill>
                  <a:schemeClr val="dk1"/>
                </a:solidFill>
                <a:latin typeface="Rockwell"/>
              </a:rPr>
              <a:t> </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pPr>
            <a:r>
              <a:rPr b="0" lang="es-ES" sz="1600" spc="-1" strike="noStrike" u="sng">
                <a:solidFill>
                  <a:schemeClr val="dk1"/>
                </a:solidFill>
                <a:uFillTx/>
                <a:latin typeface="Rockwell"/>
                <a:hlinkClick r:id="rId6"/>
              </a:rPr>
              <a:t>https://pngtree.com/freepng/one-star-rating-sign_8424277.html</a:t>
            </a:r>
            <a:r>
              <a:rPr b="0" lang="es-ES" sz="1600" spc="-1" strike="noStrike">
                <a:solidFill>
                  <a:schemeClr val="dk1"/>
                </a:solidFill>
                <a:latin typeface="Rockwell"/>
              </a:rPr>
              <a:t> </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pPr>
            <a:r>
              <a:rPr b="0" lang="es-ES" sz="1600" spc="-1" strike="noStrike" u="sng">
                <a:solidFill>
                  <a:schemeClr val="dk1"/>
                </a:solidFill>
                <a:uFillTx/>
                <a:latin typeface="Rockwell"/>
                <a:hlinkClick r:id="rId7"/>
              </a:rPr>
              <a:t>https://pngtree.com/freepng/two-star-rating-sign_8423161.html</a:t>
            </a:r>
            <a:r>
              <a:rPr b="0" lang="es-ES" sz="1600" spc="-1" strike="noStrike">
                <a:solidFill>
                  <a:schemeClr val="dk1"/>
                </a:solidFill>
                <a:latin typeface="Rockwell"/>
              </a:rPr>
              <a:t> </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pPr>
            <a:r>
              <a:rPr b="0" lang="es-ES" sz="1600" spc="-1" strike="noStrike" u="sng">
                <a:solidFill>
                  <a:schemeClr val="dk1"/>
                </a:solidFill>
                <a:uFillTx/>
                <a:latin typeface="Rockwell"/>
                <a:hlinkClick r:id="rId8"/>
              </a:rPr>
              <a:t>https://pngtree.com/freepng/three-star-rating-sign_8411065.html</a:t>
            </a:r>
            <a:r>
              <a:rPr b="0" lang="es-ES" sz="1600" spc="-1" strike="noStrike">
                <a:solidFill>
                  <a:schemeClr val="dk1"/>
                </a:solidFill>
                <a:latin typeface="Rockwell"/>
              </a:rPr>
              <a:t> </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pPr>
            <a:r>
              <a:rPr b="0" lang="es-ES" sz="1600" spc="-1" strike="noStrike" u="sng">
                <a:solidFill>
                  <a:schemeClr val="dk1"/>
                </a:solidFill>
                <a:uFillTx/>
                <a:latin typeface="Rockwell"/>
                <a:hlinkClick r:id="rId9"/>
              </a:rPr>
              <a:t>https://pngtree.com/freepng/four-star-rating-sign_8436650.html</a:t>
            </a:r>
            <a:r>
              <a:rPr b="0" lang="es-ES" sz="1600" spc="-1" strike="noStrike">
                <a:solidFill>
                  <a:schemeClr val="dk1"/>
                </a:solidFill>
                <a:latin typeface="Rockwell"/>
              </a:rPr>
              <a:t> </a:t>
            </a:r>
            <a:endParaRPr b="0" lang="en-US" sz="1600" spc="-1" strike="noStrike">
              <a:solidFill>
                <a:schemeClr val="dk1"/>
              </a:solidFill>
              <a:latin typeface="Rockwell"/>
            </a:endParaRPr>
          </a:p>
          <a:p>
            <a:pPr marL="343080" indent="-343080" defTabSz="914400">
              <a:lnSpc>
                <a:spcPct val="120000"/>
              </a:lnSpc>
              <a:spcBef>
                <a:spcPts val="1001"/>
              </a:spcBef>
              <a:buClr>
                <a:srgbClr val="ffffff"/>
              </a:buClr>
              <a:buFont typeface="Bookman Old Style"/>
              <a:buAutoNum type="arabicPeriod"/>
            </a:pPr>
            <a:r>
              <a:rPr b="0" lang="es-ES" sz="1600" spc="-1" strike="noStrike" u="sng">
                <a:solidFill>
                  <a:schemeClr val="dk1"/>
                </a:solidFill>
                <a:uFillTx/>
                <a:latin typeface="Rockwell"/>
                <a:hlinkClick r:id="rId10"/>
              </a:rPr>
              <a:t>https://pngtree.com/freepng/five-star-rating-sign-transparent_8406030.html</a:t>
            </a:r>
            <a:r>
              <a:rPr b="0" lang="es-ES" sz="1600" spc="-1" strike="noStrike">
                <a:solidFill>
                  <a:schemeClr val="dk1"/>
                </a:solidFill>
                <a:latin typeface="Rockwell"/>
              </a:rPr>
              <a:t> </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Logo e Imagen Presentador: A continuación, enlaces de imagenes que hemos usado para la aplicación, la primera es de Jesús Calleja y la segunda es el Logo de Volando Voy:</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1.</a:t>
            </a:r>
            <a:r>
              <a:rPr b="0" lang="es-ES" sz="1600" spc="-1" strike="noStrike">
                <a:solidFill>
                  <a:schemeClr val="dk1"/>
                </a:solidFill>
                <a:latin typeface="Rockwell"/>
              </a:rPr>
              <a:t>	</a:t>
            </a:r>
            <a:r>
              <a:rPr b="0" lang="es-ES" sz="1600" spc="-1" strike="noStrike" u="sng">
                <a:solidFill>
                  <a:schemeClr val="dk1"/>
                </a:solidFill>
                <a:uFillTx/>
                <a:latin typeface="Rockwell"/>
                <a:hlinkClick r:id="rId11"/>
              </a:rPr>
              <a:t>https://estaticosgn-cdn.deia.eus/clip/acfb40c0-eda5-42f4-8ae3-4c7c0bbf0a13_16-9-aspect-ratio_default_0.jpg</a:t>
            </a:r>
            <a:r>
              <a:rPr b="0" lang="es-ES" sz="1600" spc="-1" strike="noStrike">
                <a:solidFill>
                  <a:schemeClr val="dk1"/>
                </a:solidFill>
                <a:latin typeface="Rockwell"/>
              </a:rPr>
              <a:t> </a:t>
            </a:r>
            <a:endParaRPr b="0" lang="en-US" sz="1600" spc="-1" strike="noStrike">
              <a:solidFill>
                <a:schemeClr val="dk1"/>
              </a:solidFill>
              <a:latin typeface="Rockwell"/>
            </a:endParaRPr>
          </a:p>
          <a:p>
            <a:pPr indent="0" defTabSz="914400">
              <a:lnSpc>
                <a:spcPct val="120000"/>
              </a:lnSpc>
              <a:spcBef>
                <a:spcPts val="1001"/>
              </a:spcBef>
              <a:buNone/>
              <a:tabLst>
                <a:tab algn="l" pos="0"/>
              </a:tabLst>
            </a:pPr>
            <a:r>
              <a:rPr b="0" lang="es-ES" sz="1600" spc="-1" strike="noStrike">
                <a:solidFill>
                  <a:schemeClr val="dk1"/>
                </a:solidFill>
                <a:latin typeface="Rockwell"/>
              </a:rPr>
              <a:t>2.</a:t>
            </a:r>
            <a:r>
              <a:rPr b="0" lang="es-ES" sz="1600" spc="-1" strike="noStrike">
                <a:solidFill>
                  <a:schemeClr val="dk1"/>
                </a:solidFill>
                <a:latin typeface="Rockwell"/>
              </a:rPr>
              <a:t>	</a:t>
            </a:r>
            <a:r>
              <a:rPr b="0" lang="es-ES" sz="1600" spc="-1" strike="noStrike" u="sng">
                <a:solidFill>
                  <a:schemeClr val="dk1"/>
                </a:solidFill>
                <a:uFillTx/>
                <a:latin typeface="Rockwell"/>
                <a:hlinkClick r:id="rId12"/>
              </a:rPr>
              <a:t>https://album.mediaset.es/cimg/807030/2019/11/04/ef47657facaa7d9d30cd5ae4f3455a8a_965d.jpg</a:t>
            </a:r>
            <a:r>
              <a:rPr b="0" lang="es-ES" sz="1600" spc="-1" strike="noStrike">
                <a:solidFill>
                  <a:schemeClr val="dk1"/>
                </a:solidFill>
                <a:latin typeface="Rockwell"/>
              </a:rPr>
              <a:t> </a:t>
            </a:r>
            <a:endParaRPr b="0" lang="en-US" sz="1600" spc="-1" strike="noStrike">
              <a:solidFill>
                <a:schemeClr val="dk1"/>
              </a:solidFill>
              <a:latin typeface="Rockwel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238320" y="0"/>
            <a:ext cx="11540880" cy="914040"/>
          </a:xfrm>
          <a:prstGeom prst="rect">
            <a:avLst/>
          </a:prstGeom>
          <a:noFill/>
          <a:ln w="0">
            <a:noFill/>
          </a:ln>
        </p:spPr>
        <p:txBody>
          <a:bodyPr lIns="91440" rIns="91440" tIns="45720" bIns="45720" anchor="ctr">
            <a:normAutofit/>
          </a:bodyPr>
          <a:p>
            <a:pPr indent="0" algn="ctr" defTabSz="914400">
              <a:lnSpc>
                <a:spcPct val="90000"/>
              </a:lnSpc>
              <a:buNone/>
            </a:pPr>
            <a:r>
              <a:rPr b="1" lang="es-ES" sz="3600" spc="-1" strike="noStrike" u="sng" cap="all">
                <a:solidFill>
                  <a:srgbClr val="ffc000"/>
                </a:solidFill>
                <a:uFillTx/>
                <a:latin typeface="Bookman Old Style"/>
              </a:rPr>
              <a:t>Agradecimientos/Dedicatoria</a:t>
            </a:r>
            <a:endParaRPr b="0" lang="en-US" sz="3600" spc="-1" strike="noStrike">
              <a:solidFill>
                <a:schemeClr val="dk1"/>
              </a:solidFill>
              <a:latin typeface="Rockwell"/>
            </a:endParaRPr>
          </a:p>
        </p:txBody>
      </p:sp>
      <p:sp>
        <p:nvSpPr>
          <p:cNvPr id="126" name="PlaceHolder 2"/>
          <p:cNvSpPr>
            <a:spLocks noGrp="1"/>
          </p:cNvSpPr>
          <p:nvPr>
            <p:ph/>
          </p:nvPr>
        </p:nvSpPr>
        <p:spPr>
          <a:xfrm>
            <a:off x="238320" y="914400"/>
            <a:ext cx="11781000" cy="5803920"/>
          </a:xfrm>
          <a:prstGeom prst="rect">
            <a:avLst/>
          </a:prstGeom>
          <a:noFill/>
          <a:ln w="0">
            <a:noFill/>
          </a:ln>
        </p:spPr>
        <p:txBody>
          <a:bodyPr lIns="91440" rIns="91440" tIns="45720" bIns="45720" anchor="t">
            <a:normAutofit/>
          </a:bodyPr>
          <a:p>
            <a:pPr indent="0" defTabSz="914400">
              <a:lnSpc>
                <a:spcPct val="120000"/>
              </a:lnSpc>
              <a:spcBef>
                <a:spcPts val="1001"/>
              </a:spcBef>
              <a:buNone/>
              <a:tabLst>
                <a:tab algn="l" pos="0"/>
              </a:tabLst>
            </a:pPr>
            <a:r>
              <a:rPr b="0" lang="es-ES" sz="1500" spc="-1" strike="noStrike">
                <a:solidFill>
                  <a:schemeClr val="dk1"/>
                </a:solidFill>
                <a:latin typeface="Rockwell"/>
              </a:rPr>
              <a:t>Queremos agradecer al Centro De FP Juan XXIII de Alcorcón y a sus profesores que nos han impartido clases y enseñando su conocimiento sobre el mundo del desarrollo, la programación multiplataforma, el diseño de aplicaciones. </a:t>
            </a:r>
            <a:endParaRPr b="0" lang="en-US" sz="1500" spc="-1" strike="noStrike">
              <a:solidFill>
                <a:schemeClr val="dk1"/>
              </a:solidFill>
              <a:latin typeface="Rockwell"/>
            </a:endParaRPr>
          </a:p>
          <a:p>
            <a:pPr indent="0" defTabSz="914400">
              <a:lnSpc>
                <a:spcPct val="120000"/>
              </a:lnSpc>
              <a:spcBef>
                <a:spcPts val="1001"/>
              </a:spcBef>
              <a:buNone/>
              <a:tabLst>
                <a:tab algn="l" pos="0"/>
              </a:tabLst>
            </a:pPr>
            <a:r>
              <a:rPr b="0" lang="es-ES" sz="1500" spc="-1" strike="noStrike">
                <a:solidFill>
                  <a:schemeClr val="dk1"/>
                </a:solidFill>
                <a:latin typeface="Rockwell"/>
              </a:rPr>
              <a:t>Gracias a ellos, y a sus diferentes clases y asignaturas que hemos cursado a lo largo de los dos años de este el ciclo, hemos podido descubrir un oficio en el que tenemos pasión por trabajar y seguir aprendiendo y formándonos en los diferentes campos del gran mundo de la informática y el desarrollo multiplataforma. </a:t>
            </a:r>
            <a:endParaRPr b="0" lang="en-US" sz="1500" spc="-1" strike="noStrike">
              <a:solidFill>
                <a:schemeClr val="dk1"/>
              </a:solidFill>
              <a:latin typeface="Rockwell"/>
            </a:endParaRPr>
          </a:p>
          <a:p>
            <a:pPr indent="0" defTabSz="914400">
              <a:lnSpc>
                <a:spcPct val="120000"/>
              </a:lnSpc>
              <a:spcBef>
                <a:spcPts val="1001"/>
              </a:spcBef>
              <a:buNone/>
              <a:tabLst>
                <a:tab algn="l" pos="0"/>
              </a:tabLst>
            </a:pPr>
            <a:r>
              <a:rPr b="0" lang="es-ES" sz="1500" spc="-1" strike="noStrike">
                <a:solidFill>
                  <a:schemeClr val="dk1"/>
                </a:solidFill>
                <a:latin typeface="Rockwell"/>
              </a:rPr>
              <a:t>Además de dar las gracias a los profesores del centro, también tenemos que dárselas a todos los compañeros que hemos compartido este camino y nos han permitido comprobar cómo es el trabajo en equipo dentro de este sector y lo importante que es unir fuerzas junto a compañeros de trabajo o de proyecto para conseguir un desarrollo más completo y menos problemático en el camino.</a:t>
            </a:r>
            <a:endParaRPr b="0" lang="en-US" sz="1500" spc="-1" strike="noStrike">
              <a:solidFill>
                <a:schemeClr val="dk1"/>
              </a:solidFill>
              <a:latin typeface="Rockwell"/>
            </a:endParaRPr>
          </a:p>
          <a:p>
            <a:pPr indent="0" defTabSz="914400">
              <a:lnSpc>
                <a:spcPct val="120000"/>
              </a:lnSpc>
              <a:spcBef>
                <a:spcPts val="1001"/>
              </a:spcBef>
              <a:buNone/>
              <a:tabLst>
                <a:tab algn="l" pos="0"/>
              </a:tabLst>
            </a:pPr>
            <a:r>
              <a:rPr b="0" lang="es-ES" sz="1500" spc="-1" strike="noStrike">
                <a:solidFill>
                  <a:schemeClr val="dk1"/>
                </a:solidFill>
                <a:latin typeface="Rockwell"/>
              </a:rPr>
              <a:t>También nos gustaría agradecer a nuestra familia y amigos que han participado en el desarrollo de esta aplicación y de este trabajo final de grado, desde las personas que nos han dado su opinión acerca de diferentes aspectos de la aplicación, así como las que nos han ayudado a probar y confirmar que nuestra aplicación es funcional y totalmente válida para ser catalogado como una aplicación oficial de Volando Voy.</a:t>
            </a:r>
            <a:endParaRPr b="0" lang="en-US" sz="1500" spc="-1" strike="noStrike">
              <a:solidFill>
                <a:schemeClr val="dk1"/>
              </a:solidFill>
              <a:latin typeface="Rockwell"/>
            </a:endParaRPr>
          </a:p>
          <a:p>
            <a:pPr indent="0" defTabSz="914400">
              <a:lnSpc>
                <a:spcPct val="120000"/>
              </a:lnSpc>
              <a:spcBef>
                <a:spcPts val="1001"/>
              </a:spcBef>
              <a:buNone/>
              <a:tabLst>
                <a:tab algn="l" pos="0"/>
              </a:tabLst>
            </a:pPr>
            <a:r>
              <a:rPr b="0" lang="es-ES" sz="1500" spc="-1" strike="noStrike">
                <a:solidFill>
                  <a:schemeClr val="dk1"/>
                </a:solidFill>
                <a:latin typeface="Rockwell"/>
              </a:rPr>
              <a:t>Además, nos gustaría agradecer a las personas que valorarán este proyecto, el dedicar parte de su tiempo a conocer un trabajo que ha sido nuestro principal proyecto durante los meses anteriores a su realización y del que personalmente sentimos orgullo y satisfacción de mostrarlo al público tras finalizarlo.</a:t>
            </a:r>
            <a:endParaRPr b="0" lang="en-US" sz="1500" spc="-1" strike="noStrike">
              <a:solidFill>
                <a:schemeClr val="dk1"/>
              </a:solidFill>
              <a:latin typeface="Rockwell"/>
            </a:endParaRPr>
          </a:p>
          <a:p>
            <a:pPr indent="0" defTabSz="914400">
              <a:lnSpc>
                <a:spcPct val="120000"/>
              </a:lnSpc>
              <a:spcBef>
                <a:spcPts val="1001"/>
              </a:spcBef>
              <a:buNone/>
              <a:tabLst>
                <a:tab algn="l" pos="0"/>
              </a:tabLst>
            </a:pPr>
            <a:r>
              <a:rPr b="0" lang="es-ES" sz="1500" spc="-1" strike="noStrike">
                <a:solidFill>
                  <a:schemeClr val="dk1"/>
                </a:solidFill>
                <a:latin typeface="Rockwell"/>
              </a:rPr>
              <a:t>Por último, sin olvidar agradecer a nuestro profesor y tutor de prácticas Aníbal Martín que nos dio la idea original de hacer esta aplicación sobre el programa de Jesús Calleja llamado Volando Voy. </a:t>
            </a:r>
            <a:endParaRPr b="0" lang="en-US" sz="1500" spc="-1" strike="noStrike">
              <a:solidFill>
                <a:schemeClr val="dk1"/>
              </a:solidFill>
              <a:latin typeface="Rockwel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154520" y="0"/>
            <a:ext cx="8825400" cy="689760"/>
          </a:xfrm>
          <a:prstGeom prst="rect">
            <a:avLst/>
          </a:prstGeom>
          <a:noFill/>
          <a:ln w="0">
            <a:noFill/>
          </a:ln>
        </p:spPr>
        <p:txBody>
          <a:bodyPr lIns="91440" rIns="91440" tIns="45720" bIns="45720" anchor="ctr">
            <a:normAutofit/>
          </a:bodyPr>
          <a:p>
            <a:pPr indent="0" algn="ctr" defTabSz="914400">
              <a:lnSpc>
                <a:spcPct val="90000"/>
              </a:lnSpc>
              <a:buNone/>
            </a:pPr>
            <a:r>
              <a:rPr b="1" lang="es-ES" sz="3600" spc="-1" strike="noStrike" u="sng" cap="all">
                <a:solidFill>
                  <a:srgbClr val="ffc000"/>
                </a:solidFill>
                <a:uFillTx/>
                <a:latin typeface="Bookman Old Style"/>
              </a:rPr>
              <a:t>Resumen</a:t>
            </a:r>
            <a:endParaRPr b="0" lang="en-US" sz="3600" spc="-1" strike="noStrike">
              <a:solidFill>
                <a:schemeClr val="dk1"/>
              </a:solidFill>
              <a:latin typeface="Rockwell"/>
            </a:endParaRPr>
          </a:p>
        </p:txBody>
      </p:sp>
      <p:sp>
        <p:nvSpPr>
          <p:cNvPr id="128" name="PlaceHolder 2"/>
          <p:cNvSpPr>
            <a:spLocks noGrp="1"/>
          </p:cNvSpPr>
          <p:nvPr>
            <p:ph/>
          </p:nvPr>
        </p:nvSpPr>
        <p:spPr>
          <a:xfrm>
            <a:off x="238320" y="690120"/>
            <a:ext cx="11781000" cy="6028200"/>
          </a:xfrm>
          <a:prstGeom prst="rect">
            <a:avLst/>
          </a:prstGeom>
          <a:noFill/>
          <a:ln w="0">
            <a:noFill/>
          </a:ln>
        </p:spPr>
        <p:txBody>
          <a:bodyPr lIns="91440" rIns="91440" tIns="45720" bIns="45720" anchor="t">
            <a:normAutofit/>
          </a:bodyPr>
          <a:p>
            <a:pPr marL="432000" indent="-324000">
              <a:lnSpc>
                <a:spcPct val="120000"/>
              </a:lnSpc>
              <a:spcBef>
                <a:spcPts val="1414"/>
              </a:spcBef>
              <a:buClr>
                <a:srgbClr val="ffffff"/>
              </a:buClr>
              <a:buSzPct val="45000"/>
              <a:buFont typeface="Wingdings" charset="2"/>
              <a:buChar char=""/>
            </a:pPr>
            <a:r>
              <a:rPr b="0" lang="en-US" sz="2000" spc="-1" strike="noStrike">
                <a:solidFill>
                  <a:schemeClr val="dk1"/>
                </a:solidFill>
                <a:latin typeface="Rockwell"/>
              </a:rPr>
              <a:t>Aplicación para los espectadores del programa “Volando Voy”</a:t>
            </a:r>
            <a:endParaRPr b="0" lang="en-US" sz="2000" spc="-1" strike="noStrike">
              <a:solidFill>
                <a:schemeClr val="dk1"/>
              </a:solidFill>
              <a:latin typeface="Rockwell"/>
            </a:endParaRPr>
          </a:p>
          <a:p>
            <a:pPr marL="432000" indent="-324000">
              <a:lnSpc>
                <a:spcPct val="120000"/>
              </a:lnSpc>
              <a:spcBef>
                <a:spcPts val="1414"/>
              </a:spcBef>
              <a:buClr>
                <a:srgbClr val="ffffff"/>
              </a:buClr>
              <a:buSzPct val="45000"/>
              <a:buFont typeface="Wingdings" charset="2"/>
              <a:buChar char=""/>
            </a:pPr>
            <a:r>
              <a:rPr b="0" lang="en-US" sz="2000" spc="-1" strike="noStrike">
                <a:solidFill>
                  <a:schemeClr val="dk1"/>
                </a:solidFill>
                <a:latin typeface="Rockwell"/>
              </a:rPr>
              <a:t>Interactividad con el programa de televisión</a:t>
            </a:r>
            <a:endParaRPr b="0" lang="en-US" sz="2000" spc="-1" strike="noStrike">
              <a:solidFill>
                <a:schemeClr val="dk1"/>
              </a:solidFill>
              <a:latin typeface="Rockwell"/>
            </a:endParaRPr>
          </a:p>
          <a:p>
            <a:pPr marL="432000" indent="-324000">
              <a:lnSpc>
                <a:spcPct val="120000"/>
              </a:lnSpc>
              <a:spcBef>
                <a:spcPts val="1414"/>
              </a:spcBef>
              <a:buClr>
                <a:srgbClr val="ffffff"/>
              </a:buClr>
              <a:buSzPct val="45000"/>
              <a:buFont typeface="Wingdings" charset="2"/>
              <a:buChar char=""/>
            </a:pPr>
            <a:r>
              <a:rPr b="0" lang="en-US" sz="2000" spc="-1" strike="noStrike">
                <a:solidFill>
                  <a:schemeClr val="dk1"/>
                </a:solidFill>
                <a:latin typeface="Rockwell"/>
              </a:rPr>
              <a:t>Incluye:</a:t>
            </a:r>
            <a:endParaRPr b="0" lang="en-US" sz="2000" spc="-1" strike="noStrike">
              <a:solidFill>
                <a:schemeClr val="dk1"/>
              </a:solidFill>
              <a:latin typeface="Rockwell"/>
            </a:endParaRPr>
          </a:p>
          <a:p>
            <a:pPr marL="432000" indent="0">
              <a:lnSpc>
                <a:spcPct val="120000"/>
              </a:lnSpc>
              <a:spcBef>
                <a:spcPts val="1414"/>
              </a:spcBef>
              <a:buNone/>
            </a:pPr>
            <a:r>
              <a:rPr b="0" lang="en-US" sz="2000" spc="-1" strike="noStrike">
                <a:solidFill>
                  <a:schemeClr val="dk1"/>
                </a:solidFill>
                <a:latin typeface="Rockwell"/>
              </a:rPr>
              <a:t>Logo del programa</a:t>
            </a:r>
            <a:endParaRPr b="0" lang="en-US" sz="2000" spc="-1" strike="noStrike">
              <a:solidFill>
                <a:schemeClr val="dk1"/>
              </a:solidFill>
              <a:latin typeface="Rockwell"/>
            </a:endParaRPr>
          </a:p>
          <a:p>
            <a:pPr marL="432000" indent="0">
              <a:lnSpc>
                <a:spcPct val="120000"/>
              </a:lnSpc>
              <a:spcBef>
                <a:spcPts val="1414"/>
              </a:spcBef>
              <a:buNone/>
            </a:pPr>
            <a:r>
              <a:rPr b="0" lang="en-US" sz="2000" spc="-1" strike="noStrike">
                <a:solidFill>
                  <a:schemeClr val="dk1"/>
                </a:solidFill>
                <a:latin typeface="Rockwell"/>
              </a:rPr>
              <a:t>Menú lateral (Flyout)</a:t>
            </a:r>
            <a:endParaRPr b="0" lang="en-US" sz="2000" spc="-1" strike="noStrike">
              <a:solidFill>
                <a:schemeClr val="dk1"/>
              </a:solidFill>
              <a:latin typeface="Rockwell"/>
            </a:endParaRPr>
          </a:p>
          <a:p>
            <a:pPr marL="432000" indent="0">
              <a:lnSpc>
                <a:spcPct val="120000"/>
              </a:lnSpc>
              <a:spcBef>
                <a:spcPts val="1414"/>
              </a:spcBef>
              <a:buNone/>
            </a:pPr>
            <a:r>
              <a:rPr b="0" lang="en-US" sz="2000" spc="-1" strike="noStrike">
                <a:solidFill>
                  <a:schemeClr val="dk1"/>
                </a:solidFill>
                <a:latin typeface="Rockwell"/>
              </a:rPr>
              <a:t>Localidad / Detalles de localidad / Crear localidad</a:t>
            </a:r>
            <a:endParaRPr b="0" lang="en-US" sz="2000" spc="-1" strike="noStrike">
              <a:solidFill>
                <a:schemeClr val="dk1"/>
              </a:solidFill>
              <a:latin typeface="Rockwell"/>
            </a:endParaRPr>
          </a:p>
          <a:p>
            <a:pPr marL="432000" indent="0">
              <a:lnSpc>
                <a:spcPct val="120000"/>
              </a:lnSpc>
              <a:spcBef>
                <a:spcPts val="1414"/>
              </a:spcBef>
              <a:buNone/>
            </a:pPr>
            <a:r>
              <a:rPr b="0" lang="en-US" sz="2000" spc="-1" strike="noStrike">
                <a:solidFill>
                  <a:schemeClr val="dk1"/>
                </a:solidFill>
                <a:latin typeface="Rockwell"/>
              </a:rPr>
              <a:t>Retos / Detalles de retos / Crear retos</a:t>
            </a:r>
            <a:endParaRPr b="0" lang="en-US" sz="2000" spc="-1" strike="noStrike">
              <a:solidFill>
                <a:schemeClr val="dk1"/>
              </a:solidFill>
              <a:latin typeface="Rockwell"/>
            </a:endParaRPr>
          </a:p>
          <a:p>
            <a:pPr marL="432000" indent="0">
              <a:lnSpc>
                <a:spcPct val="120000"/>
              </a:lnSpc>
              <a:spcBef>
                <a:spcPts val="1414"/>
              </a:spcBef>
              <a:buNone/>
            </a:pPr>
            <a:r>
              <a:rPr b="0" lang="en-US" sz="2000" spc="-1" strike="noStrike">
                <a:solidFill>
                  <a:schemeClr val="dk1"/>
                </a:solidFill>
                <a:latin typeface="Rockwell"/>
              </a:rPr>
              <a:t>Lugares de interés</a:t>
            </a:r>
            <a:endParaRPr b="0" lang="en-US" sz="2000" spc="-1" strike="noStrike">
              <a:solidFill>
                <a:schemeClr val="dk1"/>
              </a:solidFill>
              <a:latin typeface="Rockwell"/>
            </a:endParaRPr>
          </a:p>
          <a:p>
            <a:pPr marL="432000" indent="0">
              <a:lnSpc>
                <a:spcPct val="120000"/>
              </a:lnSpc>
              <a:spcBef>
                <a:spcPts val="1414"/>
              </a:spcBef>
              <a:buNone/>
            </a:pPr>
            <a:r>
              <a:rPr b="0" lang="en-US" sz="2000" spc="-1" strike="noStrike">
                <a:solidFill>
                  <a:schemeClr val="dk1"/>
                </a:solidFill>
                <a:latin typeface="Rockwell"/>
              </a:rPr>
              <a:t>Comentarios</a:t>
            </a:r>
            <a:endParaRPr b="0" lang="en-US" sz="2000" spc="-1" strike="noStrike">
              <a:solidFill>
                <a:schemeClr val="dk1"/>
              </a:solidFill>
              <a:latin typeface="Rockwell"/>
            </a:endParaRPr>
          </a:p>
          <a:p>
            <a:pPr marL="432000" indent="0">
              <a:lnSpc>
                <a:spcPct val="120000"/>
              </a:lnSpc>
              <a:spcBef>
                <a:spcPts val="1414"/>
              </a:spcBef>
              <a:buNone/>
            </a:pPr>
            <a:endParaRPr b="0" lang="en-US" sz="2000" spc="-1" strike="noStrike">
              <a:solidFill>
                <a:schemeClr val="dk1"/>
              </a:solidFill>
              <a:latin typeface="Rockwell"/>
            </a:endParaRPr>
          </a:p>
          <a:p>
            <a:pPr marL="432000" indent="0">
              <a:lnSpc>
                <a:spcPct val="120000"/>
              </a:lnSpc>
              <a:spcBef>
                <a:spcPts val="1414"/>
              </a:spcBef>
              <a:buNone/>
            </a:pPr>
            <a:endParaRPr b="0" lang="en-US" sz="2000" spc="-1" strike="noStrike">
              <a:solidFill>
                <a:schemeClr val="dk1"/>
              </a:solidFill>
              <a:latin typeface="Rockwel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238320" y="0"/>
            <a:ext cx="11714400" cy="905040"/>
          </a:xfrm>
          <a:prstGeom prst="rect">
            <a:avLst/>
          </a:prstGeom>
          <a:noFill/>
          <a:ln w="0">
            <a:noFill/>
          </a:ln>
        </p:spPr>
        <p:txBody>
          <a:bodyPr lIns="91440" rIns="91440" tIns="45720" bIns="45720" anchor="ctr">
            <a:normAutofit/>
          </a:bodyPr>
          <a:p>
            <a:pPr indent="0" algn="ctr" defTabSz="914400">
              <a:lnSpc>
                <a:spcPct val="90000"/>
              </a:lnSpc>
              <a:buNone/>
            </a:pPr>
            <a:r>
              <a:rPr b="1" lang="es-ES" sz="3600" spc="-1" strike="noStrike" u="sng" cap="all">
                <a:solidFill>
                  <a:srgbClr val="ffc000"/>
                </a:solidFill>
                <a:uFillTx/>
                <a:latin typeface="Bookman Old Style"/>
              </a:rPr>
              <a:t>Abstract (Resumen En inglés)</a:t>
            </a:r>
            <a:endParaRPr b="0" lang="en-US" sz="3600" spc="-1" strike="noStrike">
              <a:solidFill>
                <a:schemeClr val="dk1"/>
              </a:solidFill>
              <a:latin typeface="Rockwell"/>
            </a:endParaRPr>
          </a:p>
        </p:txBody>
      </p:sp>
      <p:sp>
        <p:nvSpPr>
          <p:cNvPr id="130" name="PlaceHolder 2"/>
          <p:cNvSpPr>
            <a:spLocks noGrp="1"/>
          </p:cNvSpPr>
          <p:nvPr>
            <p:ph/>
          </p:nvPr>
        </p:nvSpPr>
        <p:spPr>
          <a:xfrm>
            <a:off x="238320" y="824760"/>
            <a:ext cx="11781000" cy="5970240"/>
          </a:xfrm>
          <a:prstGeom prst="rect">
            <a:avLst/>
          </a:prstGeom>
          <a:noFill/>
          <a:ln w="0">
            <a:noFill/>
          </a:ln>
        </p:spPr>
        <p:txBody>
          <a:bodyPr lIns="91440" rIns="91440" tIns="45720" bIns="45720" anchor="t">
            <a:noAutofit/>
          </a:bodyPr>
          <a:p>
            <a:pPr indent="0" defTabSz="914400">
              <a:lnSpc>
                <a:spcPct val="120000"/>
              </a:lnSpc>
              <a:spcBef>
                <a:spcPts val="1001"/>
              </a:spcBef>
              <a:buNone/>
              <a:tabLst>
                <a:tab algn="l" pos="0"/>
              </a:tabLst>
            </a:pPr>
            <a:r>
              <a:rPr b="0" lang="en-US" sz="1500" spc="-1" strike="noStrike">
                <a:solidFill>
                  <a:schemeClr val="dk1"/>
                </a:solidFill>
                <a:latin typeface="Rockwell"/>
              </a:rPr>
              <a:t>This Final Degree Project serves to show what we have learned in Multiplatform Application Development. It is an application that shows the user different tourist sites (towns, cities) using an online database (Supabase) so that it can be used on various devices, both Windows and Android, and presenting these in a mobile application so that users can interact with it and the content anywhere.</a:t>
            </a:r>
            <a:endParaRPr b="0" lang="en-US" sz="1500" spc="-1" strike="noStrike">
              <a:solidFill>
                <a:schemeClr val="dk1"/>
              </a:solidFill>
              <a:latin typeface="Rockwell"/>
            </a:endParaRPr>
          </a:p>
          <a:p>
            <a:pPr indent="0" defTabSz="914400">
              <a:lnSpc>
                <a:spcPct val="120000"/>
              </a:lnSpc>
              <a:spcBef>
                <a:spcPts val="1001"/>
              </a:spcBef>
              <a:buNone/>
              <a:tabLst>
                <a:tab algn="l" pos="0"/>
              </a:tabLst>
            </a:pPr>
            <a:r>
              <a:rPr b="0" lang="en-US" sz="1500" spc="-1" strike="noStrike">
                <a:solidFill>
                  <a:schemeClr val="dk1"/>
                </a:solidFill>
                <a:latin typeface="Rockwell"/>
              </a:rPr>
              <a:t>Includes a ranking of the comments from the best-rated sites. In it the user can create an account (username, user image, email and password) to interact with it, comment on the sites and post ratings.</a:t>
            </a:r>
            <a:endParaRPr b="0" lang="en-US" sz="1500" spc="-1" strike="noStrike">
              <a:solidFill>
                <a:schemeClr val="dk1"/>
              </a:solidFill>
              <a:latin typeface="Rockwell"/>
            </a:endParaRPr>
          </a:p>
          <a:p>
            <a:pPr indent="0" defTabSz="914400">
              <a:lnSpc>
                <a:spcPct val="120000"/>
              </a:lnSpc>
              <a:spcBef>
                <a:spcPts val="1001"/>
              </a:spcBef>
              <a:buNone/>
              <a:tabLst>
                <a:tab algn="l" pos="0"/>
              </a:tabLst>
            </a:pPr>
            <a:r>
              <a:rPr b="0" lang="en-US" sz="1500" spc="-1" strike="noStrike">
                <a:solidFill>
                  <a:schemeClr val="dk1"/>
                </a:solidFill>
                <a:latin typeface="Rockwell"/>
              </a:rPr>
              <a:t>If there is no user in the online database, the user created will be admin. The difference is that admin users can access the Create Location and Create Challenges windows.</a:t>
            </a:r>
            <a:endParaRPr b="0" lang="en-US" sz="1500" spc="-1" strike="noStrike">
              <a:solidFill>
                <a:schemeClr val="dk1"/>
              </a:solidFill>
              <a:latin typeface="Rockwell"/>
            </a:endParaRPr>
          </a:p>
          <a:p>
            <a:pPr indent="0" defTabSz="914400">
              <a:lnSpc>
                <a:spcPct val="120000"/>
              </a:lnSpc>
              <a:spcBef>
                <a:spcPts val="1001"/>
              </a:spcBef>
              <a:buNone/>
              <a:tabLst>
                <a:tab algn="l" pos="0"/>
              </a:tabLst>
            </a:pPr>
            <a:r>
              <a:rPr b="0" lang="en-US" sz="1500" spc="-1" strike="noStrike">
                <a:solidFill>
                  <a:schemeClr val="dk1"/>
                </a:solidFill>
                <a:latin typeface="Rockwell"/>
              </a:rPr>
              <a:t>It has a side menu with the windows, the username and its image. If you click on Close Session you return to Login.</a:t>
            </a:r>
            <a:endParaRPr b="0" lang="en-US" sz="1500" spc="-1" strike="noStrike">
              <a:solidFill>
                <a:schemeClr val="dk1"/>
              </a:solidFill>
              <a:latin typeface="Rockwell"/>
            </a:endParaRPr>
          </a:p>
          <a:p>
            <a:pPr indent="0" defTabSz="914400">
              <a:lnSpc>
                <a:spcPct val="120000"/>
              </a:lnSpc>
              <a:spcBef>
                <a:spcPts val="1001"/>
              </a:spcBef>
              <a:buNone/>
              <a:tabLst>
                <a:tab algn="l" pos="0"/>
              </a:tabLst>
            </a:pPr>
            <a:r>
              <a:rPr b="0" lang="en-US" sz="1500" spc="-1" strike="noStrike">
                <a:solidFill>
                  <a:schemeClr val="dk1"/>
                </a:solidFill>
                <a:latin typeface="Rockwell"/>
              </a:rPr>
              <a:t>The logo, a description of Jesús Calleja's television program “Volando Voy” and a map showing the Mediaset España studio appear in the Home window.</a:t>
            </a:r>
            <a:endParaRPr b="0" lang="en-US" sz="1500" spc="-1" strike="noStrike">
              <a:solidFill>
                <a:schemeClr val="dk1"/>
              </a:solidFill>
              <a:latin typeface="Rockwell"/>
            </a:endParaRPr>
          </a:p>
          <a:p>
            <a:pPr indent="0" defTabSz="914400">
              <a:lnSpc>
                <a:spcPct val="120000"/>
              </a:lnSpc>
              <a:spcBef>
                <a:spcPts val="1001"/>
              </a:spcBef>
              <a:buNone/>
              <a:tabLst>
                <a:tab algn="l" pos="0"/>
              </a:tabLst>
            </a:pPr>
            <a:r>
              <a:rPr b="0" lang="en-US" sz="1500" spc="-1" strike="noStrike">
                <a:solidFill>
                  <a:schemeClr val="dk1"/>
                </a:solidFill>
                <a:latin typeface="Rockwell"/>
              </a:rPr>
              <a:t>The logo, a list with the image of the town and its name appears in the Location window. Clicking on the Location name takes you to the Location Details window.</a:t>
            </a:r>
            <a:endParaRPr b="0" lang="en-US" sz="1500" spc="-1" strike="noStrike">
              <a:solidFill>
                <a:schemeClr val="dk1"/>
              </a:solidFill>
              <a:latin typeface="Rockwell"/>
            </a:endParaRPr>
          </a:p>
          <a:p>
            <a:pPr indent="0" defTabSz="914400">
              <a:lnSpc>
                <a:spcPct val="120000"/>
              </a:lnSpc>
              <a:spcBef>
                <a:spcPts val="1001"/>
              </a:spcBef>
              <a:buNone/>
              <a:tabLst>
                <a:tab algn="l" pos="0"/>
              </a:tabLst>
            </a:pPr>
            <a:r>
              <a:rPr b="0" lang="en-US" sz="1500" spc="-1" strike="noStrike">
                <a:solidFill>
                  <a:schemeClr val="dk1"/>
                </a:solidFill>
                <a:latin typeface="Rockwell"/>
              </a:rPr>
              <a:t>In the Location Details window, the logo, two columns appear, one column with the image of the town and its province and the other column with the image of the autonomous community and its autonomous community and the 3 best comments (best rating). If you click on Show More Comments, all the comments of the Location will appear and if you click on Show Less Comments, the 3 best comments (best rating) will appear again.</a:t>
            </a:r>
            <a:endParaRPr b="0" lang="en-US" sz="1500" spc="-1" strike="noStrike">
              <a:solidFill>
                <a:schemeClr val="dk1"/>
              </a:solidFill>
              <a:latin typeface="Rockwell"/>
            </a:endParaRPr>
          </a:p>
          <a:p>
            <a:pPr indent="0" defTabSz="914400">
              <a:lnSpc>
                <a:spcPct val="120000"/>
              </a:lnSpc>
              <a:spcBef>
                <a:spcPts val="1001"/>
              </a:spcBef>
              <a:buNone/>
              <a:tabLst>
                <a:tab algn="l" pos="0"/>
              </a:tabLst>
            </a:pPr>
            <a:r>
              <a:rPr b="0" lang="en-US" sz="1500" spc="-1" strike="noStrike">
                <a:solidFill>
                  <a:schemeClr val="dk1"/>
                </a:solidFill>
                <a:latin typeface="Rockwell"/>
              </a:rPr>
              <a:t>In the Challenges window, a drop-down menu appears with the name of the Location. If you click on the name of the Location, it will show you the Challenges of that Location.</a:t>
            </a:r>
            <a:endParaRPr b="0" lang="en-US" sz="1500" spc="-1" strike="noStrike">
              <a:solidFill>
                <a:schemeClr val="dk1"/>
              </a:solidFill>
              <a:latin typeface="Rockwel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1154520" y="0"/>
            <a:ext cx="8825400" cy="627120"/>
          </a:xfrm>
          <a:prstGeom prst="rect">
            <a:avLst/>
          </a:prstGeom>
          <a:noFill/>
          <a:ln w="0">
            <a:noFill/>
          </a:ln>
        </p:spPr>
        <p:txBody>
          <a:bodyPr lIns="91440" rIns="91440" tIns="45720" bIns="45720" anchor="ctr">
            <a:normAutofit/>
          </a:bodyPr>
          <a:p>
            <a:pPr indent="0" algn="ctr" defTabSz="914400">
              <a:lnSpc>
                <a:spcPct val="90000"/>
              </a:lnSpc>
              <a:buNone/>
            </a:pPr>
            <a:r>
              <a:rPr b="1" lang="es-ES" sz="3600" spc="-1" strike="noStrike" u="sng" cap="all">
                <a:solidFill>
                  <a:srgbClr val="ffc000"/>
                </a:solidFill>
                <a:uFillTx/>
                <a:latin typeface="Bookman Old Style"/>
              </a:rPr>
              <a:t>Introducción</a:t>
            </a:r>
            <a:endParaRPr b="0" lang="en-US" sz="3600" spc="-1" strike="noStrike">
              <a:solidFill>
                <a:schemeClr val="dk1"/>
              </a:solidFill>
              <a:latin typeface="Rockwell"/>
            </a:endParaRPr>
          </a:p>
        </p:txBody>
      </p:sp>
      <p:sp>
        <p:nvSpPr>
          <p:cNvPr id="132" name="PlaceHolder 2"/>
          <p:cNvSpPr>
            <a:spLocks noGrp="1"/>
          </p:cNvSpPr>
          <p:nvPr>
            <p:ph/>
          </p:nvPr>
        </p:nvSpPr>
        <p:spPr>
          <a:xfrm>
            <a:off x="238320" y="627480"/>
            <a:ext cx="11781000" cy="6104520"/>
          </a:xfrm>
          <a:prstGeom prst="rect">
            <a:avLst/>
          </a:prstGeom>
          <a:noFill/>
          <a:ln w="0">
            <a:noFill/>
          </a:ln>
        </p:spPr>
        <p:txBody>
          <a:bodyPr lIns="91440" rIns="91440" tIns="45720" bIns="45720" anchor="t">
            <a:noAutofit/>
          </a:bodyPr>
          <a:p>
            <a:pPr indent="0" defTabSz="914400">
              <a:lnSpc>
                <a:spcPct val="120000"/>
              </a:lnSpc>
              <a:spcBef>
                <a:spcPts val="1001"/>
              </a:spcBef>
              <a:buNone/>
              <a:tabLst>
                <a:tab algn="l" pos="0"/>
              </a:tabLst>
            </a:pPr>
            <a:r>
              <a:rPr b="0" lang="es-ES" sz="1400" spc="-1" strike="noStrike">
                <a:solidFill>
                  <a:schemeClr val="dk1"/>
                </a:solidFill>
                <a:latin typeface="Rockwell"/>
              </a:rPr>
              <a:t>En este Trabajo Final de Grado que hemos creado para el Ciclo de Grado Superior de Desarrollo de Aplicaciones Multiplataforma su objetivo es mostrar todos los conocimientos que hemos conseguido durante la realización del ciclo.</a:t>
            </a:r>
            <a:endParaRPr b="0" lang="en-US" sz="1400" spc="-1" strike="noStrike">
              <a:solidFill>
                <a:schemeClr val="dk1"/>
              </a:solidFill>
              <a:latin typeface="Rockwell"/>
            </a:endParaRPr>
          </a:p>
          <a:p>
            <a:pPr indent="0" defTabSz="914400">
              <a:lnSpc>
                <a:spcPct val="120000"/>
              </a:lnSpc>
              <a:spcBef>
                <a:spcPts val="1001"/>
              </a:spcBef>
              <a:buNone/>
              <a:tabLst>
                <a:tab algn="l" pos="0"/>
              </a:tabLst>
            </a:pPr>
            <a:r>
              <a:rPr b="0" lang="es-ES" sz="1400" spc="-1" strike="noStrike">
                <a:solidFill>
                  <a:schemeClr val="dk1"/>
                </a:solidFill>
                <a:latin typeface="Rockwell"/>
              </a:rPr>
              <a:t>Para que con esos conocimientos y usando nuevos conocimientos aprendidos de forma autodidacta con investigaciones en diferentes aplicaciones MAUI encontradas en Internet se haya podido crear una aplicación totalmente funcional y que, tras subirlo a un repositorio de GitHub, se pueda utilizar perfectamente por cualquier persona ajena a los creadores de esta aplicación.</a:t>
            </a:r>
            <a:endParaRPr b="0" lang="en-US" sz="1400" spc="-1" strike="noStrike">
              <a:solidFill>
                <a:schemeClr val="dk1"/>
              </a:solidFill>
              <a:latin typeface="Rockwell"/>
            </a:endParaRPr>
          </a:p>
          <a:p>
            <a:pPr indent="0" defTabSz="914400">
              <a:lnSpc>
                <a:spcPct val="120000"/>
              </a:lnSpc>
              <a:spcBef>
                <a:spcPts val="1001"/>
              </a:spcBef>
              <a:buNone/>
              <a:tabLst>
                <a:tab algn="l" pos="0"/>
              </a:tabLst>
            </a:pPr>
            <a:r>
              <a:rPr b="0" lang="es-ES" sz="1400" spc="-1" strike="noStrike">
                <a:solidFill>
                  <a:schemeClr val="dk1"/>
                </a:solidFill>
                <a:latin typeface="Rockwell"/>
              </a:rPr>
              <a:t>Este Trabajo Final de Grado nos ha motivado a aprender a utilizar MAUI como framework, .NET como lenguaje de programación (basado en C#) y APIs como las de Google como Places API (New) y Maps SDK for Android, además de Bing Maps (que no es de Google) para incluir mapas en la aplicación y por supuesto instalar la aplicación en un Smartphone en vez de en un emulador.</a:t>
            </a:r>
            <a:endParaRPr b="0" lang="en-US" sz="1400" spc="-1" strike="noStrike">
              <a:solidFill>
                <a:schemeClr val="dk1"/>
              </a:solidFill>
              <a:latin typeface="Rockwell"/>
            </a:endParaRPr>
          </a:p>
          <a:p>
            <a:pPr indent="0" defTabSz="914400">
              <a:lnSpc>
                <a:spcPct val="120000"/>
              </a:lnSpc>
              <a:spcBef>
                <a:spcPts val="1001"/>
              </a:spcBef>
              <a:buNone/>
              <a:tabLst>
                <a:tab algn="l" pos="0"/>
              </a:tabLst>
            </a:pPr>
            <a:r>
              <a:rPr b="0" lang="es-ES" sz="1400" spc="-1" strike="noStrike">
                <a:solidFill>
                  <a:schemeClr val="dk1"/>
                </a:solidFill>
                <a:latin typeface="Rockwell"/>
              </a:rPr>
              <a:t>Esta aplicación muestra al usuario diferentes sitios turísticos (pueblos, ciudades) y un ranking de los sitios mejor valorados. Además, permite comentar sobre los sitios y poner valoraciones. Si el usuario es admin podrá Crear Localidades y retos de cualquier Localidad.</a:t>
            </a:r>
            <a:endParaRPr b="0" lang="en-US" sz="1400" spc="-1" strike="noStrike">
              <a:solidFill>
                <a:schemeClr val="dk1"/>
              </a:solidFill>
              <a:latin typeface="Rockwell"/>
            </a:endParaRPr>
          </a:p>
          <a:p>
            <a:pPr indent="0" defTabSz="914400">
              <a:lnSpc>
                <a:spcPct val="120000"/>
              </a:lnSpc>
              <a:spcBef>
                <a:spcPts val="1001"/>
              </a:spcBef>
              <a:buNone/>
              <a:tabLst>
                <a:tab algn="l" pos="0"/>
              </a:tabLst>
            </a:pPr>
            <a:r>
              <a:rPr b="0" lang="es-ES" sz="1400" spc="-1" strike="noStrike">
                <a:solidFill>
                  <a:schemeClr val="dk1"/>
                </a:solidFill>
                <a:latin typeface="Rockwell"/>
              </a:rPr>
              <a:t>Para quienes no lo conozcan, Volando Voy es un programa de aventuras de Jesús Calleja (emitido desde el 19 de julio de 2015 hasta el 16 de octubre de 2023 en los canales de Mediaset España, en Cuatro y reposiciones en BeMad) que junto a ciudadanos españoles recorre toda la geografía española desde un helicóptero Robinson R44. </a:t>
            </a:r>
            <a:endParaRPr b="0" lang="en-US" sz="1400" spc="-1" strike="noStrike">
              <a:solidFill>
                <a:schemeClr val="dk1"/>
              </a:solidFill>
              <a:latin typeface="Rockwell"/>
            </a:endParaRPr>
          </a:p>
          <a:p>
            <a:pPr indent="0" defTabSz="914400">
              <a:lnSpc>
                <a:spcPct val="120000"/>
              </a:lnSpc>
              <a:spcBef>
                <a:spcPts val="1001"/>
              </a:spcBef>
              <a:buNone/>
              <a:tabLst>
                <a:tab algn="l" pos="0"/>
              </a:tabLst>
            </a:pPr>
            <a:r>
              <a:rPr b="0" lang="es-ES" sz="1400" spc="-1" strike="noStrike">
                <a:solidFill>
                  <a:schemeClr val="dk1"/>
                </a:solidFill>
                <a:latin typeface="Rockwell"/>
              </a:rPr>
              <a:t>Los habitantes de diferentes regiones españolas verán en primera persona las vistas más espectaculares de sus localidades que siempre han tenido a su alcance y nunca han podido disfrutar. Investigaciones y estudios cartográficos en 3D o desarrollo de nuevas técnicas de salvamento marítimas serán dos de las muchas cosas que el presentador Jesús Calleja y su equipo completarán con éxito suponiendo un gran avance para los locales de cada pueblo. </a:t>
            </a:r>
            <a:endParaRPr b="0" lang="en-US" sz="1400" spc="-1" strike="noStrike">
              <a:solidFill>
                <a:schemeClr val="dk1"/>
              </a:solidFill>
              <a:latin typeface="Rockwell"/>
            </a:endParaRPr>
          </a:p>
          <a:p>
            <a:pPr indent="0" defTabSz="914400">
              <a:lnSpc>
                <a:spcPct val="120000"/>
              </a:lnSpc>
              <a:spcBef>
                <a:spcPts val="1001"/>
              </a:spcBef>
              <a:buNone/>
              <a:tabLst>
                <a:tab algn="l" pos="0"/>
              </a:tabLst>
            </a:pPr>
            <a:r>
              <a:rPr b="0" lang="es-ES" sz="1400" spc="-1" strike="noStrike">
                <a:solidFill>
                  <a:schemeClr val="dk1"/>
                </a:solidFill>
                <a:latin typeface="Rockwell"/>
              </a:rPr>
              <a:t>Al final de cada programa, el equipo del programa y todos los vecinos de los pueblos organizarán una fiesta en torno a la vista del documental previamente grabado teniendo así el privilegio de poder disfrutar del programa y compartir las emociones y anécdotas en torno a los vecinos de la localidad. En algunos programas, famosos, ayudarán a Jesús Calleja a conseguir los retos propuestos por el programa.</a:t>
            </a:r>
            <a:endParaRPr b="0" lang="en-US" sz="1400" spc="-1" strike="noStrike">
              <a:solidFill>
                <a:schemeClr val="dk1"/>
              </a:solidFill>
              <a:latin typeface="Rockwel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1154520" y="0"/>
            <a:ext cx="9593280" cy="815400"/>
          </a:xfrm>
          <a:prstGeom prst="rect">
            <a:avLst/>
          </a:prstGeom>
          <a:noFill/>
          <a:ln w="0">
            <a:noFill/>
          </a:ln>
        </p:spPr>
        <p:txBody>
          <a:bodyPr lIns="91440" rIns="91440" tIns="45720" bIns="45720" anchor="ctr">
            <a:normAutofit/>
          </a:bodyPr>
          <a:p>
            <a:pPr indent="0" algn="ctr" defTabSz="914400">
              <a:lnSpc>
                <a:spcPct val="90000"/>
              </a:lnSpc>
              <a:buNone/>
            </a:pPr>
            <a:r>
              <a:rPr b="1" lang="es-ES" sz="3600" spc="-1" strike="noStrike" u="sng" cap="all">
                <a:solidFill>
                  <a:srgbClr val="ffc000"/>
                </a:solidFill>
                <a:uFillTx/>
                <a:latin typeface="Bookman Old Style"/>
              </a:rPr>
              <a:t>Alcance funcional del sistema</a:t>
            </a:r>
            <a:endParaRPr b="0" lang="en-US" sz="3600" spc="-1" strike="noStrike">
              <a:solidFill>
                <a:schemeClr val="dk1"/>
              </a:solidFill>
              <a:latin typeface="Rockwell"/>
            </a:endParaRPr>
          </a:p>
        </p:txBody>
      </p:sp>
      <p:sp>
        <p:nvSpPr>
          <p:cNvPr id="134" name="PlaceHolder 2"/>
          <p:cNvSpPr>
            <a:spLocks noGrp="1"/>
          </p:cNvSpPr>
          <p:nvPr>
            <p:ph/>
          </p:nvPr>
        </p:nvSpPr>
        <p:spPr>
          <a:xfrm>
            <a:off x="238320" y="815760"/>
            <a:ext cx="11781000" cy="5902560"/>
          </a:xfrm>
          <a:prstGeom prst="rect">
            <a:avLst/>
          </a:prstGeom>
          <a:noFill/>
          <a:ln w="0">
            <a:noFill/>
          </a:ln>
        </p:spPr>
        <p:txBody>
          <a:bodyPr lIns="91440" rIns="91440" tIns="45720" bIns="45720" anchor="t">
            <a:normAutofit/>
          </a:bodyPr>
          <a:p>
            <a:pPr indent="0" defTabSz="914400">
              <a:lnSpc>
                <a:spcPct val="120000"/>
              </a:lnSpc>
              <a:spcBef>
                <a:spcPts val="1001"/>
              </a:spcBef>
              <a:buNone/>
              <a:tabLst>
                <a:tab algn="l" pos="0"/>
              </a:tabLst>
            </a:pPr>
            <a:r>
              <a:rPr b="0" lang="es-ES" sz="1600" spc="-1" strike="noStrike">
                <a:solidFill>
                  <a:schemeClr val="dk1"/>
                </a:solidFill>
                <a:latin typeface="Rockwell"/>
              </a:rPr>
              <a:t>Aquí analizaremos el alcance funcional del proyecto y la funcionalidad que tiene y que podría aportar a los clientes que visiten la aplicación. La aplicación da soporte las funcionalidades de las ventanas:</a:t>
            </a:r>
            <a:endParaRPr b="0" lang="en-US" sz="1600" spc="-1" strike="noStrike">
              <a:solidFill>
                <a:schemeClr val="dk1"/>
              </a:solidFill>
              <a:latin typeface="Rockwell"/>
            </a:endParaRPr>
          </a:p>
          <a:p>
            <a:pPr marL="285840" indent="-285840" defTabSz="914400">
              <a:lnSpc>
                <a:spcPct val="120000"/>
              </a:lnSpc>
              <a:spcBef>
                <a:spcPts val="1001"/>
              </a:spcBef>
              <a:buClr>
                <a:srgbClr val="ffc000"/>
              </a:buClr>
              <a:buFont typeface="Arial"/>
              <a:buChar char="•"/>
              <a:tabLst>
                <a:tab algn="l" pos="0"/>
              </a:tabLst>
            </a:pPr>
            <a:r>
              <a:rPr b="1" lang="es-ES" sz="1600" spc="-1" strike="noStrike" u="sng">
                <a:solidFill>
                  <a:srgbClr val="ffc000"/>
                </a:solidFill>
                <a:uFillTx/>
                <a:latin typeface="Rockwell"/>
              </a:rPr>
              <a:t>Login: </a:t>
            </a:r>
            <a:r>
              <a:rPr b="0" lang="es-ES" sz="1600" spc="-1" strike="noStrike">
                <a:solidFill>
                  <a:schemeClr val="dk1"/>
                </a:solidFill>
                <a:latin typeface="Rockwell"/>
              </a:rPr>
              <a:t>al introducir correctamente el email y contraseña y pulsas en el botón Iniciar Sesión te mandará a la ventana de Inicio.</a:t>
            </a:r>
            <a:endParaRPr b="0" lang="en-US" sz="1600" spc="-1" strike="noStrike">
              <a:solidFill>
                <a:schemeClr val="dk1"/>
              </a:solidFill>
              <a:latin typeface="Rockwell"/>
            </a:endParaRPr>
          </a:p>
          <a:p>
            <a:pPr marL="285840" indent="-285840" defTabSz="914400">
              <a:lnSpc>
                <a:spcPct val="120000"/>
              </a:lnSpc>
              <a:spcBef>
                <a:spcPts val="1001"/>
              </a:spcBef>
              <a:buClr>
                <a:srgbClr val="ffc000"/>
              </a:buClr>
              <a:buFont typeface="Arial"/>
              <a:buChar char="•"/>
              <a:tabLst>
                <a:tab algn="l" pos="0"/>
              </a:tabLst>
            </a:pPr>
            <a:r>
              <a:rPr b="1" lang="es-ES" sz="1600" spc="-1" strike="noStrike" u="sng">
                <a:solidFill>
                  <a:srgbClr val="ffc000"/>
                </a:solidFill>
                <a:uFillTx/>
                <a:latin typeface="Rockwell"/>
              </a:rPr>
              <a:t>Crear Cuenta: </a:t>
            </a:r>
            <a:r>
              <a:rPr b="0" lang="es-ES" sz="1600" spc="-1" strike="noStrike">
                <a:solidFill>
                  <a:schemeClr val="dk1"/>
                </a:solidFill>
                <a:latin typeface="Rockwell"/>
              </a:rPr>
              <a:t>al insertar los campos requeridos correctamente, pulsas en el botón Iniciar Sesión y te mandará a la ventana de Login.</a:t>
            </a:r>
            <a:endParaRPr b="0" lang="en-US" sz="1600" spc="-1" strike="noStrike">
              <a:solidFill>
                <a:schemeClr val="dk1"/>
              </a:solidFill>
              <a:latin typeface="Rockwell"/>
            </a:endParaRPr>
          </a:p>
          <a:p>
            <a:pPr marL="285840" indent="-285840" defTabSz="914400">
              <a:lnSpc>
                <a:spcPct val="120000"/>
              </a:lnSpc>
              <a:spcBef>
                <a:spcPts val="1001"/>
              </a:spcBef>
              <a:buClr>
                <a:srgbClr val="ffc000"/>
              </a:buClr>
              <a:buFont typeface="Arial"/>
              <a:buChar char="•"/>
              <a:tabLst>
                <a:tab algn="l" pos="0"/>
              </a:tabLst>
            </a:pPr>
            <a:r>
              <a:rPr b="1" lang="es-ES" sz="1600" spc="-1" strike="noStrike" u="sng">
                <a:solidFill>
                  <a:srgbClr val="ffc000"/>
                </a:solidFill>
                <a:uFillTx/>
                <a:latin typeface="Rockwell"/>
              </a:rPr>
              <a:t>Recuperar Contraseña: </a:t>
            </a:r>
            <a:r>
              <a:rPr b="0" lang="es-ES" sz="1600" spc="-1" strike="noStrike">
                <a:solidFill>
                  <a:schemeClr val="dk1"/>
                </a:solidFill>
                <a:latin typeface="Rockwell"/>
              </a:rPr>
              <a:t>al pulsar en Recuperar Contraseña en el Login aparece una alerta para poner el correo en el que enviar el código para recuperar la contraseña. Después se pondrá el código enviado y si es correcto se escribirá la nueva contraseña para cambiarla.</a:t>
            </a:r>
            <a:endParaRPr b="0" lang="en-US" sz="1600" spc="-1" strike="noStrike">
              <a:solidFill>
                <a:schemeClr val="dk1"/>
              </a:solidFill>
              <a:latin typeface="Rockwell"/>
            </a:endParaRPr>
          </a:p>
          <a:p>
            <a:pPr marL="285840" indent="-285840" defTabSz="914400">
              <a:lnSpc>
                <a:spcPct val="120000"/>
              </a:lnSpc>
              <a:spcBef>
                <a:spcPts val="1001"/>
              </a:spcBef>
              <a:buClr>
                <a:srgbClr val="ffc000"/>
              </a:buClr>
              <a:buFont typeface="Arial"/>
              <a:buChar char="•"/>
              <a:tabLst>
                <a:tab algn="l" pos="0"/>
              </a:tabLst>
            </a:pPr>
            <a:r>
              <a:rPr b="1" lang="es-ES" sz="1600" spc="-1" strike="noStrike" u="sng">
                <a:solidFill>
                  <a:srgbClr val="ffc000"/>
                </a:solidFill>
                <a:uFillTx/>
                <a:latin typeface="Rockwell"/>
              </a:rPr>
              <a:t>Inicio: </a:t>
            </a:r>
            <a:r>
              <a:rPr b="0" lang="es-ES" sz="1600" spc="-1" strike="noStrike">
                <a:solidFill>
                  <a:schemeClr val="dk1"/>
                </a:solidFill>
                <a:latin typeface="Rockwell"/>
              </a:rPr>
              <a:t>en esta ventana aparecen el logo, el mensaje de Bienvenido con el nombre de usuario, una descripción del programa de Volando Voy, una foto del presentador (Jesús Calleja) y en un mapa la ubicación de Mediaset España.</a:t>
            </a:r>
            <a:endParaRPr b="0" lang="en-US" sz="1600" spc="-1" strike="noStrike">
              <a:solidFill>
                <a:schemeClr val="dk1"/>
              </a:solidFill>
              <a:latin typeface="Rockwell"/>
            </a:endParaRPr>
          </a:p>
          <a:p>
            <a:pPr marL="285840" indent="-285840" defTabSz="914400">
              <a:lnSpc>
                <a:spcPct val="120000"/>
              </a:lnSpc>
              <a:spcBef>
                <a:spcPts val="1001"/>
              </a:spcBef>
              <a:buClr>
                <a:srgbClr val="ffc000"/>
              </a:buClr>
              <a:buFont typeface="Arial"/>
              <a:buChar char="•"/>
              <a:tabLst>
                <a:tab algn="l" pos="0"/>
              </a:tabLst>
            </a:pPr>
            <a:r>
              <a:rPr b="1" lang="es-ES" sz="1600" spc="-1" strike="noStrike" u="sng">
                <a:solidFill>
                  <a:srgbClr val="ffc000"/>
                </a:solidFill>
                <a:uFillTx/>
                <a:latin typeface="Rockwell"/>
              </a:rPr>
              <a:t>Localidades: </a:t>
            </a:r>
            <a:r>
              <a:rPr b="0" lang="es-ES" sz="1600" spc="-1" strike="noStrike">
                <a:solidFill>
                  <a:schemeClr val="dk1"/>
                </a:solidFill>
                <a:latin typeface="Rockwell"/>
              </a:rPr>
              <a:t>si pulsas en Localidades en el menú lateral te aparecerá esta ventana en la que aparecen el logo, una lista con la imagen de cada localidad y su nombre. Si pulsa en el nombre de la Localidad le lleva a la ventana de Detalles Localidad.</a:t>
            </a:r>
            <a:endParaRPr b="0" lang="en-US" sz="1600" spc="-1" strike="noStrike">
              <a:solidFill>
                <a:schemeClr val="dk1"/>
              </a:solidFill>
              <a:latin typeface="Rockwel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1154520" y="0"/>
            <a:ext cx="9593280" cy="815400"/>
          </a:xfrm>
          <a:prstGeom prst="rect">
            <a:avLst/>
          </a:prstGeom>
          <a:noFill/>
          <a:ln w="0">
            <a:noFill/>
          </a:ln>
        </p:spPr>
        <p:txBody>
          <a:bodyPr lIns="91440" rIns="91440" tIns="45720" bIns="45720" anchor="ctr">
            <a:normAutofit/>
          </a:bodyPr>
          <a:p>
            <a:pPr indent="0" algn="ctr" defTabSz="914400">
              <a:lnSpc>
                <a:spcPct val="90000"/>
              </a:lnSpc>
              <a:buNone/>
            </a:pPr>
            <a:r>
              <a:rPr b="1" lang="es-ES" sz="3600" spc="-1" strike="noStrike" u="sng" cap="all">
                <a:solidFill>
                  <a:srgbClr val="ffc000"/>
                </a:solidFill>
                <a:uFillTx/>
                <a:latin typeface="Bookman Old Style"/>
              </a:rPr>
              <a:t>Alcance funcional del sistema</a:t>
            </a:r>
            <a:endParaRPr b="0" lang="en-US" sz="3600" spc="-1" strike="noStrike">
              <a:solidFill>
                <a:schemeClr val="dk1"/>
              </a:solidFill>
              <a:latin typeface="Rockwell"/>
            </a:endParaRPr>
          </a:p>
        </p:txBody>
      </p:sp>
      <p:sp>
        <p:nvSpPr>
          <p:cNvPr id="136" name="PlaceHolder 2"/>
          <p:cNvSpPr>
            <a:spLocks noGrp="1"/>
          </p:cNvSpPr>
          <p:nvPr>
            <p:ph/>
          </p:nvPr>
        </p:nvSpPr>
        <p:spPr>
          <a:xfrm>
            <a:off x="238320" y="815760"/>
            <a:ext cx="11781000" cy="5902560"/>
          </a:xfrm>
          <a:prstGeom prst="rect">
            <a:avLst/>
          </a:prstGeom>
          <a:noFill/>
          <a:ln w="0">
            <a:noFill/>
          </a:ln>
        </p:spPr>
        <p:txBody>
          <a:bodyPr lIns="91440" rIns="91440" tIns="45720" bIns="45720" anchor="t">
            <a:normAutofit/>
          </a:bodyPr>
          <a:p>
            <a:pPr marL="285840" indent="-285840" defTabSz="914400">
              <a:lnSpc>
                <a:spcPct val="120000"/>
              </a:lnSpc>
              <a:spcBef>
                <a:spcPts val="1001"/>
              </a:spcBef>
              <a:buClr>
                <a:srgbClr val="ffc000"/>
              </a:buClr>
              <a:buFont typeface="Arial"/>
              <a:buChar char="•"/>
            </a:pPr>
            <a:r>
              <a:rPr b="1" lang="es-ES" sz="1600" spc="-1" strike="noStrike" u="sng">
                <a:solidFill>
                  <a:srgbClr val="ffc000"/>
                </a:solidFill>
                <a:uFillTx/>
                <a:latin typeface="Rockwell"/>
              </a:rPr>
              <a:t>Detalles de Localidades: </a:t>
            </a:r>
            <a:r>
              <a:rPr b="0" lang="es-ES" sz="1600" spc="-1" strike="noStrike">
                <a:solidFill>
                  <a:schemeClr val="dk1"/>
                </a:solidFill>
                <a:latin typeface="Rockwell"/>
              </a:rPr>
              <a:t>si pulsas en el nombre de la localidad te aparecerá en esta ventana el logo, dos columnas en Windows o dos filas en Android, una columna (o fila) con la imagen de la localidad y su provincia y la otra columna (o fila) con la imagen de la bandera de su comunidad autónoma y el nombre de su comunidad autonomía y los 3 mejores comentarios (con mejor valoración). Si pulsa en Mostrar Más Comentarios aparecerán todos los comentarios de la Localidad.</a:t>
            </a:r>
            <a:endParaRPr b="0" lang="en-US" sz="1600" spc="-1" strike="noStrike">
              <a:solidFill>
                <a:schemeClr val="dk1"/>
              </a:solidFill>
              <a:latin typeface="Rockwell"/>
            </a:endParaRPr>
          </a:p>
          <a:p>
            <a:pPr marL="285840" indent="-285840" defTabSz="914400">
              <a:lnSpc>
                <a:spcPct val="120000"/>
              </a:lnSpc>
              <a:spcBef>
                <a:spcPts val="1001"/>
              </a:spcBef>
              <a:buClr>
                <a:srgbClr val="ffc000"/>
              </a:buClr>
              <a:buFont typeface="Arial"/>
              <a:buChar char="•"/>
            </a:pPr>
            <a:r>
              <a:rPr b="1" lang="es-ES" sz="1600" spc="-1" strike="noStrike" u="sng">
                <a:solidFill>
                  <a:srgbClr val="ffc000"/>
                </a:solidFill>
                <a:uFillTx/>
                <a:latin typeface="Rockwell"/>
              </a:rPr>
              <a:t>Retos: </a:t>
            </a:r>
            <a:r>
              <a:rPr b="0" lang="es-ES" sz="1600" spc="-1" strike="noStrike">
                <a:solidFill>
                  <a:schemeClr val="dk1"/>
                </a:solidFill>
                <a:latin typeface="Rockwell"/>
              </a:rPr>
              <a:t>si pulsas en Retos en el menú lateral te aparecerá esta ventana en la que al seleccionar en el recuadro la localidad aparecerán los Retos de esa localidad.</a:t>
            </a:r>
            <a:endParaRPr b="0" lang="en-US" sz="1600" spc="-1" strike="noStrike">
              <a:solidFill>
                <a:schemeClr val="dk1"/>
              </a:solidFill>
              <a:latin typeface="Rockwell"/>
            </a:endParaRPr>
          </a:p>
          <a:p>
            <a:pPr marL="285840" indent="-285840" defTabSz="914400">
              <a:lnSpc>
                <a:spcPct val="120000"/>
              </a:lnSpc>
              <a:spcBef>
                <a:spcPts val="1001"/>
              </a:spcBef>
              <a:buClr>
                <a:srgbClr val="ffc000"/>
              </a:buClr>
              <a:buFont typeface="Arial"/>
              <a:buChar char="•"/>
            </a:pPr>
            <a:r>
              <a:rPr b="1" lang="es-ES" sz="1600" spc="-1" strike="noStrike" u="sng">
                <a:solidFill>
                  <a:srgbClr val="ffc000"/>
                </a:solidFill>
                <a:uFillTx/>
                <a:latin typeface="Rockwell"/>
              </a:rPr>
              <a:t>Crear Localidad: </a:t>
            </a:r>
            <a:r>
              <a:rPr b="0" lang="es-ES" sz="1600" spc="-1" strike="noStrike">
                <a:solidFill>
                  <a:schemeClr val="dk1"/>
                </a:solidFill>
                <a:latin typeface="Rockwell"/>
              </a:rPr>
              <a:t>si pulsas en Localidades en el menú lateral vas la ventana Localidad y si el usuario es admin aparecerá un botón para Crear Localidad y al pulsarlo te llevará a una ventana. En esa ventana si escribes en el recuadro el nombre de la localidad y al seleccionar en el recuadro la localidad te aparecerá una imagen de la localidad y un mapa con sus coordenadas y si pulsas en el botón que aparece se insertará en la base de datos.</a:t>
            </a:r>
            <a:endParaRPr b="0" lang="en-US" sz="1600" spc="-1" strike="noStrike">
              <a:solidFill>
                <a:schemeClr val="dk1"/>
              </a:solidFill>
              <a:latin typeface="Rockwell"/>
            </a:endParaRPr>
          </a:p>
          <a:p>
            <a:pPr marL="285840" indent="-285840" defTabSz="914400">
              <a:lnSpc>
                <a:spcPct val="120000"/>
              </a:lnSpc>
              <a:spcBef>
                <a:spcPts val="1001"/>
              </a:spcBef>
              <a:buClr>
                <a:srgbClr val="ffc000"/>
              </a:buClr>
              <a:buFont typeface="Arial"/>
              <a:buChar char="•"/>
            </a:pPr>
            <a:r>
              <a:rPr b="1" lang="es-ES" sz="1600" spc="-1" strike="noStrike" u="sng">
                <a:solidFill>
                  <a:srgbClr val="ffc000"/>
                </a:solidFill>
                <a:uFillTx/>
                <a:latin typeface="Rockwell"/>
              </a:rPr>
              <a:t>Crear Retos: </a:t>
            </a:r>
            <a:r>
              <a:rPr b="0" lang="es-ES" sz="1600" spc="-1" strike="noStrike">
                <a:solidFill>
                  <a:schemeClr val="dk1"/>
                </a:solidFill>
                <a:latin typeface="Rockwell"/>
              </a:rPr>
              <a:t>si pulsas en Retos en el menú lateral vas la ventana Localidad y si el usuario es admin aparecerá un botón para Crear Retos y al pulsarlo te llevará a una ventana en la que.</a:t>
            </a:r>
            <a:endParaRPr b="0" lang="en-US" sz="1600" spc="-1" strike="noStrike">
              <a:solidFill>
                <a:schemeClr val="dk1"/>
              </a:solidFill>
              <a:latin typeface="Rockwell"/>
            </a:endParaRPr>
          </a:p>
          <a:p>
            <a:pPr indent="0" defTabSz="914400">
              <a:lnSpc>
                <a:spcPct val="120000"/>
              </a:lnSpc>
              <a:spcBef>
                <a:spcPts val="1001"/>
              </a:spcBef>
              <a:buNone/>
            </a:pPr>
            <a:endParaRPr b="0" lang="en-US" sz="1600" spc="-1" strike="noStrike">
              <a:solidFill>
                <a:schemeClr val="dk1"/>
              </a:solidFill>
              <a:latin typeface="Rockwel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9555840" y="1338480"/>
            <a:ext cx="2635200" cy="2293200"/>
          </a:xfrm>
          <a:prstGeom prst="rect">
            <a:avLst/>
          </a:prstGeom>
          <a:noFill/>
          <a:ln w="0">
            <a:noFill/>
          </a:ln>
        </p:spPr>
        <p:txBody>
          <a:bodyPr lIns="91440" rIns="91440" tIns="45720" bIns="45720" anchor="ctr">
            <a:noAutofit/>
          </a:bodyPr>
          <a:p>
            <a:pPr indent="0" algn="ctr" defTabSz="914400">
              <a:lnSpc>
                <a:spcPct val="90000"/>
              </a:lnSpc>
              <a:buNone/>
            </a:pPr>
            <a:r>
              <a:rPr b="1" lang="es-ES" sz="3200" spc="-1" strike="noStrike" u="sng" cap="all">
                <a:solidFill>
                  <a:srgbClr val="ffc000"/>
                </a:solidFill>
                <a:uFillTx/>
                <a:latin typeface="Bookman Old Style"/>
              </a:rPr>
              <a:t>Diagrama De Clases </a:t>
            </a:r>
            <a:endParaRPr b="0" lang="en-US" sz="3200" spc="-1" strike="noStrike">
              <a:solidFill>
                <a:schemeClr val="dk1"/>
              </a:solidFill>
              <a:latin typeface="Rockwell"/>
            </a:endParaRPr>
          </a:p>
        </p:txBody>
      </p:sp>
      <p:pic>
        <p:nvPicPr>
          <p:cNvPr id="138" name="Imagen 3" descr=""/>
          <p:cNvPicPr/>
          <p:nvPr/>
        </p:nvPicPr>
        <p:blipFill>
          <a:blip r:embed="rId1"/>
          <a:stretch/>
        </p:blipFill>
        <p:spPr>
          <a:xfrm>
            <a:off x="0" y="0"/>
            <a:ext cx="9505800" cy="6552720"/>
          </a:xfrm>
          <a:prstGeom prst="rect">
            <a:avLst/>
          </a:prstGeom>
          <a:ln w="0">
            <a:noFill/>
          </a:ln>
        </p:spPr>
      </p:pic>
    </p:spTree>
  </p:cSld>
  <mc:AlternateContent>
    <mc:Choice Requires="p14">
      <p:transition spd="slow" p14:dur="2000"/>
    </mc:Choice>
    <mc:Fallback>
      <p:transition spd="slow"/>
    </mc:Fallback>
  </mc:AlternateContent>
</p:sld>
</file>

<file path=ppt/theme/_rels/theme1.xml.rels><?xml version="1.0" encoding="UTF-8"?>
<Relationships xmlns="http://schemas.openxmlformats.org/package/2006/relationships"><Relationship Id="rId1" Type="http://schemas.openxmlformats.org/officeDocument/2006/relationships/image" Target="../media/image1.jpeg"/>
</Relationships>
</file>

<file path=ppt/theme/_rels/theme10.xml.rels><?xml version="1.0" encoding="UTF-8"?>
<Relationships xmlns="http://schemas.openxmlformats.org/package/2006/relationships"><Relationship Id="rId1" Type="http://schemas.openxmlformats.org/officeDocument/2006/relationships/image" Target="../media/image1.jpeg"/>
</Relationships>
</file>

<file path=ppt/theme/_rels/theme11.xml.rels><?xml version="1.0" encoding="UTF-8"?>
<Relationships xmlns="http://schemas.openxmlformats.org/package/2006/relationships"><Relationship Id="rId1" Type="http://schemas.openxmlformats.org/officeDocument/2006/relationships/image" Target="../media/image1.jpeg"/>
</Relationships>
</file>

<file path=ppt/theme/_rels/theme12.xml.rels><?xml version="1.0" encoding="UTF-8"?>
<Relationships xmlns="http://schemas.openxmlformats.org/package/2006/relationships"><Relationship Id="rId1" Type="http://schemas.openxmlformats.org/officeDocument/2006/relationships/image" Target="../media/image1.jpeg"/>
</Relationships>
</file>

<file path=ppt/theme/_rels/theme13.xml.rels><?xml version="1.0" encoding="UTF-8"?>
<Relationships xmlns="http://schemas.openxmlformats.org/package/2006/relationships"><Relationship Id="rId1" Type="http://schemas.openxmlformats.org/officeDocument/2006/relationships/image" Target="../media/image1.jpeg"/>
</Relationships>
</file>

<file path=ppt/theme/_rels/theme14.xml.rels><?xml version="1.0" encoding="UTF-8"?>
<Relationships xmlns="http://schemas.openxmlformats.org/package/2006/relationships"><Relationship Id="rId1" Type="http://schemas.openxmlformats.org/officeDocument/2006/relationships/image" Target="../media/image1.jpeg"/>
</Relationships>
</file>

<file path=ppt/theme/_rels/theme15.xml.rels><?xml version="1.0" encoding="UTF-8"?>
<Relationships xmlns="http://schemas.openxmlformats.org/package/2006/relationships"><Relationship Id="rId1" Type="http://schemas.openxmlformats.org/officeDocument/2006/relationships/image" Target="../media/image1.jpeg"/>
</Relationships>
</file>

<file path=ppt/theme/_rels/theme16.xml.rels><?xml version="1.0" encoding="UTF-8"?>
<Relationships xmlns="http://schemas.openxmlformats.org/package/2006/relationships"><Relationship Id="rId1" Type="http://schemas.openxmlformats.org/officeDocument/2006/relationships/image" Target="../media/image1.jpeg"/>
</Relationships>
</file>

<file path=ppt/theme/_rels/theme17.xml.rels><?xml version="1.0" encoding="UTF-8"?>
<Relationships xmlns="http://schemas.openxmlformats.org/package/2006/relationships"><Relationship Id="rId1" Type="http://schemas.openxmlformats.org/officeDocument/2006/relationships/image" Target="../media/image1.jpeg"/>
</Relationships>
</file>

<file path=ppt/theme/_rels/theme18.xml.rels><?xml version="1.0" encoding="UTF-8"?>
<Relationships xmlns="http://schemas.openxmlformats.org/package/2006/relationships"><Relationship Id="rId1" Type="http://schemas.openxmlformats.org/officeDocument/2006/relationships/image" Target="../media/image1.jpeg"/>
</Relationships>
</file>

<file path=ppt/theme/_rels/theme2.xml.rels><?xml version="1.0" encoding="UTF-8"?>
<Relationships xmlns="http://schemas.openxmlformats.org/package/2006/relationships"><Relationship Id="rId1" Type="http://schemas.openxmlformats.org/officeDocument/2006/relationships/image" Target="../media/image1.jpeg"/>
</Relationships>
</file>

<file path=ppt/theme/_rels/theme3.xml.rels><?xml version="1.0" encoding="UTF-8"?>
<Relationships xmlns="http://schemas.openxmlformats.org/package/2006/relationships"><Relationship Id="rId1" Type="http://schemas.openxmlformats.org/officeDocument/2006/relationships/image" Target="../media/image1.jpeg"/>
</Relationships>
</file>

<file path=ppt/theme/_rels/theme4.xml.rels><?xml version="1.0" encoding="UTF-8"?>
<Relationships xmlns="http://schemas.openxmlformats.org/package/2006/relationships"><Relationship Id="rId1" Type="http://schemas.openxmlformats.org/officeDocument/2006/relationships/image" Target="../media/image1.jpeg"/>
</Relationships>
</file>

<file path=ppt/theme/_rels/theme5.xml.rels><?xml version="1.0" encoding="UTF-8"?>
<Relationships xmlns="http://schemas.openxmlformats.org/package/2006/relationships"><Relationship Id="rId1" Type="http://schemas.openxmlformats.org/officeDocument/2006/relationships/image" Target="../media/image1.jpeg"/>
</Relationships>
</file>

<file path=ppt/theme/_rels/theme6.xml.rels><?xml version="1.0" encoding="UTF-8"?>
<Relationships xmlns="http://schemas.openxmlformats.org/package/2006/relationships"><Relationship Id="rId1" Type="http://schemas.openxmlformats.org/officeDocument/2006/relationships/image" Target="../media/image1.jpeg"/>
</Relationships>
</file>

<file path=ppt/theme/_rels/theme7.xml.rels><?xml version="1.0" encoding="UTF-8"?>
<Relationships xmlns="http://schemas.openxmlformats.org/package/2006/relationships"><Relationship Id="rId1" Type="http://schemas.openxmlformats.org/officeDocument/2006/relationships/image" Target="../media/image1.jpeg"/>
</Relationships>
</file>

<file path=ppt/theme/_rels/theme8.xml.rels><?xml version="1.0" encoding="UTF-8"?>
<Relationships xmlns="http://schemas.openxmlformats.org/package/2006/relationships"><Relationship Id="rId1" Type="http://schemas.openxmlformats.org/officeDocument/2006/relationships/image" Target="../media/image1.jpeg"/>
</Relationships>
</file>

<file path=ppt/theme/_rels/theme9.xml.rels><?xml version="1.0" encoding="UTF-8"?>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pitchFamily="0" charset="1"/>
        <a:ea typeface=""/>
        <a:cs typeface=""/>
      </a:majorFont>
      <a:minorFont>
        <a:latin typeface="Rockwell" panose="02060603020205020403" pitchFamily="0" charset="1"/>
        <a:ea typeface=""/>
        <a:cs typeface=""/>
      </a:minorFont>
    </a:fontScheme>
    <a:fmtScheme>
      <a:fillStyleLst>
        <a:solidFill>
          <a:schemeClr val="phClr"/>
        </a:solidFill>
        <a:gradFill>
          <a:gsLst>
            <a:gs pos="0">
              <a:schemeClr val="phClr">
                <a:tint val="48000"/>
                <a:lumMod val="110000"/>
              </a:schemeClr>
            </a:gs>
            <a:gs pos="100000">
              <a:schemeClr val="phClr">
                <a:tint val="78000"/>
                <a:lumMod val="100000"/>
              </a:schemeClr>
            </a:gs>
          </a:gsLst>
          <a:lin ang="5400000" scaled="0"/>
          <a:tileRect l="0" t="0" r="0" b="0"/>
        </a:gradFill>
        <a:gradFill>
          <a:gsLst>
            <a:gs pos="0">
              <a:schemeClr val="phClr">
                <a:tint val="94000"/>
                <a:lumMod val="104000"/>
              </a:schemeClr>
            </a:gs>
            <a:gs pos="69000">
              <a:schemeClr val="phClr">
                <a:shade val="86000"/>
                <a:lumMod val="102000"/>
              </a:schemeClr>
            </a:gs>
            <a:gs pos="100000">
              <a:schemeClr val="phClr">
                <a:shade val="72000"/>
                <a:lumMod val="100000"/>
              </a:schemeClr>
            </a:gs>
          </a:gsLst>
          <a:lin ang="5400000" scaled="0"/>
          <a:tileRect l="0" t="0" r="0" b="0"/>
        </a:gradFill>
      </a:fillStyleLst>
      <a:lnStyleLst>
        <a:ln w="12700" cap="flat" cmpd="sng" algn="ctr">
          <a:prstDash val="solid"/>
        </a:ln>
        <a:ln w="19050"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blipFill rotWithShape="1">
          <a:blip r:embed="rId1"/>
          <a:srcRect l="0" t="0" r="0" b="0"/>
          <a:stretch>
            <a:fillRect l="0" t="0" r="0" b="0"/>
          </a:stretch>
        </a:blipFill>
      </a:bgFillStyleLst>
    </a:fmtScheme>
  </a:themeElements>
</a:theme>
</file>

<file path=ppt/theme/theme10.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pitchFamily="0" charset="1"/>
        <a:ea typeface=""/>
        <a:cs typeface=""/>
      </a:majorFont>
      <a:minorFont>
        <a:latin typeface="Rockwell" panose="02060603020205020403" pitchFamily="0" charset="1"/>
        <a:ea typeface=""/>
        <a:cs typeface=""/>
      </a:minorFont>
    </a:fontScheme>
    <a:fmtScheme>
      <a:fillStyleLst>
        <a:solidFill>
          <a:schemeClr val="phClr"/>
        </a:solidFill>
        <a:gradFill>
          <a:gsLst>
            <a:gs pos="0">
              <a:schemeClr val="phClr">
                <a:tint val="48000"/>
                <a:lumMod val="110000"/>
              </a:schemeClr>
            </a:gs>
            <a:gs pos="100000">
              <a:schemeClr val="phClr">
                <a:tint val="78000"/>
                <a:lumMod val="100000"/>
              </a:schemeClr>
            </a:gs>
          </a:gsLst>
          <a:lin ang="5400000" scaled="0"/>
          <a:tileRect l="0" t="0" r="0" b="0"/>
        </a:gradFill>
        <a:gradFill>
          <a:gsLst>
            <a:gs pos="0">
              <a:schemeClr val="phClr">
                <a:tint val="94000"/>
                <a:lumMod val="104000"/>
              </a:schemeClr>
            </a:gs>
            <a:gs pos="69000">
              <a:schemeClr val="phClr">
                <a:shade val="86000"/>
                <a:lumMod val="102000"/>
              </a:schemeClr>
            </a:gs>
            <a:gs pos="100000">
              <a:schemeClr val="phClr">
                <a:shade val="72000"/>
                <a:lumMod val="100000"/>
              </a:schemeClr>
            </a:gs>
          </a:gsLst>
          <a:lin ang="5400000" scaled="0"/>
          <a:tileRect l="0" t="0" r="0" b="0"/>
        </a:gradFill>
      </a:fillStyleLst>
      <a:lnStyleLst>
        <a:ln w="12700" cap="flat" cmpd="sng" algn="ctr">
          <a:prstDash val="solid"/>
        </a:ln>
        <a:ln w="19050"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blipFill rotWithShape="1">
          <a:blip r:embed="rId1"/>
          <a:srcRect l="0" t="0" r="0" b="0"/>
          <a:stretch>
            <a:fillRect l="0" t="0" r="0" b="0"/>
          </a:stretch>
        </a:blipFill>
      </a:bgFillStyleLst>
    </a:fmtScheme>
  </a:themeElements>
</a:theme>
</file>

<file path=ppt/theme/theme11.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pitchFamily="0" charset="1"/>
        <a:ea typeface=""/>
        <a:cs typeface=""/>
      </a:majorFont>
      <a:minorFont>
        <a:latin typeface="Rockwell" panose="02060603020205020403" pitchFamily="0" charset="1"/>
        <a:ea typeface=""/>
        <a:cs typeface=""/>
      </a:minorFont>
    </a:fontScheme>
    <a:fmtScheme>
      <a:fillStyleLst>
        <a:solidFill>
          <a:schemeClr val="phClr"/>
        </a:solidFill>
        <a:gradFill>
          <a:gsLst>
            <a:gs pos="0">
              <a:schemeClr val="phClr">
                <a:tint val="48000"/>
                <a:lumMod val="110000"/>
              </a:schemeClr>
            </a:gs>
            <a:gs pos="100000">
              <a:schemeClr val="phClr">
                <a:tint val="78000"/>
                <a:lumMod val="100000"/>
              </a:schemeClr>
            </a:gs>
          </a:gsLst>
          <a:lin ang="5400000" scaled="0"/>
          <a:tileRect l="0" t="0" r="0" b="0"/>
        </a:gradFill>
        <a:gradFill>
          <a:gsLst>
            <a:gs pos="0">
              <a:schemeClr val="phClr">
                <a:tint val="94000"/>
                <a:lumMod val="104000"/>
              </a:schemeClr>
            </a:gs>
            <a:gs pos="69000">
              <a:schemeClr val="phClr">
                <a:shade val="86000"/>
                <a:lumMod val="102000"/>
              </a:schemeClr>
            </a:gs>
            <a:gs pos="100000">
              <a:schemeClr val="phClr">
                <a:shade val="72000"/>
                <a:lumMod val="100000"/>
              </a:schemeClr>
            </a:gs>
          </a:gsLst>
          <a:lin ang="5400000" scaled="0"/>
          <a:tileRect l="0" t="0" r="0" b="0"/>
        </a:gradFill>
      </a:fillStyleLst>
      <a:lnStyleLst>
        <a:ln w="12700" cap="flat" cmpd="sng" algn="ctr">
          <a:prstDash val="solid"/>
        </a:ln>
        <a:ln w="19050"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blipFill rotWithShape="1">
          <a:blip r:embed="rId1"/>
          <a:srcRect l="0" t="0" r="0" b="0"/>
          <a:stretch>
            <a:fillRect l="0" t="0" r="0" b="0"/>
          </a:stretch>
        </a:blipFill>
      </a:bgFillStyleLst>
    </a:fmtScheme>
  </a:themeElements>
</a:theme>
</file>

<file path=ppt/theme/theme12.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pitchFamily="0" charset="1"/>
        <a:ea typeface=""/>
        <a:cs typeface=""/>
      </a:majorFont>
      <a:minorFont>
        <a:latin typeface="Rockwell" panose="02060603020205020403" pitchFamily="0" charset="1"/>
        <a:ea typeface=""/>
        <a:cs typeface=""/>
      </a:minorFont>
    </a:fontScheme>
    <a:fmtScheme>
      <a:fillStyleLst>
        <a:solidFill>
          <a:schemeClr val="phClr"/>
        </a:solidFill>
        <a:gradFill>
          <a:gsLst>
            <a:gs pos="0">
              <a:schemeClr val="phClr">
                <a:tint val="48000"/>
                <a:lumMod val="110000"/>
              </a:schemeClr>
            </a:gs>
            <a:gs pos="100000">
              <a:schemeClr val="phClr">
                <a:tint val="78000"/>
                <a:lumMod val="100000"/>
              </a:schemeClr>
            </a:gs>
          </a:gsLst>
          <a:lin ang="5400000" scaled="0"/>
          <a:tileRect l="0" t="0" r="0" b="0"/>
        </a:gradFill>
        <a:gradFill>
          <a:gsLst>
            <a:gs pos="0">
              <a:schemeClr val="phClr">
                <a:tint val="94000"/>
                <a:lumMod val="104000"/>
              </a:schemeClr>
            </a:gs>
            <a:gs pos="69000">
              <a:schemeClr val="phClr">
                <a:shade val="86000"/>
                <a:lumMod val="102000"/>
              </a:schemeClr>
            </a:gs>
            <a:gs pos="100000">
              <a:schemeClr val="phClr">
                <a:shade val="72000"/>
                <a:lumMod val="100000"/>
              </a:schemeClr>
            </a:gs>
          </a:gsLst>
          <a:lin ang="5400000" scaled="0"/>
          <a:tileRect l="0" t="0" r="0" b="0"/>
        </a:gradFill>
      </a:fillStyleLst>
      <a:lnStyleLst>
        <a:ln w="12700" cap="flat" cmpd="sng" algn="ctr">
          <a:prstDash val="solid"/>
        </a:ln>
        <a:ln w="19050"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blipFill rotWithShape="1">
          <a:blip r:embed="rId1"/>
          <a:srcRect l="0" t="0" r="0" b="0"/>
          <a:stretch>
            <a:fillRect l="0" t="0" r="0" b="0"/>
          </a:stretch>
        </a:blipFill>
      </a:bgFillStyleLst>
    </a:fmtScheme>
  </a:themeElements>
</a:theme>
</file>

<file path=ppt/theme/theme13.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pitchFamily="0" charset="1"/>
        <a:ea typeface=""/>
        <a:cs typeface=""/>
      </a:majorFont>
      <a:minorFont>
        <a:latin typeface="Rockwell" panose="02060603020205020403" pitchFamily="0" charset="1"/>
        <a:ea typeface=""/>
        <a:cs typeface=""/>
      </a:minorFont>
    </a:fontScheme>
    <a:fmtScheme>
      <a:fillStyleLst>
        <a:solidFill>
          <a:schemeClr val="phClr"/>
        </a:solidFill>
        <a:gradFill>
          <a:gsLst>
            <a:gs pos="0">
              <a:schemeClr val="phClr">
                <a:tint val="48000"/>
                <a:lumMod val="110000"/>
              </a:schemeClr>
            </a:gs>
            <a:gs pos="100000">
              <a:schemeClr val="phClr">
                <a:tint val="78000"/>
                <a:lumMod val="100000"/>
              </a:schemeClr>
            </a:gs>
          </a:gsLst>
          <a:lin ang="5400000" scaled="0"/>
          <a:tileRect l="0" t="0" r="0" b="0"/>
        </a:gradFill>
        <a:gradFill>
          <a:gsLst>
            <a:gs pos="0">
              <a:schemeClr val="phClr">
                <a:tint val="94000"/>
                <a:lumMod val="104000"/>
              </a:schemeClr>
            </a:gs>
            <a:gs pos="69000">
              <a:schemeClr val="phClr">
                <a:shade val="86000"/>
                <a:lumMod val="102000"/>
              </a:schemeClr>
            </a:gs>
            <a:gs pos="100000">
              <a:schemeClr val="phClr">
                <a:shade val="72000"/>
                <a:lumMod val="100000"/>
              </a:schemeClr>
            </a:gs>
          </a:gsLst>
          <a:lin ang="5400000" scaled="0"/>
          <a:tileRect l="0" t="0" r="0" b="0"/>
        </a:gradFill>
      </a:fillStyleLst>
      <a:lnStyleLst>
        <a:ln w="12700" cap="flat" cmpd="sng" algn="ctr">
          <a:prstDash val="solid"/>
        </a:ln>
        <a:ln w="19050"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blipFill rotWithShape="1">
          <a:blip r:embed="rId1"/>
          <a:srcRect l="0" t="0" r="0" b="0"/>
          <a:stretch>
            <a:fillRect l="0" t="0" r="0" b="0"/>
          </a:stretch>
        </a:blipFill>
      </a:bgFillStyleLst>
    </a:fmtScheme>
  </a:themeElements>
</a:theme>
</file>

<file path=ppt/theme/theme14.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pitchFamily="0" charset="1"/>
        <a:ea typeface=""/>
        <a:cs typeface=""/>
      </a:majorFont>
      <a:minorFont>
        <a:latin typeface="Rockwell" panose="02060603020205020403" pitchFamily="0" charset="1"/>
        <a:ea typeface=""/>
        <a:cs typeface=""/>
      </a:minorFont>
    </a:fontScheme>
    <a:fmtScheme>
      <a:fillStyleLst>
        <a:solidFill>
          <a:schemeClr val="phClr"/>
        </a:solidFill>
        <a:gradFill>
          <a:gsLst>
            <a:gs pos="0">
              <a:schemeClr val="phClr">
                <a:tint val="48000"/>
                <a:lumMod val="110000"/>
              </a:schemeClr>
            </a:gs>
            <a:gs pos="100000">
              <a:schemeClr val="phClr">
                <a:tint val="78000"/>
                <a:lumMod val="100000"/>
              </a:schemeClr>
            </a:gs>
          </a:gsLst>
          <a:lin ang="5400000" scaled="0"/>
          <a:tileRect l="0" t="0" r="0" b="0"/>
        </a:gradFill>
        <a:gradFill>
          <a:gsLst>
            <a:gs pos="0">
              <a:schemeClr val="phClr">
                <a:tint val="94000"/>
                <a:lumMod val="104000"/>
              </a:schemeClr>
            </a:gs>
            <a:gs pos="69000">
              <a:schemeClr val="phClr">
                <a:shade val="86000"/>
                <a:lumMod val="102000"/>
              </a:schemeClr>
            </a:gs>
            <a:gs pos="100000">
              <a:schemeClr val="phClr">
                <a:shade val="72000"/>
                <a:lumMod val="100000"/>
              </a:schemeClr>
            </a:gs>
          </a:gsLst>
          <a:lin ang="5400000" scaled="0"/>
          <a:tileRect l="0" t="0" r="0" b="0"/>
        </a:gradFill>
      </a:fillStyleLst>
      <a:lnStyleLst>
        <a:ln w="12700" cap="flat" cmpd="sng" algn="ctr">
          <a:prstDash val="solid"/>
        </a:ln>
        <a:ln w="19050"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blipFill rotWithShape="1">
          <a:blip r:embed="rId1"/>
          <a:srcRect l="0" t="0" r="0" b="0"/>
          <a:stretch>
            <a:fillRect l="0" t="0" r="0" b="0"/>
          </a:stretch>
        </a:blipFill>
      </a:bgFillStyleLst>
    </a:fmtScheme>
  </a:themeElements>
</a:theme>
</file>

<file path=ppt/theme/theme15.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pitchFamily="0" charset="1"/>
        <a:ea typeface=""/>
        <a:cs typeface=""/>
      </a:majorFont>
      <a:minorFont>
        <a:latin typeface="Rockwell" panose="02060603020205020403" pitchFamily="0" charset="1"/>
        <a:ea typeface=""/>
        <a:cs typeface=""/>
      </a:minorFont>
    </a:fontScheme>
    <a:fmtScheme>
      <a:fillStyleLst>
        <a:solidFill>
          <a:schemeClr val="phClr"/>
        </a:solidFill>
        <a:gradFill>
          <a:gsLst>
            <a:gs pos="0">
              <a:schemeClr val="phClr">
                <a:tint val="48000"/>
                <a:lumMod val="110000"/>
              </a:schemeClr>
            </a:gs>
            <a:gs pos="100000">
              <a:schemeClr val="phClr">
                <a:tint val="78000"/>
                <a:lumMod val="100000"/>
              </a:schemeClr>
            </a:gs>
          </a:gsLst>
          <a:lin ang="5400000" scaled="0"/>
          <a:tileRect l="0" t="0" r="0" b="0"/>
        </a:gradFill>
        <a:gradFill>
          <a:gsLst>
            <a:gs pos="0">
              <a:schemeClr val="phClr">
                <a:tint val="94000"/>
                <a:lumMod val="104000"/>
              </a:schemeClr>
            </a:gs>
            <a:gs pos="69000">
              <a:schemeClr val="phClr">
                <a:shade val="86000"/>
                <a:lumMod val="102000"/>
              </a:schemeClr>
            </a:gs>
            <a:gs pos="100000">
              <a:schemeClr val="phClr">
                <a:shade val="72000"/>
                <a:lumMod val="100000"/>
              </a:schemeClr>
            </a:gs>
          </a:gsLst>
          <a:lin ang="5400000" scaled="0"/>
          <a:tileRect l="0" t="0" r="0" b="0"/>
        </a:gradFill>
      </a:fillStyleLst>
      <a:lnStyleLst>
        <a:ln w="12700" cap="flat" cmpd="sng" algn="ctr">
          <a:prstDash val="solid"/>
        </a:ln>
        <a:ln w="19050"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blipFill rotWithShape="1">
          <a:blip r:embed="rId1"/>
          <a:srcRect l="0" t="0" r="0" b="0"/>
          <a:stretch>
            <a:fillRect l="0" t="0" r="0" b="0"/>
          </a:stretch>
        </a:blipFill>
      </a:bgFillStyleLst>
    </a:fmtScheme>
  </a:themeElements>
</a:theme>
</file>

<file path=ppt/theme/theme16.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pitchFamily="0" charset="1"/>
        <a:ea typeface=""/>
        <a:cs typeface=""/>
      </a:majorFont>
      <a:minorFont>
        <a:latin typeface="Rockwell" panose="02060603020205020403" pitchFamily="0" charset="1"/>
        <a:ea typeface=""/>
        <a:cs typeface=""/>
      </a:minorFont>
    </a:fontScheme>
    <a:fmtScheme>
      <a:fillStyleLst>
        <a:solidFill>
          <a:schemeClr val="phClr"/>
        </a:solidFill>
        <a:gradFill>
          <a:gsLst>
            <a:gs pos="0">
              <a:schemeClr val="phClr">
                <a:tint val="48000"/>
                <a:lumMod val="110000"/>
              </a:schemeClr>
            </a:gs>
            <a:gs pos="100000">
              <a:schemeClr val="phClr">
                <a:tint val="78000"/>
                <a:lumMod val="100000"/>
              </a:schemeClr>
            </a:gs>
          </a:gsLst>
          <a:lin ang="5400000" scaled="0"/>
          <a:tileRect l="0" t="0" r="0" b="0"/>
        </a:gradFill>
        <a:gradFill>
          <a:gsLst>
            <a:gs pos="0">
              <a:schemeClr val="phClr">
                <a:tint val="94000"/>
                <a:lumMod val="104000"/>
              </a:schemeClr>
            </a:gs>
            <a:gs pos="69000">
              <a:schemeClr val="phClr">
                <a:shade val="86000"/>
                <a:lumMod val="102000"/>
              </a:schemeClr>
            </a:gs>
            <a:gs pos="100000">
              <a:schemeClr val="phClr">
                <a:shade val="72000"/>
                <a:lumMod val="100000"/>
              </a:schemeClr>
            </a:gs>
          </a:gsLst>
          <a:lin ang="5400000" scaled="0"/>
          <a:tileRect l="0" t="0" r="0" b="0"/>
        </a:gradFill>
      </a:fillStyleLst>
      <a:lnStyleLst>
        <a:ln w="12700" cap="flat" cmpd="sng" algn="ctr">
          <a:prstDash val="solid"/>
        </a:ln>
        <a:ln w="19050"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blipFill rotWithShape="1">
          <a:blip r:embed="rId1"/>
          <a:srcRect l="0" t="0" r="0" b="0"/>
          <a:stretch>
            <a:fillRect l="0" t="0" r="0" b="0"/>
          </a:stretch>
        </a:blipFill>
      </a:bgFillStyleLst>
    </a:fmtScheme>
  </a:themeElements>
</a:theme>
</file>

<file path=ppt/theme/theme17.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pitchFamily="0" charset="1"/>
        <a:ea typeface=""/>
        <a:cs typeface=""/>
      </a:majorFont>
      <a:minorFont>
        <a:latin typeface="Rockwell" panose="02060603020205020403" pitchFamily="0" charset="1"/>
        <a:ea typeface=""/>
        <a:cs typeface=""/>
      </a:minorFont>
    </a:fontScheme>
    <a:fmtScheme>
      <a:fillStyleLst>
        <a:solidFill>
          <a:schemeClr val="phClr"/>
        </a:solidFill>
        <a:gradFill>
          <a:gsLst>
            <a:gs pos="0">
              <a:schemeClr val="phClr">
                <a:tint val="48000"/>
                <a:lumMod val="110000"/>
              </a:schemeClr>
            </a:gs>
            <a:gs pos="100000">
              <a:schemeClr val="phClr">
                <a:tint val="78000"/>
                <a:lumMod val="100000"/>
              </a:schemeClr>
            </a:gs>
          </a:gsLst>
          <a:lin ang="5400000" scaled="0"/>
          <a:tileRect l="0" t="0" r="0" b="0"/>
        </a:gradFill>
        <a:gradFill>
          <a:gsLst>
            <a:gs pos="0">
              <a:schemeClr val="phClr">
                <a:tint val="94000"/>
                <a:lumMod val="104000"/>
              </a:schemeClr>
            </a:gs>
            <a:gs pos="69000">
              <a:schemeClr val="phClr">
                <a:shade val="86000"/>
                <a:lumMod val="102000"/>
              </a:schemeClr>
            </a:gs>
            <a:gs pos="100000">
              <a:schemeClr val="phClr">
                <a:shade val="72000"/>
                <a:lumMod val="100000"/>
              </a:schemeClr>
            </a:gs>
          </a:gsLst>
          <a:lin ang="5400000" scaled="0"/>
          <a:tileRect l="0" t="0" r="0" b="0"/>
        </a:gradFill>
      </a:fillStyleLst>
      <a:lnStyleLst>
        <a:ln w="12700" cap="flat" cmpd="sng" algn="ctr">
          <a:prstDash val="solid"/>
        </a:ln>
        <a:ln w="19050"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blipFill rotWithShape="1">
          <a:blip r:embed="rId1"/>
          <a:srcRect l="0" t="0" r="0" b="0"/>
          <a:stretch>
            <a:fillRect l="0" t="0" r="0" b="0"/>
          </a:stretch>
        </a:blipFill>
      </a:bgFillStyleLst>
    </a:fmtScheme>
  </a:themeElements>
</a:theme>
</file>

<file path=ppt/theme/theme18.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pitchFamily="0" charset="1"/>
        <a:ea typeface=""/>
        <a:cs typeface=""/>
      </a:majorFont>
      <a:minorFont>
        <a:latin typeface="Rockwell" panose="02060603020205020403" pitchFamily="0" charset="1"/>
        <a:ea typeface=""/>
        <a:cs typeface=""/>
      </a:minorFont>
    </a:fontScheme>
    <a:fmtScheme>
      <a:fillStyleLst>
        <a:solidFill>
          <a:schemeClr val="phClr"/>
        </a:solidFill>
        <a:gradFill>
          <a:gsLst>
            <a:gs pos="0">
              <a:schemeClr val="phClr">
                <a:tint val="48000"/>
                <a:lumMod val="110000"/>
              </a:schemeClr>
            </a:gs>
            <a:gs pos="100000">
              <a:schemeClr val="phClr">
                <a:tint val="78000"/>
                <a:lumMod val="100000"/>
              </a:schemeClr>
            </a:gs>
          </a:gsLst>
          <a:lin ang="5400000" scaled="0"/>
          <a:tileRect l="0" t="0" r="0" b="0"/>
        </a:gradFill>
        <a:gradFill>
          <a:gsLst>
            <a:gs pos="0">
              <a:schemeClr val="phClr">
                <a:tint val="94000"/>
                <a:lumMod val="104000"/>
              </a:schemeClr>
            </a:gs>
            <a:gs pos="69000">
              <a:schemeClr val="phClr">
                <a:shade val="86000"/>
                <a:lumMod val="102000"/>
              </a:schemeClr>
            </a:gs>
            <a:gs pos="100000">
              <a:schemeClr val="phClr">
                <a:shade val="72000"/>
                <a:lumMod val="100000"/>
              </a:schemeClr>
            </a:gs>
          </a:gsLst>
          <a:lin ang="5400000" scaled="0"/>
          <a:tileRect l="0" t="0" r="0" b="0"/>
        </a:gradFill>
      </a:fillStyleLst>
      <a:lnStyleLst>
        <a:ln w="12700" cap="flat" cmpd="sng" algn="ctr">
          <a:prstDash val="solid"/>
        </a:ln>
        <a:ln w="19050"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blipFill rotWithShape="1">
          <a:blip r:embed="rId1"/>
          <a:srcRect l="0" t="0" r="0" b="0"/>
          <a:stretch>
            <a:fillRect l="0" t="0" r="0" b="0"/>
          </a:stretch>
        </a:blipFill>
      </a:bgFillStyleLst>
    </a:fmtScheme>
  </a:themeElements>
</a:theme>
</file>

<file path=ppt/theme/theme2.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pitchFamily="0" charset="1"/>
        <a:ea typeface=""/>
        <a:cs typeface=""/>
      </a:majorFont>
      <a:minorFont>
        <a:latin typeface="Rockwell" panose="02060603020205020403" pitchFamily="0" charset="1"/>
        <a:ea typeface=""/>
        <a:cs typeface=""/>
      </a:minorFont>
    </a:fontScheme>
    <a:fmtScheme>
      <a:fillStyleLst>
        <a:solidFill>
          <a:schemeClr val="phClr"/>
        </a:solidFill>
        <a:gradFill>
          <a:gsLst>
            <a:gs pos="0">
              <a:schemeClr val="phClr">
                <a:tint val="48000"/>
                <a:lumMod val="110000"/>
              </a:schemeClr>
            </a:gs>
            <a:gs pos="100000">
              <a:schemeClr val="phClr">
                <a:tint val="78000"/>
                <a:lumMod val="100000"/>
              </a:schemeClr>
            </a:gs>
          </a:gsLst>
          <a:lin ang="5400000" scaled="0"/>
          <a:tileRect l="0" t="0" r="0" b="0"/>
        </a:gradFill>
        <a:gradFill>
          <a:gsLst>
            <a:gs pos="0">
              <a:schemeClr val="phClr">
                <a:tint val="94000"/>
                <a:lumMod val="104000"/>
              </a:schemeClr>
            </a:gs>
            <a:gs pos="69000">
              <a:schemeClr val="phClr">
                <a:shade val="86000"/>
                <a:lumMod val="102000"/>
              </a:schemeClr>
            </a:gs>
            <a:gs pos="100000">
              <a:schemeClr val="phClr">
                <a:shade val="72000"/>
                <a:lumMod val="100000"/>
              </a:schemeClr>
            </a:gs>
          </a:gsLst>
          <a:lin ang="5400000" scaled="0"/>
          <a:tileRect l="0" t="0" r="0" b="0"/>
        </a:gradFill>
      </a:fillStyleLst>
      <a:lnStyleLst>
        <a:ln w="12700" cap="flat" cmpd="sng" algn="ctr">
          <a:prstDash val="solid"/>
        </a:ln>
        <a:ln w="19050"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blipFill rotWithShape="1">
          <a:blip r:embed="rId1"/>
          <a:srcRect l="0" t="0" r="0" b="0"/>
          <a:stretch>
            <a:fillRect l="0" t="0" r="0" b="0"/>
          </a:stretch>
        </a:blipFill>
      </a:bgFillStyleLst>
    </a:fmtScheme>
  </a:themeElements>
</a:theme>
</file>

<file path=ppt/theme/theme3.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pitchFamily="0" charset="1"/>
        <a:ea typeface=""/>
        <a:cs typeface=""/>
      </a:majorFont>
      <a:minorFont>
        <a:latin typeface="Rockwell" panose="02060603020205020403" pitchFamily="0" charset="1"/>
        <a:ea typeface=""/>
        <a:cs typeface=""/>
      </a:minorFont>
    </a:fontScheme>
    <a:fmtScheme>
      <a:fillStyleLst>
        <a:solidFill>
          <a:schemeClr val="phClr"/>
        </a:solidFill>
        <a:gradFill>
          <a:gsLst>
            <a:gs pos="0">
              <a:schemeClr val="phClr">
                <a:tint val="48000"/>
                <a:lumMod val="110000"/>
              </a:schemeClr>
            </a:gs>
            <a:gs pos="100000">
              <a:schemeClr val="phClr">
                <a:tint val="78000"/>
                <a:lumMod val="100000"/>
              </a:schemeClr>
            </a:gs>
          </a:gsLst>
          <a:lin ang="5400000" scaled="0"/>
          <a:tileRect l="0" t="0" r="0" b="0"/>
        </a:gradFill>
        <a:gradFill>
          <a:gsLst>
            <a:gs pos="0">
              <a:schemeClr val="phClr">
                <a:tint val="94000"/>
                <a:lumMod val="104000"/>
              </a:schemeClr>
            </a:gs>
            <a:gs pos="69000">
              <a:schemeClr val="phClr">
                <a:shade val="86000"/>
                <a:lumMod val="102000"/>
              </a:schemeClr>
            </a:gs>
            <a:gs pos="100000">
              <a:schemeClr val="phClr">
                <a:shade val="72000"/>
                <a:lumMod val="100000"/>
              </a:schemeClr>
            </a:gs>
          </a:gsLst>
          <a:lin ang="5400000" scaled="0"/>
          <a:tileRect l="0" t="0" r="0" b="0"/>
        </a:gradFill>
      </a:fillStyleLst>
      <a:lnStyleLst>
        <a:ln w="12700" cap="flat" cmpd="sng" algn="ctr">
          <a:prstDash val="solid"/>
        </a:ln>
        <a:ln w="19050"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blipFill rotWithShape="1">
          <a:blip r:embed="rId1"/>
          <a:srcRect l="0" t="0" r="0" b="0"/>
          <a:stretch>
            <a:fillRect l="0" t="0" r="0" b="0"/>
          </a:stretch>
        </a:blipFill>
      </a:bgFillStyleLst>
    </a:fmtScheme>
  </a:themeElements>
</a:theme>
</file>

<file path=ppt/theme/theme4.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pitchFamily="0" charset="1"/>
        <a:ea typeface=""/>
        <a:cs typeface=""/>
      </a:majorFont>
      <a:minorFont>
        <a:latin typeface="Rockwell" panose="02060603020205020403" pitchFamily="0" charset="1"/>
        <a:ea typeface=""/>
        <a:cs typeface=""/>
      </a:minorFont>
    </a:fontScheme>
    <a:fmtScheme>
      <a:fillStyleLst>
        <a:solidFill>
          <a:schemeClr val="phClr"/>
        </a:solidFill>
        <a:gradFill>
          <a:gsLst>
            <a:gs pos="0">
              <a:schemeClr val="phClr">
                <a:tint val="48000"/>
                <a:lumMod val="110000"/>
              </a:schemeClr>
            </a:gs>
            <a:gs pos="100000">
              <a:schemeClr val="phClr">
                <a:tint val="78000"/>
                <a:lumMod val="100000"/>
              </a:schemeClr>
            </a:gs>
          </a:gsLst>
          <a:lin ang="5400000" scaled="0"/>
          <a:tileRect l="0" t="0" r="0" b="0"/>
        </a:gradFill>
        <a:gradFill>
          <a:gsLst>
            <a:gs pos="0">
              <a:schemeClr val="phClr">
                <a:tint val="94000"/>
                <a:lumMod val="104000"/>
              </a:schemeClr>
            </a:gs>
            <a:gs pos="69000">
              <a:schemeClr val="phClr">
                <a:shade val="86000"/>
                <a:lumMod val="102000"/>
              </a:schemeClr>
            </a:gs>
            <a:gs pos="100000">
              <a:schemeClr val="phClr">
                <a:shade val="72000"/>
                <a:lumMod val="100000"/>
              </a:schemeClr>
            </a:gs>
          </a:gsLst>
          <a:lin ang="5400000" scaled="0"/>
          <a:tileRect l="0" t="0" r="0" b="0"/>
        </a:gradFill>
      </a:fillStyleLst>
      <a:lnStyleLst>
        <a:ln w="12700" cap="flat" cmpd="sng" algn="ctr">
          <a:prstDash val="solid"/>
        </a:ln>
        <a:ln w="19050"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blipFill rotWithShape="1">
          <a:blip r:embed="rId1"/>
          <a:srcRect l="0" t="0" r="0" b="0"/>
          <a:stretch>
            <a:fillRect l="0" t="0" r="0" b="0"/>
          </a:stretch>
        </a:blipFill>
      </a:bgFillStyleLst>
    </a:fmtScheme>
  </a:themeElements>
</a:theme>
</file>

<file path=ppt/theme/theme5.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pitchFamily="0" charset="1"/>
        <a:ea typeface=""/>
        <a:cs typeface=""/>
      </a:majorFont>
      <a:minorFont>
        <a:latin typeface="Rockwell" panose="02060603020205020403" pitchFamily="0" charset="1"/>
        <a:ea typeface=""/>
        <a:cs typeface=""/>
      </a:minorFont>
    </a:fontScheme>
    <a:fmtScheme>
      <a:fillStyleLst>
        <a:solidFill>
          <a:schemeClr val="phClr"/>
        </a:solidFill>
        <a:gradFill>
          <a:gsLst>
            <a:gs pos="0">
              <a:schemeClr val="phClr">
                <a:tint val="48000"/>
                <a:lumMod val="110000"/>
              </a:schemeClr>
            </a:gs>
            <a:gs pos="100000">
              <a:schemeClr val="phClr">
                <a:tint val="78000"/>
                <a:lumMod val="100000"/>
              </a:schemeClr>
            </a:gs>
          </a:gsLst>
          <a:lin ang="5400000" scaled="0"/>
          <a:tileRect l="0" t="0" r="0" b="0"/>
        </a:gradFill>
        <a:gradFill>
          <a:gsLst>
            <a:gs pos="0">
              <a:schemeClr val="phClr">
                <a:tint val="94000"/>
                <a:lumMod val="104000"/>
              </a:schemeClr>
            </a:gs>
            <a:gs pos="69000">
              <a:schemeClr val="phClr">
                <a:shade val="86000"/>
                <a:lumMod val="102000"/>
              </a:schemeClr>
            </a:gs>
            <a:gs pos="100000">
              <a:schemeClr val="phClr">
                <a:shade val="72000"/>
                <a:lumMod val="100000"/>
              </a:schemeClr>
            </a:gs>
          </a:gsLst>
          <a:lin ang="5400000" scaled="0"/>
          <a:tileRect l="0" t="0" r="0" b="0"/>
        </a:gradFill>
      </a:fillStyleLst>
      <a:lnStyleLst>
        <a:ln w="12700" cap="flat" cmpd="sng" algn="ctr">
          <a:prstDash val="solid"/>
        </a:ln>
        <a:ln w="19050"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blipFill rotWithShape="1">
          <a:blip r:embed="rId1"/>
          <a:srcRect l="0" t="0" r="0" b="0"/>
          <a:stretch>
            <a:fillRect l="0" t="0" r="0" b="0"/>
          </a:stretch>
        </a:blipFill>
      </a:bgFillStyleLst>
    </a:fmtScheme>
  </a:themeElements>
</a:theme>
</file>

<file path=ppt/theme/theme6.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pitchFamily="0" charset="1"/>
        <a:ea typeface=""/>
        <a:cs typeface=""/>
      </a:majorFont>
      <a:minorFont>
        <a:latin typeface="Rockwell" panose="02060603020205020403" pitchFamily="0" charset="1"/>
        <a:ea typeface=""/>
        <a:cs typeface=""/>
      </a:minorFont>
    </a:fontScheme>
    <a:fmtScheme>
      <a:fillStyleLst>
        <a:solidFill>
          <a:schemeClr val="phClr"/>
        </a:solidFill>
        <a:gradFill>
          <a:gsLst>
            <a:gs pos="0">
              <a:schemeClr val="phClr">
                <a:tint val="48000"/>
                <a:lumMod val="110000"/>
              </a:schemeClr>
            </a:gs>
            <a:gs pos="100000">
              <a:schemeClr val="phClr">
                <a:tint val="78000"/>
                <a:lumMod val="100000"/>
              </a:schemeClr>
            </a:gs>
          </a:gsLst>
          <a:lin ang="5400000" scaled="0"/>
          <a:tileRect l="0" t="0" r="0" b="0"/>
        </a:gradFill>
        <a:gradFill>
          <a:gsLst>
            <a:gs pos="0">
              <a:schemeClr val="phClr">
                <a:tint val="94000"/>
                <a:lumMod val="104000"/>
              </a:schemeClr>
            </a:gs>
            <a:gs pos="69000">
              <a:schemeClr val="phClr">
                <a:shade val="86000"/>
                <a:lumMod val="102000"/>
              </a:schemeClr>
            </a:gs>
            <a:gs pos="100000">
              <a:schemeClr val="phClr">
                <a:shade val="72000"/>
                <a:lumMod val="100000"/>
              </a:schemeClr>
            </a:gs>
          </a:gsLst>
          <a:lin ang="5400000" scaled="0"/>
          <a:tileRect l="0" t="0" r="0" b="0"/>
        </a:gradFill>
      </a:fillStyleLst>
      <a:lnStyleLst>
        <a:ln w="12700" cap="flat" cmpd="sng" algn="ctr">
          <a:prstDash val="solid"/>
        </a:ln>
        <a:ln w="19050"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blipFill rotWithShape="1">
          <a:blip r:embed="rId1"/>
          <a:srcRect l="0" t="0" r="0" b="0"/>
          <a:stretch>
            <a:fillRect l="0" t="0" r="0" b="0"/>
          </a:stretch>
        </a:blipFill>
      </a:bgFillStyleLst>
    </a:fmtScheme>
  </a:themeElements>
</a:theme>
</file>

<file path=ppt/theme/theme7.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pitchFamily="0" charset="1"/>
        <a:ea typeface=""/>
        <a:cs typeface=""/>
      </a:majorFont>
      <a:minorFont>
        <a:latin typeface="Rockwell" panose="02060603020205020403" pitchFamily="0" charset="1"/>
        <a:ea typeface=""/>
        <a:cs typeface=""/>
      </a:minorFont>
    </a:fontScheme>
    <a:fmtScheme>
      <a:fillStyleLst>
        <a:solidFill>
          <a:schemeClr val="phClr"/>
        </a:solidFill>
        <a:gradFill>
          <a:gsLst>
            <a:gs pos="0">
              <a:schemeClr val="phClr">
                <a:tint val="48000"/>
                <a:lumMod val="110000"/>
              </a:schemeClr>
            </a:gs>
            <a:gs pos="100000">
              <a:schemeClr val="phClr">
                <a:tint val="78000"/>
                <a:lumMod val="100000"/>
              </a:schemeClr>
            </a:gs>
          </a:gsLst>
          <a:lin ang="5400000" scaled="0"/>
          <a:tileRect l="0" t="0" r="0" b="0"/>
        </a:gradFill>
        <a:gradFill>
          <a:gsLst>
            <a:gs pos="0">
              <a:schemeClr val="phClr">
                <a:tint val="94000"/>
                <a:lumMod val="104000"/>
              </a:schemeClr>
            </a:gs>
            <a:gs pos="69000">
              <a:schemeClr val="phClr">
                <a:shade val="86000"/>
                <a:lumMod val="102000"/>
              </a:schemeClr>
            </a:gs>
            <a:gs pos="100000">
              <a:schemeClr val="phClr">
                <a:shade val="72000"/>
                <a:lumMod val="100000"/>
              </a:schemeClr>
            </a:gs>
          </a:gsLst>
          <a:lin ang="5400000" scaled="0"/>
          <a:tileRect l="0" t="0" r="0" b="0"/>
        </a:gradFill>
      </a:fillStyleLst>
      <a:lnStyleLst>
        <a:ln w="12700" cap="flat" cmpd="sng" algn="ctr">
          <a:prstDash val="solid"/>
        </a:ln>
        <a:ln w="19050"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blipFill rotWithShape="1">
          <a:blip r:embed="rId1"/>
          <a:srcRect l="0" t="0" r="0" b="0"/>
          <a:stretch>
            <a:fillRect l="0" t="0" r="0" b="0"/>
          </a:stretch>
        </a:blipFill>
      </a:bgFillStyleLst>
    </a:fmtScheme>
  </a:themeElements>
</a:theme>
</file>

<file path=ppt/theme/theme8.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pitchFamily="0" charset="1"/>
        <a:ea typeface=""/>
        <a:cs typeface=""/>
      </a:majorFont>
      <a:minorFont>
        <a:latin typeface="Rockwell" panose="02060603020205020403" pitchFamily="0" charset="1"/>
        <a:ea typeface=""/>
        <a:cs typeface=""/>
      </a:minorFont>
    </a:fontScheme>
    <a:fmtScheme>
      <a:fillStyleLst>
        <a:solidFill>
          <a:schemeClr val="phClr"/>
        </a:solidFill>
        <a:gradFill>
          <a:gsLst>
            <a:gs pos="0">
              <a:schemeClr val="phClr">
                <a:tint val="48000"/>
                <a:lumMod val="110000"/>
              </a:schemeClr>
            </a:gs>
            <a:gs pos="100000">
              <a:schemeClr val="phClr">
                <a:tint val="78000"/>
                <a:lumMod val="100000"/>
              </a:schemeClr>
            </a:gs>
          </a:gsLst>
          <a:lin ang="5400000" scaled="0"/>
          <a:tileRect l="0" t="0" r="0" b="0"/>
        </a:gradFill>
        <a:gradFill>
          <a:gsLst>
            <a:gs pos="0">
              <a:schemeClr val="phClr">
                <a:tint val="94000"/>
                <a:lumMod val="104000"/>
              </a:schemeClr>
            </a:gs>
            <a:gs pos="69000">
              <a:schemeClr val="phClr">
                <a:shade val="86000"/>
                <a:lumMod val="102000"/>
              </a:schemeClr>
            </a:gs>
            <a:gs pos="100000">
              <a:schemeClr val="phClr">
                <a:shade val="72000"/>
                <a:lumMod val="100000"/>
              </a:schemeClr>
            </a:gs>
          </a:gsLst>
          <a:lin ang="5400000" scaled="0"/>
          <a:tileRect l="0" t="0" r="0" b="0"/>
        </a:gradFill>
      </a:fillStyleLst>
      <a:lnStyleLst>
        <a:ln w="12700" cap="flat" cmpd="sng" algn="ctr">
          <a:prstDash val="solid"/>
        </a:ln>
        <a:ln w="19050"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blipFill rotWithShape="1">
          <a:blip r:embed="rId1"/>
          <a:srcRect l="0" t="0" r="0" b="0"/>
          <a:stretch>
            <a:fillRect l="0" t="0" r="0" b="0"/>
          </a:stretch>
        </a:blipFill>
      </a:bgFillStyleLst>
    </a:fmtScheme>
  </a:themeElements>
</a:theme>
</file>

<file path=ppt/theme/theme9.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pitchFamily="0" charset="1"/>
        <a:ea typeface=""/>
        <a:cs typeface=""/>
      </a:majorFont>
      <a:minorFont>
        <a:latin typeface="Rockwell" panose="02060603020205020403" pitchFamily="0" charset="1"/>
        <a:ea typeface=""/>
        <a:cs typeface=""/>
      </a:minorFont>
    </a:fontScheme>
    <a:fmtScheme>
      <a:fillStyleLst>
        <a:solidFill>
          <a:schemeClr val="phClr"/>
        </a:solidFill>
        <a:gradFill>
          <a:gsLst>
            <a:gs pos="0">
              <a:schemeClr val="phClr">
                <a:tint val="48000"/>
                <a:lumMod val="110000"/>
              </a:schemeClr>
            </a:gs>
            <a:gs pos="100000">
              <a:schemeClr val="phClr">
                <a:tint val="78000"/>
                <a:lumMod val="100000"/>
              </a:schemeClr>
            </a:gs>
          </a:gsLst>
          <a:lin ang="5400000" scaled="0"/>
          <a:tileRect l="0" t="0" r="0" b="0"/>
        </a:gradFill>
        <a:gradFill>
          <a:gsLst>
            <a:gs pos="0">
              <a:schemeClr val="phClr">
                <a:tint val="94000"/>
                <a:lumMod val="104000"/>
              </a:schemeClr>
            </a:gs>
            <a:gs pos="69000">
              <a:schemeClr val="phClr">
                <a:shade val="86000"/>
                <a:lumMod val="102000"/>
              </a:schemeClr>
            </a:gs>
            <a:gs pos="100000">
              <a:schemeClr val="phClr">
                <a:shade val="72000"/>
                <a:lumMod val="100000"/>
              </a:schemeClr>
            </a:gs>
          </a:gsLst>
          <a:lin ang="5400000" scaled="0"/>
          <a:tileRect l="0" t="0" r="0" b="0"/>
        </a:gradFill>
      </a:fillStyleLst>
      <a:lnStyleLst>
        <a:ln w="12700" cap="flat" cmpd="sng" algn="ctr">
          <a:prstDash val="solid"/>
        </a:ln>
        <a:ln w="19050"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blipFill rotWithShape="1">
          <a:blip r:embed="rId1"/>
          <a:srcRect l="0" t="0" r="0" b="0"/>
          <a:stretch>
            <a:fillRect l="0" t="0" r="0" b="0"/>
          </a:stretch>
        </a:blipFill>
      </a:bgFillStyleLst>
    </a:fmtScheme>
  </a:themeElements>
</a:theme>
</file>

<file path=docProps/app.xml><?xml version="1.0" encoding="utf-8"?>
<Properties xmlns="http://schemas.openxmlformats.org/officeDocument/2006/extended-properties" xmlns:vt="http://schemas.openxmlformats.org/officeDocument/2006/docPropsVTypes">
  <Template>TM04033921[[fn=Damasco]]</Template>
  <TotalTime>136</TotalTime>
  <Application>LibreOffice/7.6.5.2$Windows_X86_64 LibreOffice_project/38d5f62f85355c192ef5f1dd47c5c0c0c6d6598b</Application>
  <AppVersion>15.0000</AppVersion>
  <Words>4637</Words>
  <Paragraphs>157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2021-12-21T09:50:25Z</dcterms:created>
  <dc:creator/>
  <dc:description/>
  <dc:language>es-ES</dc:language>
  <cp:lastModifiedBy/>
  <dcterms:modified xsi:type="dcterms:W3CDTF">2024-06-11T12:45:58Z</dcterms:modified>
  <cp:revision>133</cp:revision>
  <dc:subject/>
  <dc:title>Presentación Trabajo Fin De Grado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23</vt:i4>
  </property>
</Properties>
</file>