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0969625" cy="6170613"/>
  <p:notesSz cx="6858000" cy="9144000"/>
  <p:custDataLst>
    <p:tags r:id="rId1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2023-05-04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</a:t>
            </a:r>
            <a:r>
              <a:rPr lang="en-US" dirty="0" err="1"/>
              <a:t>Herança</a:t>
            </a:r>
            <a:r>
              <a:rPr lang="en-US" dirty="0"/>
              <a:t> e </a:t>
            </a:r>
            <a:r>
              <a:rPr lang="en-US" dirty="0" err="1"/>
              <a:t>Polimorfismo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Vinícius Ferreira, </a:t>
            </a:r>
            <a:r>
              <a:rPr lang="en-US" dirty="0" err="1"/>
              <a:t>CaP</a:t>
            </a:r>
            <a:r>
              <a:rPr lang="en-US" dirty="0"/>
              <a:t>/ETS, 04/05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DE9EF7-9D9D-1EBE-4CA6-C08ED64ED6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</a:t>
            </a:r>
            <a:r>
              <a:rPr lang="en-US" dirty="0" err="1"/>
              <a:t>Herança</a:t>
            </a:r>
            <a:r>
              <a:rPr lang="en-US" dirty="0"/>
              <a:t> e </a:t>
            </a:r>
            <a:r>
              <a:rPr lang="en-US" dirty="0" err="1"/>
              <a:t>Polimorfismo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547D64-1631-3186-3CB7-053FABC5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26" name="Picture 2" descr="Pokémon – Wikipédia, a enciclopédia livre">
            <a:extLst>
              <a:ext uri="{FF2B5EF4-FFF2-40B4-BE49-F238E27FC236}">
                <a16:creationId xmlns:a16="http://schemas.microsoft.com/office/drawing/2014/main" id="{62918A19-9FBA-41E1-4DF7-CEDA8CFF5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55" y="1973580"/>
            <a:ext cx="4950363" cy="181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5AD559-178A-63E8-85F5-CB1BB5CF55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 Herança e Polimorfismo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178065-7B87-A65E-94BF-2229448E7C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411337-9A52-1675-DB47-93431C34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2050" name="Picture 2" descr="Pokémon GO: saiba quais são as categorias de raridade de Pokémons - TecMundo">
            <a:extLst>
              <a:ext uri="{FF2B5EF4-FFF2-40B4-BE49-F238E27FC236}">
                <a16:creationId xmlns:a16="http://schemas.microsoft.com/office/drawing/2014/main" id="{12DAB65E-5E07-FF68-FFB3-3DBC0C6AC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84263"/>
            <a:ext cx="10668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998F9-5961-B4FE-7B9B-B55F13B9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BC4D14-A412-A2EF-8AC5-0EAC1A9ACB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 Herança e Polimorfismo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F0EEC9-5A97-8684-EA18-35AD36C4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3076" name="Picture 4" descr="elemento de design de ícone de coração. ilustração do elemento do logotipo.  ícone de símbolo de amor 5720499 Vetor no Vecteezy">
            <a:extLst>
              <a:ext uri="{FF2B5EF4-FFF2-40B4-BE49-F238E27FC236}">
                <a16:creationId xmlns:a16="http://schemas.microsoft.com/office/drawing/2014/main" id="{ADAD5549-82EC-EE4A-6AC1-57D78EB6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57" y="2377065"/>
            <a:ext cx="1638173" cy="16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spada - ícones de multimídia grátis">
            <a:extLst>
              <a:ext uri="{FF2B5EF4-FFF2-40B4-BE49-F238E27FC236}">
                <a16:creationId xmlns:a16="http://schemas.microsoft.com/office/drawing/2014/main" id="{175E9811-C9A1-5DFB-FF18-29DC9E2C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498" y="2377066"/>
            <a:ext cx="1638172" cy="16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peed Svg Png Icon Free Download (#81086) - OnlineWebFonts.COM">
            <a:extLst>
              <a:ext uri="{FF2B5EF4-FFF2-40B4-BE49-F238E27FC236}">
                <a16:creationId xmlns:a16="http://schemas.microsoft.com/office/drawing/2014/main" id="{2FEF8EB9-6426-D763-824B-DFE42CC6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666" y="2377065"/>
            <a:ext cx="1764822" cy="16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37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B328D-4259-59A8-96B1-BD995A6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C09262-E4D4-528A-3007-F05261EA76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 Herança e Polimorfismo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3C8BB2-FDBE-3516-2427-A1AE1E82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C4241B-9469-4A49-CEC3-6FA3AE2F2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" y="3479990"/>
            <a:ext cx="1752663" cy="17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PokeFactory: Shop Fire Type Pokemon Online for SCVL">
            <a:extLst>
              <a:ext uri="{FF2B5EF4-FFF2-40B4-BE49-F238E27FC236}">
                <a16:creationId xmlns:a16="http://schemas.microsoft.com/office/drawing/2014/main" id="{8E92A886-2DDF-70AB-9300-DB6174CD1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68" y="3479990"/>
            <a:ext cx="1752664" cy="17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rass Type Symbol Galar by JorMxDos on DeviantArt">
            <a:extLst>
              <a:ext uri="{FF2B5EF4-FFF2-40B4-BE49-F238E27FC236}">
                <a16:creationId xmlns:a16="http://schemas.microsoft.com/office/drawing/2014/main" id="{7A8D8053-5C6F-535A-E197-1B5FA29D7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378" y="3351599"/>
            <a:ext cx="2127916" cy="212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amurott - Pokemon Black and White Wiki Guide - IGN">
            <a:extLst>
              <a:ext uri="{FF2B5EF4-FFF2-40B4-BE49-F238E27FC236}">
                <a16:creationId xmlns:a16="http://schemas.microsoft.com/office/drawing/2014/main" id="{AD00C8A1-3606-80BD-235C-7DE4C1108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29" y="1594038"/>
            <a:ext cx="1879093" cy="18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nfernape | Pixel Art Maker">
            <a:extLst>
              <a:ext uri="{FF2B5EF4-FFF2-40B4-BE49-F238E27FC236}">
                <a16:creationId xmlns:a16="http://schemas.microsoft.com/office/drawing/2014/main" id="{5F17831C-F110-D050-F52B-522ACD52C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53" y="1711120"/>
            <a:ext cx="1879094" cy="16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Pokemon Torterra Sprite , Png Download - Pixel Art Pokemon Torterra,  Transparent Png , Transparent Png Image - PNGitem">
            <a:extLst>
              <a:ext uri="{FF2B5EF4-FFF2-40B4-BE49-F238E27FC236}">
                <a16:creationId xmlns:a16="http://schemas.microsoft.com/office/drawing/2014/main" id="{DAA6D588-9C51-DD06-B662-0388D2C9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74" y="1591616"/>
            <a:ext cx="1879095" cy="188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8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5685A-0C4E-4BA8-5586-0751395B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DF2743-C5C7-586C-8623-C5F7F7B919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 Herança e Polimorfismo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30297F-5FFF-BE24-5DF3-244C26EF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C1027F-5751-BEF0-1AB0-24DCB86D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77" y="3333685"/>
            <a:ext cx="1752663" cy="17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hePokeFactory: Shop Fire Type Pokemon Online for SCVL">
            <a:extLst>
              <a:ext uri="{FF2B5EF4-FFF2-40B4-BE49-F238E27FC236}">
                <a16:creationId xmlns:a16="http://schemas.microsoft.com/office/drawing/2014/main" id="{7366DBFD-5658-5260-A8E1-9A0D27B8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84" y="1171721"/>
            <a:ext cx="1752664" cy="17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Grass Type Symbol Galar by JorMxDos on DeviantArt">
            <a:extLst>
              <a:ext uri="{FF2B5EF4-FFF2-40B4-BE49-F238E27FC236}">
                <a16:creationId xmlns:a16="http://schemas.microsoft.com/office/drawing/2014/main" id="{AC2B3733-B115-DBD5-6BA1-D7B9FDAD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360" y="3135634"/>
            <a:ext cx="2127916" cy="212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0FE76DDD-D4E0-F0ED-3436-9927C7683CBF}"/>
              </a:ext>
            </a:extLst>
          </p:cNvPr>
          <p:cNvSpPr/>
          <p:nvPr/>
        </p:nvSpPr>
        <p:spPr>
          <a:xfrm rot="10800000">
            <a:off x="4672584" y="3977640"/>
            <a:ext cx="1371600" cy="658368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20D26987-D733-16B1-40F5-0C55E57D4EB8}"/>
              </a:ext>
            </a:extLst>
          </p:cNvPr>
          <p:cNvSpPr/>
          <p:nvPr/>
        </p:nvSpPr>
        <p:spPr>
          <a:xfrm rot="19396559">
            <a:off x="3305940" y="2481338"/>
            <a:ext cx="1371600" cy="658368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82699FC2-04B3-45C6-C4D2-336F115A3CCC}"/>
              </a:ext>
            </a:extLst>
          </p:cNvPr>
          <p:cNvSpPr/>
          <p:nvPr/>
        </p:nvSpPr>
        <p:spPr>
          <a:xfrm rot="2937595">
            <a:off x="6300863" y="2289012"/>
            <a:ext cx="1371600" cy="658368"/>
          </a:xfrm>
          <a:prstGeom prst="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96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61DFE-1FA3-6BC1-BCB8-3B3578CA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Requsitos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E79F2B-6B8B-3D8B-E562-DCC6ABA56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 Herança e Polimorfismo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354BAB-731F-18D5-2D78-51299D349B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Utilizar classe, herança, polimorfismo, </a:t>
            </a:r>
            <a:r>
              <a:rPr lang="pt-BR" dirty="0" err="1"/>
              <a:t>static</a:t>
            </a:r>
            <a:r>
              <a:rPr lang="pt-BR" dirty="0"/>
              <a:t> e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e atributos estáticos</a:t>
            </a:r>
          </a:p>
          <a:p>
            <a:pPr algn="just"/>
            <a:r>
              <a:rPr lang="pt-BR" dirty="0"/>
              <a:t>Permitir o usuário criar </a:t>
            </a:r>
            <a:r>
              <a:rPr lang="pt-BR" dirty="0" err="1"/>
              <a:t>pokemons</a:t>
            </a:r>
            <a:r>
              <a:rPr lang="pt-BR" dirty="0"/>
              <a:t> a partir de uma classe mãe de no mínimo 3 tipo (fogo, água e grama) e também nome, vida, ataque e velocidade</a:t>
            </a:r>
          </a:p>
          <a:p>
            <a:pPr algn="just"/>
            <a:r>
              <a:rPr lang="pt-BR" dirty="0"/>
              <a:t>Na hora da batalha o Usuário e o Computador podem escolher um </a:t>
            </a:r>
            <a:r>
              <a:rPr lang="pt-BR" dirty="0" err="1"/>
              <a:t>pokemon</a:t>
            </a:r>
            <a:r>
              <a:rPr lang="pt-BR" dirty="0"/>
              <a:t> criado pelo usuário (Computador vai ser aleatório a escolha)</a:t>
            </a:r>
          </a:p>
          <a:p>
            <a:pPr algn="just"/>
            <a:r>
              <a:rPr lang="pt-BR" dirty="0"/>
              <a:t>O </a:t>
            </a:r>
            <a:r>
              <a:rPr lang="pt-BR" dirty="0" err="1"/>
              <a:t>pokemon</a:t>
            </a:r>
            <a:r>
              <a:rPr lang="pt-BR" dirty="0"/>
              <a:t> com maior velocidade ataca primeiro (caso velocidade seja igual para ambos os </a:t>
            </a:r>
            <a:r>
              <a:rPr lang="pt-BR" dirty="0" err="1"/>
              <a:t>pokemon</a:t>
            </a:r>
            <a:r>
              <a:rPr lang="pt-BR" dirty="0"/>
              <a:t>, o primeiro à atacar é decidido aleatoriamente)</a:t>
            </a:r>
          </a:p>
          <a:p>
            <a:pPr algn="just"/>
            <a:r>
              <a:rPr lang="pt-BR" dirty="0" err="1"/>
              <a:t>Pokemons</a:t>
            </a:r>
            <a:r>
              <a:rPr lang="pt-BR" dirty="0"/>
              <a:t> com vantagem (slide acima) dão dano dobrado e recebem metade do dano</a:t>
            </a:r>
          </a:p>
          <a:p>
            <a:pPr algn="just"/>
            <a:r>
              <a:rPr lang="pt-BR" dirty="0"/>
              <a:t>Quando o </a:t>
            </a:r>
            <a:r>
              <a:rPr lang="pt-BR" dirty="0" err="1"/>
              <a:t>pokemon</a:t>
            </a:r>
            <a:r>
              <a:rPr lang="pt-BR" dirty="0"/>
              <a:t> atacar ele tem uma chance de 10% (</a:t>
            </a:r>
            <a:r>
              <a:rPr lang="pt-BR" dirty="0" err="1"/>
              <a:t>random</a:t>
            </a:r>
            <a:r>
              <a:rPr lang="pt-BR" dirty="0"/>
              <a:t> de 10) de acertar um crítico, que da dano dobrado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888ABE-7D2B-4A45-6C1F-652A2F13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0069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E5E32-1672-DB47-B5EA-C91F9CA4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D72AEA-0F73-494B-51F9-60210514FC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 Herança e Polimorfismo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F67F92-32D9-8726-68B9-C1D995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pic>
        <p:nvPicPr>
          <p:cNvPr id="6" name="Picture 12" descr="Samurott - Pokemon Black and White Wiki Guide - IGN">
            <a:extLst>
              <a:ext uri="{FF2B5EF4-FFF2-40B4-BE49-F238E27FC236}">
                <a16:creationId xmlns:a16="http://schemas.microsoft.com/office/drawing/2014/main" id="{00B6895F-E07B-7548-F260-D24351F7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9326" y="1854641"/>
            <a:ext cx="2356160" cy="205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nfernape | Pixel Art Maker">
            <a:extLst>
              <a:ext uri="{FF2B5EF4-FFF2-40B4-BE49-F238E27FC236}">
                <a16:creationId xmlns:a16="http://schemas.microsoft.com/office/drawing/2014/main" id="{7BE8DCBC-4B0A-DD20-935F-5D194C7A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2142560"/>
            <a:ext cx="1938340" cy="169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spada - ícones de multimídia grátis">
            <a:extLst>
              <a:ext uri="{FF2B5EF4-FFF2-40B4-BE49-F238E27FC236}">
                <a16:creationId xmlns:a16="http://schemas.microsoft.com/office/drawing/2014/main" id="{79A4B40E-55B7-F7E1-AB94-73D3ED8F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86" y="2061006"/>
            <a:ext cx="1638172" cy="163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lemento de design de ícone de coração. ilustração do elemento do logotipo.  ícone de símbolo de amor 5720499 Vetor no Vecteezy">
            <a:extLst>
              <a:ext uri="{FF2B5EF4-FFF2-40B4-BE49-F238E27FC236}">
                <a16:creationId xmlns:a16="http://schemas.microsoft.com/office/drawing/2014/main" id="{6CCCD0D3-10F4-A9B8-F9E0-3A16EBA55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645" y="2061005"/>
            <a:ext cx="1638173" cy="163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2023-05-04</OrgInhalt>
      <Wert>2023-05-04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62</TotalTime>
  <Words>183</Words>
  <Application>Microsoft Office PowerPoint</Application>
  <PresentationFormat>Personalizar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Bosch Office Sans</vt:lpstr>
      <vt:lpstr>Calibri</vt:lpstr>
      <vt:lpstr>Symbol</vt:lpstr>
      <vt:lpstr>Wingdings</vt:lpstr>
      <vt:lpstr>Bosch 2022</vt:lpstr>
      <vt:lpstr>Exercício Herança e Polimorfismo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Requsitos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Herança e Polimorfismo</dc:title>
  <dc:creator>Ferreira Vinicius (CaP/ETS)</dc:creator>
  <cp:lastModifiedBy>Ferreira Vinicius (CaP/ETS)</cp:lastModifiedBy>
  <cp:revision>2</cp:revision>
  <dcterms:created xsi:type="dcterms:W3CDTF">2023-05-04T15:15:26Z</dcterms:created>
  <dcterms:modified xsi:type="dcterms:W3CDTF">2023-05-05T19:32:49Z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