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4" r:id="rId2"/>
    <p:sldId id="259" r:id="rId3"/>
    <p:sldId id="260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19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B8F71B8-2F09-4C00-85C0-FF7EBDB1DB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D2B2DD-120D-4048-9828-65BDAA4D2AB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06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28F14D-3019-4607-BC08-59AE3769AB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ECF390-75AF-43EB-AC8E-A28D7B61B0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1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D3A378-C136-4A19-B8FE-F59111373C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45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0B02BB-51FB-4576-BC17-0EE970D3C1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03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D5F5A9-A395-4279-9140-277E71544C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1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F20B8E-D8A7-488A-B152-957247EB6B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CEDEA3-697E-4DFC-85E2-CFD2903C64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4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A71556-3949-4A30-95FF-923B7BD7CB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9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939FF0-08D6-4446-8F08-FDD0A367F4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12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CF8C8AED-C78E-4812-BFF9-DFB51E841D8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对象本体与对象实体一致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60" y="1676400"/>
            <a:ext cx="3047879" cy="4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4188"/>
              </p:ext>
            </p:extLst>
          </p:nvPr>
        </p:nvGraphicFramePr>
        <p:xfrm>
          <a:off x="1371600" y="1676400"/>
          <a:ext cx="6400800" cy="472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3" imgW="2821534" imgH="2083308" progId="Visio.Drawing.11">
                  <p:embed/>
                </p:oleObj>
              </mc:Choice>
              <mc:Fallback>
                <p:oleObj name="Visio" r:id="rId3" imgW="2821534" imgH="208330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6400800" cy="4726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对象本体与对象实体不一致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04482"/>
              </p:ext>
            </p:extLst>
          </p:nvPr>
        </p:nvGraphicFramePr>
        <p:xfrm>
          <a:off x="2756693" y="2133600"/>
          <a:ext cx="3630613" cy="38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1297838" imgH="1381658" progId="Visio.Drawing.11">
                  <p:embed/>
                </p:oleObj>
              </mc:Choice>
              <mc:Fallback>
                <p:oleObj name="Visio" r:id="rId3" imgW="1297838" imgH="13816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693" y="2133600"/>
                        <a:ext cx="3630613" cy="38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含有指针成员的特殊情况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拷贝构造的错误形态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8" y="1981200"/>
            <a:ext cx="7927384" cy="39751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4038600" y="6172200"/>
            <a:ext cx="2529673" cy="533400"/>
          </a:xfrm>
          <a:prstGeom prst="wedgeRoundRectCallout">
            <a:avLst>
              <a:gd name="adj1" fmla="val -30649"/>
              <a:gd name="adj2" fmla="val -47741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有什么问题？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5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拷贝构造的正确形态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2" y="2590800"/>
            <a:ext cx="7902476" cy="32766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3048000" y="1828800"/>
            <a:ext cx="4876800" cy="533400"/>
          </a:xfrm>
          <a:prstGeom prst="wedgeRoundRectCallout">
            <a:avLst>
              <a:gd name="adj1" fmla="val -68023"/>
              <a:gd name="adj2" fmla="val -11384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对拷贝构造函数有什么特殊要求？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7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特殊情况（共享空间）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8" y="1981200"/>
            <a:ext cx="7927384" cy="3975100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3642527" y="6172200"/>
            <a:ext cx="2605873" cy="533400"/>
          </a:xfrm>
          <a:prstGeom prst="wedgeRoundRectCallout">
            <a:avLst>
              <a:gd name="adj1" fmla="val -18167"/>
              <a:gd name="adj2" fmla="val -47511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如何释放空间？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8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</TotalTime>
  <Words>50</Words>
  <Application>Microsoft Office PowerPoint</Application>
  <PresentationFormat>全屏显示(4:3)</PresentationFormat>
  <Paragraphs>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Times New Roman</vt:lpstr>
      <vt:lpstr>Wingdings</vt:lpstr>
      <vt:lpstr>Arial Black</vt:lpstr>
      <vt:lpstr>Pixel</vt:lpstr>
      <vt:lpstr>Microsoft Visio 绘图</vt:lpstr>
      <vt:lpstr>对象本体与对象实体一致</vt:lpstr>
      <vt:lpstr>对象本体与对象实体不一致</vt:lpstr>
      <vt:lpstr>含有指针成员的特殊情况</vt:lpstr>
      <vt:lpstr>拷贝构造的错误形态</vt:lpstr>
      <vt:lpstr>拷贝构造的正确形态</vt:lpstr>
      <vt:lpstr>特殊情况（共享空间）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zhaolei</dc:creator>
  <cp:lastModifiedBy>zhaolei</cp:lastModifiedBy>
  <cp:revision>9</cp:revision>
  <cp:lastPrinted>1601-01-01T00:00:00Z</cp:lastPrinted>
  <dcterms:created xsi:type="dcterms:W3CDTF">1601-01-01T00:00:00Z</dcterms:created>
  <dcterms:modified xsi:type="dcterms:W3CDTF">2017-06-01T00:50:42Z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