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16EEB-187A-4C60-B466-C0C4F0C1A02C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D7BF6-DCF8-4757-93F1-A394A3B5D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81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D7BF6-DCF8-4757-93F1-A394A3B5D2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7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D7BF6-DCF8-4757-93F1-A394A3B5D2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58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D7BF6-DCF8-4757-93F1-A394A3B5D2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00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D7BF6-DCF8-4757-93F1-A394A3B5D2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26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D7BF6-DCF8-4757-93F1-A394A3B5D2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6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D7BF6-DCF8-4757-93F1-A394A3B5D2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10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D7BF6-DCF8-4757-93F1-A394A3B5D2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16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D7BF6-DCF8-4757-93F1-A394A3B5D2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07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D7BF6-DCF8-4757-93F1-A394A3B5D2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98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CF4-14A1-4023-8192-C6F0EA764BF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CF4-14A1-4023-8192-C6F0EA764BF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5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CF4-14A1-4023-8192-C6F0EA764BF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4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CF4-14A1-4023-8192-C6F0EA764BF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75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CF4-14A1-4023-8192-C6F0EA764BF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06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CF4-14A1-4023-8192-C6F0EA764BF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6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CF4-14A1-4023-8192-C6F0EA764BF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7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CF4-14A1-4023-8192-C6F0EA764BF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92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CF4-14A1-4023-8192-C6F0EA764BF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7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CF4-14A1-4023-8192-C6F0EA764BF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8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CF4-14A1-4023-8192-C6F0EA764BF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2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75CF4-14A1-4023-8192-C6F0EA764BF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6C386-8209-4845-A47C-5B40C8A5A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74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nsorfly.cn/tfdoc/get_started/introductio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.youku.com/v_show/id_XMTQyNDg3OTIzMg==.html" TargetMode="External"/><Relationship Id="rId5" Type="http://schemas.openxmlformats.org/officeDocument/2006/relationships/hyperlink" Target="http://www.tensorfly.cn/home/" TargetMode="External"/><Relationship Id="rId4" Type="http://schemas.openxmlformats.org/officeDocument/2006/relationships/hyperlink" Target="http://www.tensorfly.cn/tfdoc/tutorials/mnist_beginner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nsorfly.cn/tfdoc/how_tos/variable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nsorflow.google.cn/api_docs/python/tf/im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项目综合实践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手写数字识别</a:t>
            </a:r>
            <a:r>
              <a:rPr lang="zh-CN" altLang="en-US" dirty="0" smtClean="0"/>
              <a:t>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87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手写识别问题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手写识别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指将在手写设备或纸质上书写的有序轨迹信息化转化为文字的过程，按其识别的方式又可以分为联机手写和脱机手写识别两种，其中脱机手写识别的过程是把书写的有序轨迹信息化转化为图像，再通过</a:t>
            </a:r>
            <a:r>
              <a:rPr lang="en-US" altLang="zh-CN" dirty="0" smtClean="0"/>
              <a:t>OCR</a:t>
            </a:r>
            <a:r>
              <a:rPr lang="zh-CN" altLang="en-US" dirty="0" smtClean="0"/>
              <a:t>模块把图像转化为文字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385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我们采用数字</a:t>
            </a:r>
            <a:r>
              <a:rPr lang="zh-CN" altLang="en-US" dirty="0" smtClean="0"/>
              <a:t>手写识别将采用脱机手写识别方案，具体过程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用户在手机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端手写数字，经</a:t>
            </a:r>
            <a:r>
              <a:rPr lang="en-US" altLang="zh-CN" dirty="0" smtClean="0"/>
              <a:t>H5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把书写轨迹信息转成图片，再通过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把图片发送给服务器，后端采用</a:t>
            </a:r>
            <a:r>
              <a:rPr lang="en-US" altLang="zh-CN" dirty="0" smtClean="0"/>
              <a:t>LeNet-5</a:t>
            </a:r>
            <a:r>
              <a:rPr lang="zh-CN" altLang="en-US" dirty="0" smtClean="0"/>
              <a:t>模型对手写图像进行识别，并把识别结果返回给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61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项目实施步骤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实现手机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端手写功能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 smtClean="0"/>
              <a:t>H5</a:t>
            </a:r>
            <a:r>
              <a:rPr lang="zh-CN" altLang="en-US" dirty="0" smtClean="0"/>
              <a:t>中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画板把用户书写</a:t>
            </a:r>
            <a:r>
              <a:rPr lang="zh-CN" altLang="en-US" dirty="0" smtClean="0"/>
              <a:t>轨迹勾画出来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要求：画板可以采用鼠标和手指控制，线条采用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r>
              <a:rPr lang="zh-CN" altLang="en-US" dirty="0" smtClean="0">
                <a:solidFill>
                  <a:srgbClr val="FF0000"/>
                </a:solidFill>
              </a:rPr>
              <a:t>个像素以上宽度（二次贝</a:t>
            </a:r>
            <a:r>
              <a:rPr lang="zh-CN" altLang="en-US" dirty="0">
                <a:solidFill>
                  <a:srgbClr val="FF0000"/>
                </a:solidFill>
              </a:rPr>
              <a:t>塞尔曲线</a:t>
            </a:r>
            <a:r>
              <a:rPr lang="zh-CN" altLang="en-US" dirty="0" smtClean="0">
                <a:solidFill>
                  <a:srgbClr val="FF0000"/>
                </a:solidFill>
              </a:rPr>
              <a:t>）绘制出来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对书写区域的内容进行截图，并把图像进行缩放成</a:t>
            </a:r>
            <a:r>
              <a:rPr lang="en-US" altLang="zh-CN" dirty="0" smtClean="0"/>
              <a:t>32</a:t>
            </a:r>
            <a:r>
              <a:rPr lang="zh-CN" altLang="en-US" dirty="0" smtClean="0"/>
              <a:t>*</a:t>
            </a:r>
            <a:r>
              <a:rPr lang="en-US" altLang="zh-CN" dirty="0" smtClean="0"/>
              <a:t>32</a:t>
            </a:r>
            <a:r>
              <a:rPr lang="zh-CN" altLang="en-US" dirty="0" smtClean="0"/>
              <a:t>大小的图片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chemeClr val="accent1"/>
                </a:solidFill>
              </a:rPr>
              <a:t>提示：</a:t>
            </a:r>
            <a:r>
              <a:rPr lang="zh-CN" altLang="en-US" dirty="0">
                <a:solidFill>
                  <a:schemeClr val="accent1"/>
                </a:solidFill>
              </a:rPr>
              <a:t>截图形状尽量保持为</a:t>
            </a:r>
            <a:r>
              <a:rPr lang="zh-CN" altLang="en-US" dirty="0" smtClean="0">
                <a:solidFill>
                  <a:schemeClr val="accent1"/>
                </a:solidFill>
              </a:rPr>
              <a:t>正方形，</a:t>
            </a:r>
            <a:r>
              <a:rPr lang="zh-CN" altLang="en-US" dirty="0" smtClean="0">
                <a:solidFill>
                  <a:schemeClr val="accent1"/>
                </a:solidFill>
              </a:rPr>
              <a:t>创建一个临时</a:t>
            </a:r>
            <a:r>
              <a:rPr lang="en-US" altLang="zh-CN" dirty="0" smtClean="0">
                <a:solidFill>
                  <a:schemeClr val="accent1"/>
                </a:solidFill>
              </a:rPr>
              <a:t>canvas</a:t>
            </a:r>
            <a:r>
              <a:rPr lang="zh-CN" altLang="en-US" dirty="0" smtClean="0">
                <a:solidFill>
                  <a:schemeClr val="accent1"/>
                </a:solidFill>
              </a:rPr>
              <a:t>，把截图缩放到</a:t>
            </a:r>
            <a:r>
              <a:rPr lang="en-US" altLang="zh-CN" dirty="0" smtClean="0">
                <a:solidFill>
                  <a:schemeClr val="accent1"/>
                </a:solidFill>
              </a:rPr>
              <a:t>32</a:t>
            </a:r>
            <a:r>
              <a:rPr lang="zh-CN" altLang="en-US" dirty="0" smtClean="0">
                <a:solidFill>
                  <a:schemeClr val="accent1"/>
                </a:solidFill>
              </a:rPr>
              <a:t>*</a:t>
            </a:r>
            <a:r>
              <a:rPr lang="en-US" altLang="zh-CN" dirty="0" smtClean="0">
                <a:solidFill>
                  <a:schemeClr val="accent1"/>
                </a:solidFill>
              </a:rPr>
              <a:t>32</a:t>
            </a:r>
            <a:r>
              <a:rPr lang="zh-CN" altLang="en-US" dirty="0" smtClean="0">
                <a:solidFill>
                  <a:schemeClr val="accent1"/>
                </a:solidFill>
              </a:rPr>
              <a:t>大小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dirty="0" smtClean="0"/>
              <a:t>与后端建立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连接，把缩放后的图片发送到后端进行识别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要求：</a:t>
            </a:r>
            <a:r>
              <a:rPr lang="zh-CN" altLang="en-US" dirty="0" smtClean="0">
                <a:solidFill>
                  <a:srgbClr val="FF0000"/>
                </a:solidFill>
              </a:rPr>
              <a:t>发送图片的</a:t>
            </a:r>
            <a:r>
              <a:rPr lang="en-US" altLang="zh-CN" dirty="0" smtClean="0">
                <a:solidFill>
                  <a:srgbClr val="FF0000"/>
                </a:solidFill>
              </a:rPr>
              <a:t>ARGB</a:t>
            </a:r>
            <a:r>
              <a:rPr lang="zh-CN" altLang="en-US" dirty="0" smtClean="0">
                <a:solidFill>
                  <a:srgbClr val="FF0000"/>
                </a:solidFill>
              </a:rPr>
              <a:t>数据数组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15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项目实施步骤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训练</a:t>
            </a:r>
            <a:r>
              <a:rPr lang="en-US" altLang="zh-CN" dirty="0" smtClean="0"/>
              <a:t>LeNet-5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/>
              <a:t>LeNet-5</a:t>
            </a:r>
            <a:r>
              <a:rPr lang="zh-CN" altLang="en-US" dirty="0"/>
              <a:t>模型是第一个成功用于数字识别问题的卷积神经网络，在</a:t>
            </a:r>
            <a:r>
              <a:rPr lang="en-US" altLang="zh-CN" dirty="0"/>
              <a:t>MNIST</a:t>
            </a:r>
            <a:r>
              <a:rPr lang="zh-CN" altLang="en-US" dirty="0"/>
              <a:t>数据集中，</a:t>
            </a:r>
            <a:r>
              <a:rPr lang="en-US" altLang="zh-CN" dirty="0"/>
              <a:t>LeNet-5</a:t>
            </a:r>
            <a:r>
              <a:rPr lang="zh-CN" altLang="en-US" dirty="0"/>
              <a:t>模型可以达到大约</a:t>
            </a:r>
            <a:r>
              <a:rPr lang="en-US" altLang="zh-CN" dirty="0"/>
              <a:t>99.2%</a:t>
            </a:r>
            <a:r>
              <a:rPr lang="zh-CN" altLang="en-US" dirty="0"/>
              <a:t>的</a:t>
            </a:r>
            <a:r>
              <a:rPr lang="zh-CN" altLang="en-US" dirty="0" smtClean="0"/>
              <a:t>正确率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</a:t>
            </a:r>
            <a:r>
              <a:rPr lang="en-US" altLang="zh-CN" dirty="0" smtClean="0"/>
              <a:t>mnist_cnn.py</a:t>
            </a:r>
            <a:r>
              <a:rPr lang="zh-CN" altLang="en-US" dirty="0" smtClean="0"/>
              <a:t>和</a:t>
            </a:r>
            <a:r>
              <a:rPr lang="en-US" altLang="zh-CN" dirty="0"/>
              <a:t>mnist_train.py</a:t>
            </a:r>
            <a:r>
              <a:rPr lang="zh-CN" altLang="en-US" dirty="0"/>
              <a:t>文件到程序目录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要求：由于</a:t>
            </a:r>
            <a:r>
              <a:rPr lang="en-US" altLang="zh-CN" dirty="0" smtClean="0">
                <a:solidFill>
                  <a:srgbClr val="FF0000"/>
                </a:solidFill>
              </a:rPr>
              <a:t>LeNet-5</a:t>
            </a:r>
            <a:r>
              <a:rPr lang="zh-CN" altLang="en-US" dirty="0" smtClean="0">
                <a:solidFill>
                  <a:srgbClr val="FF0000"/>
                </a:solidFill>
              </a:rPr>
              <a:t>模型在</a:t>
            </a:r>
            <a:r>
              <a:rPr lang="en-US" altLang="zh-CN" dirty="0" smtClean="0">
                <a:solidFill>
                  <a:srgbClr val="FF0000"/>
                </a:solidFill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</a:rPr>
              <a:t>下训练收敛时间很长，需要添加定时保存训练模型数据，和下次能接着上次数据继续执行训练的功能。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下载</a:t>
            </a:r>
            <a:r>
              <a:rPr lang="en-US" altLang="zh-CN" dirty="0" err="1" smtClean="0"/>
              <a:t>mni_data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</a:t>
            </a:r>
            <a:r>
              <a:rPr lang="zh-CN" altLang="en-US" dirty="0" smtClean="0"/>
              <a:t>文件，并解压到程序目录下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程序目录中最终会有一个</a:t>
            </a:r>
            <a:r>
              <a:rPr lang="en-US" altLang="zh-CN" dirty="0" err="1" smtClean="0"/>
              <a:t>mni_data</a:t>
            </a:r>
            <a:r>
              <a:rPr lang="zh-CN" altLang="en-US" dirty="0" smtClean="0"/>
              <a:t>文件夹，里面有</a:t>
            </a:r>
            <a:r>
              <a:rPr lang="en-US" altLang="zh-CN" dirty="0" smtClean="0"/>
              <a:t>t10k-images-idx3-ubyte.gz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t10k-labels-idx1-ubyte.gz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train-images-idx3-ubyte.gz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train-labels-idx1-ubyte.gz</a:t>
            </a:r>
            <a:r>
              <a:rPr lang="zh-CN" altLang="en-US" dirty="0" smtClean="0"/>
              <a:t>四</a:t>
            </a:r>
            <a:r>
              <a:rPr lang="zh-CN" altLang="en-US" dirty="0"/>
              <a:t>个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</a:t>
            </a:r>
            <a:r>
              <a:rPr lang="en-US" altLang="zh-CN" dirty="0"/>
              <a:t>LenNet-5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程序无错误后，可以用命令行运行</a:t>
            </a:r>
            <a:r>
              <a:rPr lang="en-US" altLang="zh-CN" dirty="0"/>
              <a:t>python mnist_train.py</a:t>
            </a:r>
            <a:r>
              <a:rPr lang="zh-CN" altLang="en-US" dirty="0" smtClean="0"/>
              <a:t>进行训练，</a:t>
            </a:r>
            <a:r>
              <a:rPr lang="en-US" altLang="zh-CN" dirty="0" err="1" smtClean="0"/>
              <a:t>VSCode</a:t>
            </a:r>
            <a:r>
              <a:rPr lang="zh-CN" altLang="en-US" dirty="0" smtClean="0"/>
              <a:t>可以继续</a:t>
            </a:r>
            <a:r>
              <a:rPr lang="zh-CN" altLang="en-US" dirty="0" smtClean="0"/>
              <a:t>编写其他程序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82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项目实施步骤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构建后端数字图片识别服务</a:t>
            </a:r>
            <a:endParaRPr lang="en-US" altLang="zh-CN" dirty="0" smtClean="0"/>
          </a:p>
          <a:p>
            <a:pPr lvl="1"/>
            <a:r>
              <a:rPr lang="zh-CN" altLang="en-US" dirty="0"/>
              <a:t>服务端</a:t>
            </a:r>
            <a:r>
              <a:rPr lang="zh-CN" altLang="en-US" dirty="0" smtClean="0"/>
              <a:t>采用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接收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端图片</a:t>
            </a:r>
            <a:r>
              <a:rPr lang="zh-CN" altLang="en-US" dirty="0" smtClean="0"/>
              <a:t>数据，并调用数字图片</a:t>
            </a:r>
            <a:r>
              <a:rPr lang="zh-CN" altLang="en-US" dirty="0" smtClean="0"/>
              <a:t>识别函数进行识别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要求：</a:t>
            </a:r>
            <a:r>
              <a:rPr lang="zh-CN" altLang="en-US" dirty="0" smtClean="0">
                <a:solidFill>
                  <a:srgbClr val="FF0000"/>
                </a:solidFill>
              </a:rPr>
              <a:t>接收到</a:t>
            </a:r>
            <a:r>
              <a:rPr lang="en-US" altLang="zh-CN" dirty="0" smtClean="0">
                <a:solidFill>
                  <a:srgbClr val="FF0000"/>
                </a:solidFill>
              </a:rPr>
              <a:t>Web</a:t>
            </a:r>
            <a:r>
              <a:rPr lang="zh-CN" altLang="en-US" dirty="0" smtClean="0">
                <a:solidFill>
                  <a:srgbClr val="FF0000"/>
                </a:solidFill>
              </a:rPr>
              <a:t>图片</a:t>
            </a:r>
            <a:r>
              <a:rPr lang="en-US" altLang="zh-CN" dirty="0" smtClean="0">
                <a:solidFill>
                  <a:srgbClr val="FF0000"/>
                </a:solidFill>
              </a:rPr>
              <a:t>ARGB</a:t>
            </a:r>
            <a:r>
              <a:rPr lang="zh-CN" altLang="en-US" dirty="0" smtClean="0">
                <a:solidFill>
                  <a:srgbClr val="FF0000"/>
                </a:solidFill>
              </a:rPr>
              <a:t>数据，把图片数据转成</a:t>
            </a:r>
            <a:r>
              <a:rPr lang="en-US" altLang="zh-CN" dirty="0" smtClean="0">
                <a:solidFill>
                  <a:srgbClr val="FF0000"/>
                </a:solidFill>
              </a:rPr>
              <a:t>float32</a:t>
            </a:r>
            <a:r>
              <a:rPr lang="zh-CN" altLang="en-US" dirty="0" smtClean="0">
                <a:solidFill>
                  <a:srgbClr val="FF0000"/>
                </a:solidFill>
              </a:rPr>
              <a:t>类型，</a:t>
            </a:r>
            <a:r>
              <a:rPr lang="zh-CN" altLang="en-US" dirty="0" smtClean="0">
                <a:solidFill>
                  <a:srgbClr val="FF0000"/>
                </a:solidFill>
              </a:rPr>
              <a:t>并需要灰度</a:t>
            </a:r>
            <a:r>
              <a:rPr lang="zh-CN" altLang="en-US" dirty="0" smtClean="0">
                <a:solidFill>
                  <a:srgbClr val="FF0000"/>
                </a:solidFill>
              </a:rPr>
              <a:t>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构建基于</a:t>
            </a:r>
            <a:r>
              <a:rPr lang="en-US" altLang="zh-CN" dirty="0" smtClean="0"/>
              <a:t>LeNet-5</a:t>
            </a:r>
            <a:r>
              <a:rPr lang="zh-CN" altLang="en-US" dirty="0" smtClean="0"/>
              <a:t>的手写数字图片识别函数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要求：识别函数传入一张</a:t>
            </a:r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的灰度（黑白）图片，返回</a:t>
            </a:r>
            <a:r>
              <a:rPr lang="en-US" altLang="zh-CN" dirty="0" smtClean="0">
                <a:solidFill>
                  <a:srgbClr val="FF0000"/>
                </a:solidFill>
              </a:rPr>
              <a:t>0~9</a:t>
            </a:r>
            <a:r>
              <a:rPr lang="zh-CN" altLang="en-US" dirty="0" smtClean="0">
                <a:solidFill>
                  <a:srgbClr val="FF0000"/>
                </a:solidFill>
              </a:rPr>
              <a:t>中的一个数字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accent1"/>
                </a:solidFill>
              </a:rPr>
              <a:t>提示</a:t>
            </a:r>
            <a:r>
              <a:rPr lang="zh-CN" altLang="en-US" dirty="0">
                <a:solidFill>
                  <a:schemeClr val="accent1"/>
                </a:solidFill>
              </a:rPr>
              <a:t>：借鉴</a:t>
            </a:r>
            <a:r>
              <a:rPr lang="en-US" altLang="zh-CN" dirty="0">
                <a:solidFill>
                  <a:schemeClr val="accent1"/>
                </a:solidFill>
              </a:rPr>
              <a:t>LeNet-5</a:t>
            </a:r>
            <a:r>
              <a:rPr lang="zh-CN" altLang="en-US" dirty="0" smtClean="0">
                <a:solidFill>
                  <a:schemeClr val="accent1"/>
                </a:solidFill>
              </a:rPr>
              <a:t>训练恢复的</a:t>
            </a:r>
            <a:r>
              <a:rPr lang="zh-CN" altLang="en-US" dirty="0">
                <a:solidFill>
                  <a:schemeClr val="accent1"/>
                </a:solidFill>
              </a:rPr>
              <a:t>方式</a:t>
            </a:r>
            <a:r>
              <a:rPr lang="zh-CN" altLang="en-US" dirty="0" smtClean="0">
                <a:solidFill>
                  <a:schemeClr val="accent1"/>
                </a:solidFill>
              </a:rPr>
              <a:t>，加载训练模型，并借使用测试部分代码进行识别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66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实验进度安排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第一周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TensorFlow</a:t>
            </a:r>
            <a:r>
              <a:rPr lang="zh-CN" altLang="en-US" dirty="0" smtClean="0"/>
              <a:t>初学者入门</a:t>
            </a:r>
            <a:endParaRPr lang="en-US" altLang="zh-CN" dirty="0" smtClean="0"/>
          </a:p>
          <a:p>
            <a:r>
              <a:rPr lang="zh-CN" altLang="en-US" dirty="0" smtClean="0"/>
              <a:t>第二周</a:t>
            </a:r>
            <a:r>
              <a:rPr lang="zh-CN" altLang="en-US" dirty="0" smtClean="0">
                <a:solidFill>
                  <a:srgbClr val="FF0000"/>
                </a:solidFill>
              </a:rPr>
              <a:t>：对以下进度进行</a:t>
            </a:r>
            <a:r>
              <a:rPr lang="zh-CN" altLang="en-US" dirty="0">
                <a:solidFill>
                  <a:srgbClr val="FF0000"/>
                </a:solidFill>
              </a:rPr>
              <a:t>检查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 smtClean="0"/>
              <a:t>MNIST</a:t>
            </a:r>
            <a:r>
              <a:rPr lang="zh-CN" altLang="en-US" dirty="0"/>
              <a:t>数据集训练</a:t>
            </a:r>
            <a:r>
              <a:rPr lang="en-US" altLang="zh-CN" dirty="0" smtClean="0"/>
              <a:t>LeNet-5</a:t>
            </a:r>
            <a:r>
              <a:rPr lang="zh-CN" altLang="en-US" dirty="0" smtClean="0"/>
              <a:t>模型</a:t>
            </a:r>
            <a:r>
              <a:rPr lang="zh-CN" altLang="en-US" dirty="0"/>
              <a:t>，</a:t>
            </a:r>
            <a:r>
              <a:rPr lang="zh-CN" altLang="en-US" dirty="0" smtClean="0"/>
              <a:t>该项任务需要花费数周完成</a:t>
            </a:r>
            <a:endParaRPr lang="en-US" altLang="zh-CN" dirty="0" smtClean="0"/>
          </a:p>
          <a:p>
            <a:r>
              <a:rPr lang="zh-CN" altLang="en-US" dirty="0" smtClean="0"/>
              <a:t>第三周</a:t>
            </a:r>
            <a:r>
              <a:rPr lang="zh-CN" altLang="en-US" dirty="0">
                <a:solidFill>
                  <a:srgbClr val="FF0000"/>
                </a:solidFill>
              </a:rPr>
              <a:t>：对以下进度进行检查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zh-CN" altLang="en-US" dirty="0"/>
              <a:t>手机</a:t>
            </a:r>
            <a:r>
              <a:rPr lang="en-US" altLang="zh-CN" dirty="0"/>
              <a:t>Web</a:t>
            </a:r>
            <a:r>
              <a:rPr lang="zh-CN" altLang="en-US" dirty="0" smtClean="0"/>
              <a:t>端</a:t>
            </a:r>
            <a:r>
              <a:rPr lang="zh-CN" altLang="en-US" dirty="0"/>
              <a:t>手</a:t>
            </a:r>
            <a:r>
              <a:rPr lang="zh-CN" altLang="en-US" dirty="0" smtClean="0"/>
              <a:t>绘数字画板功能</a:t>
            </a:r>
            <a:endParaRPr lang="en-US" altLang="zh-CN" dirty="0" smtClean="0"/>
          </a:p>
          <a:p>
            <a:r>
              <a:rPr lang="zh-CN" altLang="en-US" dirty="0"/>
              <a:t>第</a:t>
            </a:r>
            <a:r>
              <a:rPr lang="zh-CN" altLang="en-US" dirty="0" smtClean="0"/>
              <a:t>四周</a:t>
            </a:r>
            <a:r>
              <a:rPr lang="zh-CN" altLang="en-US" dirty="0">
                <a:solidFill>
                  <a:srgbClr val="FF0000"/>
                </a:solidFill>
              </a:rPr>
              <a:t>：对以下进度进行检查</a:t>
            </a:r>
            <a:endParaRPr lang="en-US" altLang="zh-CN" dirty="0" smtClean="0"/>
          </a:p>
          <a:p>
            <a:pPr lvl="1"/>
            <a:r>
              <a:rPr lang="zh-CN" altLang="en-US" dirty="0"/>
              <a:t>采用</a:t>
            </a:r>
            <a:r>
              <a:rPr lang="en-US" altLang="zh-CN" dirty="0" err="1"/>
              <a:t>WebSocket</a:t>
            </a:r>
            <a:r>
              <a:rPr lang="zh-CN" altLang="en-US" dirty="0"/>
              <a:t>接收</a:t>
            </a:r>
            <a:r>
              <a:rPr lang="en-US" altLang="zh-CN" dirty="0"/>
              <a:t>Web</a:t>
            </a:r>
            <a:r>
              <a:rPr lang="zh-CN" altLang="en-US" dirty="0"/>
              <a:t>端图片</a:t>
            </a:r>
            <a:r>
              <a:rPr lang="zh-CN" altLang="en-US" dirty="0" smtClean="0"/>
              <a:t>数据，并对图片进行灰度化处理，并用</a:t>
            </a:r>
            <a:r>
              <a:rPr lang="en-US" altLang="zh-CN" dirty="0" err="1" smtClean="0"/>
              <a:t>matplotlib</a:t>
            </a:r>
            <a:r>
              <a:rPr lang="zh-CN" altLang="en-US" dirty="0" smtClean="0"/>
              <a:t>库把图片显示出来</a:t>
            </a:r>
            <a:endParaRPr lang="en-US" altLang="zh-CN" dirty="0" smtClean="0"/>
          </a:p>
          <a:p>
            <a:r>
              <a:rPr lang="zh-CN" altLang="en-US" smtClean="0"/>
              <a:t>第五周</a:t>
            </a:r>
            <a:r>
              <a:rPr lang="zh-CN" altLang="en-US">
                <a:solidFill>
                  <a:srgbClr val="FF0000"/>
                </a:solidFill>
              </a:rPr>
              <a:t>：对以下进度进行检查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完成基于</a:t>
            </a:r>
            <a:r>
              <a:rPr lang="en-US" altLang="zh-CN" dirty="0"/>
              <a:t>LeNet-5</a:t>
            </a:r>
            <a:r>
              <a:rPr lang="zh-CN" altLang="en-US" dirty="0"/>
              <a:t>的手写数字图片</a:t>
            </a:r>
            <a:r>
              <a:rPr lang="zh-CN" altLang="en-US" dirty="0" smtClean="0"/>
              <a:t>识别功能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12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学习资源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TensorFlow</a:t>
            </a:r>
            <a:r>
              <a:rPr lang="zh-CN" altLang="en-US" dirty="0" smtClean="0"/>
              <a:t>初学者入门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www.tensorfly.cn/tfdoc/get_started/introduction.html</a:t>
            </a:r>
            <a:endParaRPr lang="en-US" altLang="zh-CN" dirty="0" smtClean="0"/>
          </a:p>
          <a:p>
            <a:r>
              <a:rPr lang="zh-CN" altLang="en-US" dirty="0" smtClean="0"/>
              <a:t>关于</a:t>
            </a:r>
            <a:r>
              <a:rPr lang="en-US" altLang="zh-CN" dirty="0" smtClean="0"/>
              <a:t>MNIST</a:t>
            </a:r>
            <a:r>
              <a:rPr lang="zh-CN" altLang="en-US" dirty="0" smtClean="0"/>
              <a:t>数据集的详细介绍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www.tensorfly.cn/tfdoc/tutorials/mnist_beginners.html</a:t>
            </a:r>
            <a:endParaRPr lang="en-US" altLang="zh-CN" dirty="0" smtClean="0"/>
          </a:p>
          <a:p>
            <a:r>
              <a:rPr lang="zh-CN" altLang="en-US" dirty="0" smtClean="0"/>
              <a:t>神经网络教程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5"/>
              </a:rPr>
              <a:t>http://www.tensorfly.cn/home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6"/>
              </a:rPr>
              <a:t>https://v.youku.com/v_show/id_XMTQyNDg3OTIzMg==.</a:t>
            </a:r>
            <a:r>
              <a:rPr lang="en-US" altLang="zh-CN" dirty="0" smtClean="0">
                <a:hlinkClick r:id="rId6"/>
              </a:rPr>
              <a:t>html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7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学习资源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模型保存和恢复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www.tensorfly.cn/tfdoc/how_tos/variables.html</a:t>
            </a:r>
            <a:endParaRPr lang="en-US" altLang="zh-CN" dirty="0" smtClean="0"/>
          </a:p>
          <a:p>
            <a:r>
              <a:rPr lang="en-US" altLang="zh-CN" dirty="0" err="1" smtClean="0"/>
              <a:t>TensorFlow</a:t>
            </a:r>
            <a:r>
              <a:rPr lang="zh-CN" altLang="en-US" dirty="0" smtClean="0"/>
              <a:t>图像处理函数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tensorflow.google.cn/api_docs/python/tf/image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其中 </a:t>
            </a:r>
            <a:r>
              <a:rPr lang="en-US" altLang="zh-CN" dirty="0" err="1" smtClean="0"/>
              <a:t>convert_image_dtype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zh-CN" altLang="en-US" dirty="0"/>
              <a:t>其中</a:t>
            </a:r>
            <a:r>
              <a:rPr lang="en-US" altLang="zh-CN" dirty="0" err="1" smtClean="0"/>
              <a:t>rgb_to_grayscale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11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16112</TotalTime>
  <Words>651</Words>
  <Application>Microsoft Office PowerPoint</Application>
  <PresentationFormat>全屏显示(4:3)</PresentationFormat>
  <Paragraphs>66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项目综合实践</vt:lpstr>
      <vt:lpstr>手写识别问题</vt:lpstr>
      <vt:lpstr>PowerPoint 演示文稿</vt:lpstr>
      <vt:lpstr>项目实施步骤-1</vt:lpstr>
      <vt:lpstr>项目实施步骤-2</vt:lpstr>
      <vt:lpstr>项目实施步骤-2</vt:lpstr>
      <vt:lpstr>实验进度安排</vt:lpstr>
      <vt:lpstr>学习资源-1</vt:lpstr>
      <vt:lpstr>学习资源-2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项目综合实践</dc:title>
  <dc:creator>John_ste</dc:creator>
  <cp:lastModifiedBy>John_ste</cp:lastModifiedBy>
  <cp:revision>103</cp:revision>
  <dcterms:created xsi:type="dcterms:W3CDTF">2019-03-04T02:20:07Z</dcterms:created>
  <dcterms:modified xsi:type="dcterms:W3CDTF">2019-04-08T11:53:38Z</dcterms:modified>
</cp:coreProperties>
</file>