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16EEB-187A-4C60-B466-C0C4F0C1A02C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7BF6-DCF8-4757-93F1-A394A3B5D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8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7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5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0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2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1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0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5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6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5CF4-14A1-4023-8192-C6F0EA764BF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4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y.cn/tfdoc/get_started/introduc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.youku.com/v_show/id_XMTQyNDg3OTIzMg==.html" TargetMode="External"/><Relationship Id="rId5" Type="http://schemas.openxmlformats.org/officeDocument/2006/relationships/hyperlink" Target="http://www.tensorfly.cn/home/" TargetMode="External"/><Relationship Id="rId4" Type="http://schemas.openxmlformats.org/officeDocument/2006/relationships/hyperlink" Target="http://www.tensorfly.cn/tfdoc/tutorials/mnist_beginner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y.cn/tfdoc/how_tos/variabl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nsorflow.google.cn/api_docs/python/tf/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项目综合实践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数字手写识别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手写识别问题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手写识别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指将在手写设备或纸质上书写的有序轨迹信息化转化为文字的过程，按其识别的方式又可以分为联机手写和脱机手写识别两种，其中脱机手写识别的过程是把书写的有序轨迹信息化转化为图像，再通过</a:t>
            </a:r>
            <a:r>
              <a:rPr lang="en-US" altLang="zh-CN" dirty="0" smtClean="0"/>
              <a:t>OCR</a:t>
            </a:r>
            <a:r>
              <a:rPr lang="zh-CN" altLang="en-US" dirty="0" smtClean="0"/>
              <a:t>模块把图像转化为文字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385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我们采用数字</a:t>
            </a:r>
            <a:r>
              <a:rPr lang="zh-CN" altLang="en-US" dirty="0" smtClean="0"/>
              <a:t>手写识别将采用脱机手写识别方案，具体过程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用户在手机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端手写数字，经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把书写轨迹信息转成图片，再通过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把图片发送给服务器，后端采用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模型对手写图像进行识别，并把识别结果返回给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61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项目实施步骤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实现手机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端手写功能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H5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画板把用户书写轨迹勾画出来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要求：画板可以采用鼠标和手指控制，线条采用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个像素以上宽度（二次贝</a:t>
            </a:r>
            <a:r>
              <a:rPr lang="zh-CN" altLang="en-US" dirty="0">
                <a:solidFill>
                  <a:srgbClr val="FF0000"/>
                </a:solidFill>
              </a:rPr>
              <a:t>塞尔曲线</a:t>
            </a:r>
            <a:r>
              <a:rPr lang="zh-CN" altLang="en-US" dirty="0" smtClean="0">
                <a:solidFill>
                  <a:srgbClr val="FF0000"/>
                </a:solidFill>
              </a:rPr>
              <a:t>）绘制出来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对书写区域的内容进行截图，并把图像进行缩放成</a:t>
            </a:r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r>
              <a:rPr lang="zh-CN" altLang="en-US" dirty="0" smtClean="0"/>
              <a:t>大小的图片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accent1"/>
                </a:solidFill>
              </a:rPr>
              <a:t>提示：</a:t>
            </a:r>
            <a:r>
              <a:rPr lang="zh-CN" altLang="en-US" dirty="0">
                <a:solidFill>
                  <a:schemeClr val="accent1"/>
                </a:solidFill>
              </a:rPr>
              <a:t>截图形状尽量保持为</a:t>
            </a:r>
            <a:r>
              <a:rPr lang="zh-CN" altLang="en-US" dirty="0" smtClean="0">
                <a:solidFill>
                  <a:schemeClr val="accent1"/>
                </a:solidFill>
              </a:rPr>
              <a:t>正方形，创建一个临时</a:t>
            </a:r>
            <a:r>
              <a:rPr lang="en-US" altLang="zh-CN" dirty="0" smtClean="0">
                <a:solidFill>
                  <a:schemeClr val="accent1"/>
                </a:solidFill>
              </a:rPr>
              <a:t>canvas</a:t>
            </a:r>
            <a:r>
              <a:rPr lang="zh-CN" altLang="en-US" dirty="0" smtClean="0">
                <a:solidFill>
                  <a:schemeClr val="accent1"/>
                </a:solidFill>
              </a:rPr>
              <a:t>，把截图缩放到</a:t>
            </a:r>
            <a:r>
              <a:rPr lang="en-US" altLang="zh-CN" dirty="0" smtClean="0">
                <a:solidFill>
                  <a:schemeClr val="accent1"/>
                </a:solidFill>
              </a:rPr>
              <a:t>32</a:t>
            </a:r>
            <a:r>
              <a:rPr lang="zh-CN" altLang="en-US" dirty="0" smtClean="0">
                <a:solidFill>
                  <a:schemeClr val="accent1"/>
                </a:solidFill>
              </a:rPr>
              <a:t>*</a:t>
            </a:r>
            <a:r>
              <a:rPr lang="en-US" altLang="zh-CN" dirty="0" smtClean="0">
                <a:solidFill>
                  <a:schemeClr val="accent1"/>
                </a:solidFill>
              </a:rPr>
              <a:t>32</a:t>
            </a:r>
            <a:r>
              <a:rPr lang="zh-CN" altLang="en-US" dirty="0" smtClean="0">
                <a:solidFill>
                  <a:schemeClr val="accent1"/>
                </a:solidFill>
              </a:rPr>
              <a:t>大小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与后端建立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连接，把缩放后的图片发送到后端进行识别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要求：发送图片的</a:t>
            </a:r>
            <a:r>
              <a:rPr lang="en-US" altLang="zh-CN" dirty="0" smtClean="0">
                <a:solidFill>
                  <a:srgbClr val="FF0000"/>
                </a:solidFill>
              </a:rPr>
              <a:t>ARGB</a:t>
            </a:r>
            <a:r>
              <a:rPr lang="zh-CN" altLang="en-US" dirty="0" smtClean="0">
                <a:solidFill>
                  <a:srgbClr val="FF0000"/>
                </a:solidFill>
              </a:rPr>
              <a:t>数据数组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项目实施步骤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/>
              <a:t>LeNet-5</a:t>
            </a:r>
            <a:r>
              <a:rPr lang="zh-CN" altLang="en-US" dirty="0"/>
              <a:t>模型是第一个成功用于数字识别问题的卷积神经网络，在</a:t>
            </a:r>
            <a:r>
              <a:rPr lang="en-US" altLang="zh-CN" dirty="0"/>
              <a:t>MNIST</a:t>
            </a:r>
            <a:r>
              <a:rPr lang="zh-CN" altLang="en-US" dirty="0"/>
              <a:t>数据集中，</a:t>
            </a:r>
            <a:r>
              <a:rPr lang="en-US" altLang="zh-CN" dirty="0"/>
              <a:t>LeNet-5</a:t>
            </a:r>
            <a:r>
              <a:rPr lang="zh-CN" altLang="en-US" dirty="0"/>
              <a:t>模型可以达到大约</a:t>
            </a:r>
            <a:r>
              <a:rPr lang="en-US" altLang="zh-CN" dirty="0"/>
              <a:t>99.2%</a:t>
            </a:r>
            <a:r>
              <a:rPr lang="zh-CN" altLang="en-US" dirty="0"/>
              <a:t>的</a:t>
            </a:r>
            <a:r>
              <a:rPr lang="zh-CN" altLang="en-US" dirty="0" smtClean="0"/>
              <a:t>正确率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mnist_cnn.py</a:t>
            </a:r>
            <a:r>
              <a:rPr lang="zh-CN" altLang="en-US" dirty="0" smtClean="0"/>
              <a:t>和</a:t>
            </a:r>
            <a:r>
              <a:rPr lang="en-US" altLang="zh-CN" dirty="0"/>
              <a:t>mnist_train.py</a:t>
            </a:r>
            <a:r>
              <a:rPr lang="zh-CN" altLang="en-US" dirty="0"/>
              <a:t>文件到程序目录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要求：由于</a:t>
            </a:r>
            <a:r>
              <a:rPr lang="en-US" altLang="zh-CN" dirty="0" smtClean="0">
                <a:solidFill>
                  <a:srgbClr val="FF0000"/>
                </a:solidFill>
              </a:rPr>
              <a:t>LeNet-5</a:t>
            </a:r>
            <a:r>
              <a:rPr lang="zh-CN" altLang="en-US" dirty="0" smtClean="0">
                <a:solidFill>
                  <a:srgbClr val="FF0000"/>
                </a:solidFill>
              </a:rPr>
              <a:t>模型在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下训练收敛时间很长，需要添加定时保存训练模型数据，和下次能接着上次数据继续执行训练的功能。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err="1" smtClean="0"/>
              <a:t>mni_data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数据文件，并解压到程序目录下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程序目录中最终会有一个</a:t>
            </a:r>
            <a:r>
              <a:rPr lang="en-US" altLang="zh-CN" dirty="0" err="1" smtClean="0"/>
              <a:t>mni_data</a:t>
            </a:r>
            <a:r>
              <a:rPr lang="zh-CN" altLang="en-US" dirty="0" smtClean="0"/>
              <a:t>文件夹，里面有</a:t>
            </a:r>
            <a:r>
              <a:rPr lang="en-US" altLang="zh-CN" dirty="0" smtClean="0"/>
              <a:t>t10k-images-idx3-ubyte.gz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t10k-labels-idx1-ubyte.gz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train-images-idx3-ubyte.gz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train-labels-idx1-ubyte.gz</a:t>
            </a:r>
            <a:r>
              <a:rPr lang="zh-CN" altLang="en-US" dirty="0" smtClean="0"/>
              <a:t>四</a:t>
            </a:r>
            <a:r>
              <a:rPr lang="zh-CN" altLang="en-US" dirty="0"/>
              <a:t>个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</a:t>
            </a:r>
            <a:r>
              <a:rPr lang="en-US" altLang="zh-CN" dirty="0"/>
              <a:t>LenNet-5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程序无错误后，可以用命令行运行</a:t>
            </a:r>
            <a:r>
              <a:rPr lang="en-US" altLang="zh-CN" dirty="0"/>
              <a:t>python mnist_train.py</a:t>
            </a:r>
            <a:r>
              <a:rPr lang="zh-CN" altLang="en-US" dirty="0" smtClean="0"/>
              <a:t>进行训练，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可以继续编写其他程序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8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项目实施步骤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构建后端数字图片识别服务</a:t>
            </a:r>
            <a:endParaRPr lang="en-US" altLang="zh-CN" dirty="0" smtClean="0"/>
          </a:p>
          <a:p>
            <a:pPr lvl="1"/>
            <a:r>
              <a:rPr lang="zh-CN" altLang="en-US" dirty="0"/>
              <a:t>服务端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端图片数据，并调用数字图片识别函数进行识别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要求：接收到</a:t>
            </a:r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图片</a:t>
            </a:r>
            <a:r>
              <a:rPr lang="en-US" altLang="zh-CN" dirty="0" smtClean="0">
                <a:solidFill>
                  <a:srgbClr val="FF0000"/>
                </a:solidFill>
              </a:rPr>
              <a:t>ARGB</a:t>
            </a:r>
            <a:r>
              <a:rPr lang="zh-CN" altLang="en-US" dirty="0" smtClean="0">
                <a:solidFill>
                  <a:srgbClr val="FF0000"/>
                </a:solidFill>
              </a:rPr>
              <a:t>数据，把图片数据转成</a:t>
            </a:r>
            <a:r>
              <a:rPr lang="en-US" altLang="zh-CN" dirty="0" smtClean="0">
                <a:solidFill>
                  <a:srgbClr val="FF0000"/>
                </a:solidFill>
              </a:rPr>
              <a:t>float32</a:t>
            </a:r>
            <a:r>
              <a:rPr lang="zh-CN" altLang="en-US" dirty="0" smtClean="0">
                <a:solidFill>
                  <a:srgbClr val="FF0000"/>
                </a:solidFill>
              </a:rPr>
              <a:t>类型，并需要灰度化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构建基于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的手写数字图片识别函数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要求：识别函数传入一张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的灰度（黑白）图片，返回</a:t>
            </a:r>
            <a:r>
              <a:rPr lang="en-US" altLang="zh-CN" dirty="0" smtClean="0">
                <a:solidFill>
                  <a:srgbClr val="FF0000"/>
                </a:solidFill>
              </a:rPr>
              <a:t>0~9</a:t>
            </a:r>
            <a:r>
              <a:rPr lang="zh-CN" altLang="en-US" dirty="0" smtClean="0">
                <a:solidFill>
                  <a:srgbClr val="FF0000"/>
                </a:solidFill>
              </a:rPr>
              <a:t>中的一个数字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1"/>
                </a:solidFill>
              </a:rPr>
              <a:t>提示</a:t>
            </a:r>
            <a:r>
              <a:rPr lang="zh-CN" altLang="en-US" dirty="0">
                <a:solidFill>
                  <a:schemeClr val="accent1"/>
                </a:solidFill>
              </a:rPr>
              <a:t>：借鉴</a:t>
            </a:r>
            <a:r>
              <a:rPr lang="en-US" altLang="zh-CN" dirty="0">
                <a:solidFill>
                  <a:schemeClr val="accent1"/>
                </a:solidFill>
              </a:rPr>
              <a:t>LeNet-5</a:t>
            </a:r>
            <a:r>
              <a:rPr lang="zh-CN" altLang="en-US" dirty="0" smtClean="0">
                <a:solidFill>
                  <a:schemeClr val="accent1"/>
                </a:solidFill>
              </a:rPr>
              <a:t>训练恢复的</a:t>
            </a:r>
            <a:r>
              <a:rPr lang="zh-CN" altLang="en-US" dirty="0">
                <a:solidFill>
                  <a:schemeClr val="accent1"/>
                </a:solidFill>
              </a:rPr>
              <a:t>方式</a:t>
            </a:r>
            <a:r>
              <a:rPr lang="zh-CN" altLang="en-US" dirty="0" smtClean="0">
                <a:solidFill>
                  <a:schemeClr val="accent1"/>
                </a:solidFill>
              </a:rPr>
              <a:t>，加载训练模型，并借使用测试部分代码进行识别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6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初学者入门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www.tensorfly.cn/tfdoc/get_started/introduction.html</a:t>
            </a:r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数据集的详细介绍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www.tensorfly.cn/tfdoc/tutorials/mnist_beginners.html</a:t>
            </a:r>
            <a:endParaRPr lang="en-US" altLang="zh-CN" dirty="0" smtClean="0"/>
          </a:p>
          <a:p>
            <a:r>
              <a:rPr lang="zh-CN" altLang="en-US" dirty="0" smtClean="0"/>
              <a:t>神经网络教程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http://www.tensorfly.cn/home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https://v.youku.com/v_show/id_XMTQyNDg3OTIzMg==.</a:t>
            </a:r>
            <a:r>
              <a:rPr lang="en-US" altLang="zh-CN" dirty="0" smtClean="0">
                <a:hlinkClick r:id="rId6"/>
              </a:rPr>
              <a:t>html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模型保存和恢复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www.tensorfly.cn/tfdoc/how_tos/variables.html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图像处理函数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tensorflow.google.cn/api_docs/python/tf/image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 </a:t>
            </a:r>
            <a:r>
              <a:rPr lang="en-US" altLang="zh-CN" dirty="0" err="1" smtClean="0"/>
              <a:t>convert_image_dtype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/>
              <a:t>其中</a:t>
            </a:r>
            <a:r>
              <a:rPr lang="en-US" altLang="zh-CN" dirty="0" err="1" smtClean="0"/>
              <a:t>rgb_to_grayscale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1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558</Words>
  <Application>Microsoft Office PowerPoint</Application>
  <PresentationFormat>全屏显示(4:3)</PresentationFormat>
  <Paragraphs>54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项目综合实践</vt:lpstr>
      <vt:lpstr>手写识别问题</vt:lpstr>
      <vt:lpstr>PowerPoint 演示文稿</vt:lpstr>
      <vt:lpstr>项目实施步骤-1</vt:lpstr>
      <vt:lpstr>项目实施步骤-2</vt:lpstr>
      <vt:lpstr>项目实施步骤-2</vt:lpstr>
      <vt:lpstr>学习资源-1</vt:lpstr>
      <vt:lpstr>学习资源-2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项目综合实践</dc:title>
  <dc:creator>John_ste</dc:creator>
  <cp:lastModifiedBy>kvd</cp:lastModifiedBy>
  <cp:revision>94</cp:revision>
  <dcterms:created xsi:type="dcterms:W3CDTF">2019-03-04T02:20:07Z</dcterms:created>
  <dcterms:modified xsi:type="dcterms:W3CDTF">2019-04-02T00:26:41Z</dcterms:modified>
</cp:coreProperties>
</file>