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latin typeface="Futura Std Condensed ExtBd" pitchFamily="34" charset="0"/>
              </a:rPr>
              <a:t>A Density-Based Algorithm for Discovering Clusters in Large Spatial Databases with Noise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>
                <a:latin typeface="Minion Pro" pitchFamily="18" charset="0"/>
              </a:rPr>
              <a:t>Ester, Kriegel, Sander, </a:t>
            </a:r>
            <a:r>
              <a:rPr lang="de-AT" dirty="0" err="1" smtClean="0">
                <a:latin typeface="Minion Pro" pitchFamily="18" charset="0"/>
              </a:rPr>
              <a:t>Xu</a:t>
            </a:r>
            <a:endParaRPr lang="de-AT" dirty="0" smtClean="0">
              <a:latin typeface="Minion Pro" pitchFamily="18" charset="0"/>
            </a:endParaRPr>
          </a:p>
          <a:p>
            <a:r>
              <a:rPr lang="de-AT" dirty="0" smtClean="0">
                <a:latin typeface="Minion Pro" pitchFamily="18" charset="0"/>
              </a:rPr>
              <a:t>1996</a:t>
            </a:r>
            <a:endParaRPr lang="de-AT" dirty="0"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Kritik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Mathematische Formeln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Pseudocode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Schwächen fehlen</a:t>
            </a:r>
            <a:endParaRPr lang="de-AT" dirty="0"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Clustering in </a:t>
            </a:r>
            <a:r>
              <a:rPr lang="de-AT" dirty="0" err="1" smtClean="0">
                <a:latin typeface="Futura Std Condensed ExtBd" pitchFamily="34" charset="0"/>
              </a:rPr>
              <a:t>Spatial</a:t>
            </a:r>
            <a:r>
              <a:rPr lang="de-AT" dirty="0" smtClean="0">
                <a:latin typeface="Futura Std Condensed ExtBd" pitchFamily="34" charset="0"/>
              </a:rPr>
              <a:t> Databases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Weltraum- / Geodatenbanken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Weltraum- / Geowissenschaften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Extrem großes Datenaufkommen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Wissensfindung in Datenbanken</a:t>
            </a:r>
            <a:br>
              <a:rPr lang="de-AT" dirty="0" smtClean="0">
                <a:latin typeface="Minion Pro" pitchFamily="18" charset="0"/>
              </a:rPr>
            </a:br>
            <a:r>
              <a:rPr lang="de-AT" dirty="0" smtClean="0">
                <a:latin typeface="Minion Pro" pitchFamily="18" charset="0"/>
              </a:rPr>
              <a:t>	(</a:t>
            </a:r>
            <a:r>
              <a:rPr lang="de-AT" i="1" dirty="0" err="1" smtClean="0">
                <a:latin typeface="Minion Pro" pitchFamily="18" charset="0"/>
              </a:rPr>
              <a:t>knowledge</a:t>
            </a:r>
            <a:r>
              <a:rPr lang="de-AT" i="1" dirty="0" smtClean="0">
                <a:latin typeface="Minion Pro" pitchFamily="18" charset="0"/>
              </a:rPr>
              <a:t> </a:t>
            </a:r>
            <a:r>
              <a:rPr lang="de-AT" i="1" dirty="0" err="1" smtClean="0">
                <a:latin typeface="Minion Pro" pitchFamily="18" charset="0"/>
              </a:rPr>
              <a:t>discovery</a:t>
            </a:r>
            <a:r>
              <a:rPr lang="de-AT" i="1" dirty="0" smtClean="0">
                <a:latin typeface="Minion Pro" pitchFamily="18" charset="0"/>
              </a:rPr>
              <a:t> in </a:t>
            </a:r>
            <a:r>
              <a:rPr lang="de-AT" i="1" dirty="0" err="1" smtClean="0">
                <a:latin typeface="Minion Pro" pitchFamily="18" charset="0"/>
              </a:rPr>
              <a:t>databases</a:t>
            </a:r>
            <a:r>
              <a:rPr lang="de-AT" dirty="0" smtClean="0">
                <a:latin typeface="Minion Pro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Probleme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Fehlendes Wissen über die Domäne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Gruppenfindung unabhängig von Form</a:t>
            </a:r>
            <a:br>
              <a:rPr lang="de-AT" dirty="0" smtClean="0">
                <a:latin typeface="Minion Pro" pitchFamily="18" charset="0"/>
              </a:rPr>
            </a:br>
            <a:r>
              <a:rPr lang="de-AT" dirty="0" smtClean="0">
                <a:latin typeface="Minion Pro" pitchFamily="18" charset="0"/>
              </a:rPr>
              <a:t>	(konvex, konkav, …)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Effizienz bei großen Datenbanken</a:t>
            </a:r>
          </a:p>
        </p:txBody>
      </p:sp>
    </p:spTree>
    <p:extLst>
      <p:ext uri="{BB962C8B-B14F-4D97-AF65-F5344CB8AC3E}">
        <p14:creationId xmlns:p14="http://schemas.microsoft.com/office/powerpoint/2010/main" val="10333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Existierende Lösungen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Es existieren zwei Verfahren:</a:t>
            </a:r>
          </a:p>
          <a:p>
            <a:pPr lvl="1"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Hierarchisch</a:t>
            </a:r>
          </a:p>
          <a:p>
            <a:pPr lvl="1"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Partitionierend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Jedoch nur CLARANS für KDD geeignet</a:t>
            </a:r>
            <a:endParaRPr lang="de-AT" dirty="0"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Lösung</a:t>
            </a:r>
            <a:endParaRPr lang="de-AT" dirty="0">
              <a:latin typeface="Futura Std Condensed ExtB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de-AT" dirty="0" smtClean="0">
                    <a:latin typeface="Minion Pro" pitchFamily="18" charset="0"/>
                  </a:rPr>
                  <a:t>DBSCAN funktioniert dichtebasiert</a:t>
                </a:r>
              </a:p>
              <a:p>
                <a:pPr>
                  <a:lnSpc>
                    <a:spcPct val="150000"/>
                  </a:lnSpc>
                </a:pPr>
                <a:r>
                  <a:rPr lang="de-AT" dirty="0" smtClean="0">
                    <a:latin typeface="Minion Pro" pitchFamily="18" charset="0"/>
                  </a:rPr>
                  <a:t>Ausgelegt für große Datenbanken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AT" dirty="0" smtClean="0">
                    <a:latin typeface="Minion Pro" pitchFamily="18" charset="0"/>
                  </a:rPr>
                  <a:t>Nur zwei Parameter: </a:t>
                </a:r>
                <a:r>
                  <a:rPr lang="el-GR" i="1" dirty="0" smtClean="0">
                    <a:latin typeface="Minion Pro" pitchFamily="18" charset="0"/>
                  </a:rPr>
                  <a:t>ε</a:t>
                </a:r>
                <a:r>
                  <a:rPr lang="en-US" dirty="0" smtClean="0">
                    <a:latin typeface="Minion Pro" pitchFamily="18" charset="0"/>
                  </a:rPr>
                  <a:t> und </a:t>
                </a:r>
                <a:r>
                  <a:rPr lang="en-US" i="1" dirty="0" err="1" smtClean="0">
                    <a:latin typeface="Minion Pro" pitchFamily="18" charset="0"/>
                  </a:rPr>
                  <a:t>minPts</a:t>
                </a:r>
                <a:endParaRPr lang="de-AT" i="1" dirty="0" smtClean="0">
                  <a:latin typeface="Minion Pro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AT" dirty="0" smtClean="0">
                    <a:latin typeface="Minion Pro" pitchFamily="18" charset="0"/>
                  </a:rPr>
                  <a:t> 		(Durchschnitt)</a:t>
                </a:r>
              </a:p>
              <a:p>
                <a:endParaRPr lang="de-AT" dirty="0">
                  <a:latin typeface="Minion Pro" pitchFamily="18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9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DBSCAN-Algorithmus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DBSCAN(D,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C = 0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for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each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unvisited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point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 in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dataset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D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mark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visited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N =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getNeighbors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(P,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sizeof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(N) &lt;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mark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NOISE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else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C =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next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cluster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expandCluster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(P, N, C,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expandCluster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(P, N, C,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add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to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cluster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C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for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each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point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in N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not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visited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mark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visited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N' =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getNeighbors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(P',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sizeof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(N') &gt;=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   N = N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joined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with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N'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not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yet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member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of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any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cluster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add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to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cluster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C</a:t>
            </a:r>
            <a:endParaRPr lang="de-AT" sz="12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Ergebnisse</a:t>
            </a:r>
            <a:endParaRPr lang="de-AT" dirty="0">
              <a:latin typeface="Futura Std Condensed ExtBd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50" y="1600200"/>
            <a:ext cx="4828899" cy="4525963"/>
          </a:xfrm>
        </p:spPr>
      </p:pic>
    </p:spTree>
    <p:extLst>
      <p:ext uri="{BB962C8B-B14F-4D97-AF65-F5344CB8AC3E}">
        <p14:creationId xmlns:p14="http://schemas.microsoft.com/office/powerpoint/2010/main" val="177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Ergebnisse</a:t>
            </a:r>
            <a:endParaRPr lang="de-AT" dirty="0">
              <a:latin typeface="Futura Std Condensed ExtBd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31630"/>
            <a:ext cx="6357938" cy="4667250"/>
          </a:xfrm>
        </p:spPr>
      </p:pic>
    </p:spTree>
    <p:extLst>
      <p:ext uri="{BB962C8B-B14F-4D97-AF65-F5344CB8AC3E}">
        <p14:creationId xmlns:p14="http://schemas.microsoft.com/office/powerpoint/2010/main" val="1920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Checklist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Stimmt das Resultat?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Erkenntnisgewinn?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Neue Ideen?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Problem wichtig?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Ergebnis relevant?</a:t>
            </a:r>
            <a:endParaRPr lang="de-AT" dirty="0"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Bildschirmpräsentation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A Density-Based Algorithm for Discovering Clusters in Large Spatial Databases with Noise</vt:lpstr>
      <vt:lpstr>Clustering in Spatial Databases</vt:lpstr>
      <vt:lpstr>Probleme</vt:lpstr>
      <vt:lpstr>Existierende Lösungen</vt:lpstr>
      <vt:lpstr>Lösung</vt:lpstr>
      <vt:lpstr>DBSCAN-Algorithmus</vt:lpstr>
      <vt:lpstr>Ergebnisse</vt:lpstr>
      <vt:lpstr>Ergebnisse</vt:lpstr>
      <vt:lpstr>Checklist</vt:lpstr>
      <vt:lpstr>Kritik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Density-Based Algorithm for Discovering Clusters in Large Spatial Databases with Noise</dc:title>
  <dc:creator>Fleshgrinder</dc:creator>
  <cp:lastModifiedBy>Richard Fussenegger</cp:lastModifiedBy>
  <cp:revision>6</cp:revision>
  <dcterms:created xsi:type="dcterms:W3CDTF">2013-03-11T09:44:48Z</dcterms:created>
  <dcterms:modified xsi:type="dcterms:W3CDTF">2013-03-11T11:10:12Z</dcterms:modified>
</cp:coreProperties>
</file>