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67" r:id="rId4"/>
    <p:sldId id="271" r:id="rId5"/>
    <p:sldId id="270" r:id="rId6"/>
    <p:sldId id="275" r:id="rId7"/>
    <p:sldId id="273" r:id="rId8"/>
    <p:sldId id="274" r:id="rId9"/>
    <p:sldId id="277" r:id="rId10"/>
  </p:sldIdLst>
  <p:sldSz cx="91440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neoma Ezeobele" initials="NE" lastIdx="1" clrIdx="0">
    <p:extLst>
      <p:ext uri="{19B8F6BF-5375-455C-9EA6-DF929625EA0E}">
        <p15:presenceInfo xmlns:p15="http://schemas.microsoft.com/office/powerpoint/2012/main" userId="S::nneomae@phillipsconsulting.net::0d02ebb2-bc21-4cd0-b11d-2460e7e188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5BA"/>
    <a:srgbClr val="2A3FA6"/>
    <a:srgbClr val="E7F7FD"/>
    <a:srgbClr val="E7FDFC"/>
    <a:srgbClr val="11CEDD"/>
    <a:srgbClr val="3AC6C3"/>
    <a:srgbClr val="2B9592"/>
    <a:srgbClr val="F3650D"/>
    <a:srgbClr val="FFE1EF"/>
    <a:srgbClr val="FF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308"/>
            <a:ext cx="7772400" cy="3342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2853"/>
            <a:ext cx="6858000" cy="2318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11175"/>
            <a:ext cx="197167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11175"/>
            <a:ext cx="580072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93635"/>
            <a:ext cx="7886700" cy="39938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425250"/>
            <a:ext cx="788670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55875"/>
            <a:ext cx="388620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555875"/>
            <a:ext cx="388620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1177"/>
            <a:ext cx="788670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353628"/>
            <a:ext cx="3868340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507105"/>
            <a:ext cx="3868340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353628"/>
            <a:ext cx="3887391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507105"/>
            <a:ext cx="3887391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0080"/>
            <a:ext cx="2949178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82397"/>
            <a:ext cx="4629150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80360"/>
            <a:ext cx="2949178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0080"/>
            <a:ext cx="2949178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82397"/>
            <a:ext cx="4629150" cy="68230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80360"/>
            <a:ext cx="2949178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11177"/>
            <a:ext cx="788670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555875"/>
            <a:ext cx="788670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898892"/>
            <a:ext cx="20574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FEB1-4C1B-44C5-B654-38CA33BDC2E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898892"/>
            <a:ext cx="30861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898892"/>
            <a:ext cx="20574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3085-5F20-4D09-8385-12B02C275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3.jpe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3.png"/><Relationship Id="rId5" Type="http://schemas.openxmlformats.org/officeDocument/2006/relationships/image" Target="../media/image9.jpeg"/><Relationship Id="rId10" Type="http://schemas.openxmlformats.org/officeDocument/2006/relationships/image" Target="../media/image32.png"/><Relationship Id="rId4" Type="http://schemas.openxmlformats.org/officeDocument/2006/relationships/image" Target="../media/image8.jpe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9.png"/><Relationship Id="rId21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35.png"/><Relationship Id="rId17" Type="http://schemas.openxmlformats.org/officeDocument/2006/relationships/image" Target="../media/image15.png"/><Relationship Id="rId2" Type="http://schemas.openxmlformats.org/officeDocument/2006/relationships/image" Target="../media/image28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3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32.png"/><Relationship Id="rId19" Type="http://schemas.openxmlformats.org/officeDocument/2006/relationships/image" Target="../media/image17.png"/><Relationship Id="rId4" Type="http://schemas.openxmlformats.org/officeDocument/2006/relationships/image" Target="../media/image8.jpeg"/><Relationship Id="rId9" Type="http://schemas.openxmlformats.org/officeDocument/2006/relationships/image" Target="../media/image31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188D9EB7-690D-453C-B826-32D0B2B83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9" b="18697"/>
          <a:stretch/>
        </p:blipFill>
        <p:spPr>
          <a:xfrm>
            <a:off x="3141389" y="2684622"/>
            <a:ext cx="3317184" cy="349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6A8AF6-B09E-49B9-8BB0-8F040BEA9471}"/>
              </a:ext>
            </a:extLst>
          </p:cNvPr>
          <p:cNvSpPr/>
          <p:nvPr/>
        </p:nvSpPr>
        <p:spPr>
          <a:xfrm>
            <a:off x="3106544" y="5342893"/>
            <a:ext cx="3317914" cy="1115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48E20-F0AF-4BA3-8513-B44CCE0FAF76}"/>
              </a:ext>
            </a:extLst>
          </p:cNvPr>
          <p:cNvSpPr/>
          <p:nvPr/>
        </p:nvSpPr>
        <p:spPr>
          <a:xfrm>
            <a:off x="2835941" y="862176"/>
            <a:ext cx="3870960" cy="7925757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C26461-C7F1-482D-AF1B-FBA4AF3B984C}"/>
              </a:ext>
            </a:extLst>
          </p:cNvPr>
          <p:cNvCxnSpPr/>
          <p:nvPr/>
        </p:nvCxnSpPr>
        <p:spPr>
          <a:xfrm>
            <a:off x="2823241" y="2066137"/>
            <a:ext cx="3870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A4662-B157-4570-A850-B4714B267FB3}"/>
              </a:ext>
            </a:extLst>
          </p:cNvPr>
          <p:cNvSpPr/>
          <p:nvPr/>
        </p:nvSpPr>
        <p:spPr>
          <a:xfrm>
            <a:off x="3105800" y="3198775"/>
            <a:ext cx="3360818" cy="10466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3B9C6B-3B2E-41B2-B122-45CB109233E9}"/>
              </a:ext>
            </a:extLst>
          </p:cNvPr>
          <p:cNvSpPr/>
          <p:nvPr/>
        </p:nvSpPr>
        <p:spPr>
          <a:xfrm>
            <a:off x="5209653" y="4364615"/>
            <a:ext cx="1256964" cy="6076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6281A09-DE66-4267-A51F-D97207BE0883}"/>
              </a:ext>
            </a:extLst>
          </p:cNvPr>
          <p:cNvSpPr/>
          <p:nvPr/>
        </p:nvSpPr>
        <p:spPr>
          <a:xfrm>
            <a:off x="3083644" y="4398487"/>
            <a:ext cx="2033354" cy="5453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        ......Search for medication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9FD16-4F01-4C85-BA88-2387B1C561A0}"/>
              </a:ext>
            </a:extLst>
          </p:cNvPr>
          <p:cNvSpPr txBox="1"/>
          <p:nvPr/>
        </p:nvSpPr>
        <p:spPr>
          <a:xfrm>
            <a:off x="3094395" y="2262056"/>
            <a:ext cx="186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3650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Welcome Nne!</a:t>
            </a:r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94A695D2-0453-42A0-BE58-B3684843B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3127" y="2233460"/>
            <a:ext cx="380146" cy="38014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12C2F00-D06E-405A-80A7-03B9E35BBBD2}"/>
              </a:ext>
            </a:extLst>
          </p:cNvPr>
          <p:cNvSpPr/>
          <p:nvPr/>
        </p:nvSpPr>
        <p:spPr>
          <a:xfrm>
            <a:off x="6255011" y="2239329"/>
            <a:ext cx="182880" cy="180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6523C-35D9-4E7E-915B-D53C7FEA99CC}"/>
              </a:ext>
            </a:extLst>
          </p:cNvPr>
          <p:cNvSpPr txBox="1"/>
          <p:nvPr/>
        </p:nvSpPr>
        <p:spPr>
          <a:xfrm>
            <a:off x="4151411" y="3404122"/>
            <a:ext cx="92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Ink Free" panose="03080402000500000000" pitchFamily="66" charset="0"/>
              </a:rPr>
              <a:t>Our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8B97B-FA2C-49D1-A84E-3358ED295855}"/>
              </a:ext>
            </a:extLst>
          </p:cNvPr>
          <p:cNvSpPr txBox="1"/>
          <p:nvPr/>
        </p:nvSpPr>
        <p:spPr>
          <a:xfrm>
            <a:off x="4060289" y="3637857"/>
            <a:ext cx="1326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PHARMACIST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FD3BA6C-A855-43CF-8DDC-E2B9D385E259}"/>
              </a:ext>
            </a:extLst>
          </p:cNvPr>
          <p:cNvSpPr/>
          <p:nvPr/>
        </p:nvSpPr>
        <p:spPr>
          <a:xfrm>
            <a:off x="3302696" y="3438403"/>
            <a:ext cx="789962" cy="525152"/>
          </a:xfrm>
          <a:prstGeom prst="wedgeRectCallout">
            <a:avLst>
              <a:gd name="adj1" fmla="val -38642"/>
              <a:gd name="adj2" fmla="val 762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8FCEE67E-F7C7-4281-8633-CB965C90E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8026" y="4425856"/>
            <a:ext cx="627138" cy="4866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123A84-CC9E-4B55-8F92-2CF17F7530FB}"/>
              </a:ext>
            </a:extLst>
          </p:cNvPr>
          <p:cNvSpPr txBox="1"/>
          <p:nvPr/>
        </p:nvSpPr>
        <p:spPr>
          <a:xfrm>
            <a:off x="5783025" y="449858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F2D05C-7B37-40D3-B7A1-F828E8388408}"/>
              </a:ext>
            </a:extLst>
          </p:cNvPr>
          <p:cNvSpPr txBox="1"/>
          <p:nvPr/>
        </p:nvSpPr>
        <p:spPr>
          <a:xfrm>
            <a:off x="5408961" y="4622168"/>
            <a:ext cx="1021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ONLINE</a:t>
            </a:r>
          </a:p>
        </p:txBody>
      </p:sp>
      <p:pic>
        <p:nvPicPr>
          <p:cNvPr id="37" name="Graphic 36" descr="Magnifying glass">
            <a:extLst>
              <a:ext uri="{FF2B5EF4-FFF2-40B4-BE49-F238E27FC236}">
                <a16:creationId xmlns:a16="http://schemas.microsoft.com/office/drawing/2014/main" id="{FD4C9EFD-55A3-4297-AAAC-55259E66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11022">
            <a:off x="3247255" y="4568696"/>
            <a:ext cx="250155" cy="2501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FB08EB-F891-4383-A53B-0A1ADC23A92F}"/>
              </a:ext>
            </a:extLst>
          </p:cNvPr>
          <p:cNvSpPr txBox="1"/>
          <p:nvPr/>
        </p:nvSpPr>
        <p:spPr>
          <a:xfrm>
            <a:off x="2963589" y="5052533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Featured Products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B23D9-251C-4F44-B18D-746FD82A9340}"/>
              </a:ext>
            </a:extLst>
          </p:cNvPr>
          <p:cNvSpPr txBox="1"/>
          <p:nvPr/>
        </p:nvSpPr>
        <p:spPr>
          <a:xfrm>
            <a:off x="3146689" y="6070595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YZ Facial Steamer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1C559B-1B12-4D73-9DE2-3891EC2F6601}"/>
              </a:ext>
            </a:extLst>
          </p:cNvPr>
          <p:cNvSpPr txBox="1"/>
          <p:nvPr/>
        </p:nvSpPr>
        <p:spPr>
          <a:xfrm>
            <a:off x="4012751" y="609933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Ann’s Themometer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7ECE08-26C9-4819-8D68-38306F549031}"/>
              </a:ext>
            </a:extLst>
          </p:cNvPr>
          <p:cNvSpPr txBox="1"/>
          <p:nvPr/>
        </p:nvSpPr>
        <p:spPr>
          <a:xfrm>
            <a:off x="4887755" y="611965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COFEX Cough Syrup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7D576-01AA-4918-836D-ADBD41ED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62" y="5424638"/>
            <a:ext cx="709178" cy="7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98A5C2-400B-46A5-89F7-3CD11E52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5319" y="5466767"/>
            <a:ext cx="647696" cy="6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acial steamer">
            <a:extLst>
              <a:ext uri="{FF2B5EF4-FFF2-40B4-BE49-F238E27FC236}">
                <a16:creationId xmlns:a16="http://schemas.microsoft.com/office/drawing/2014/main" id="{8EC87A54-B3EB-4313-AC34-4E7B237A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58" y="5477162"/>
            <a:ext cx="611350" cy="6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FA727FA9-7582-4D20-A774-BEBCAC0FD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5249" y="7997450"/>
            <a:ext cx="411948" cy="411948"/>
          </a:xfrm>
          <a:prstGeom prst="rect">
            <a:avLst/>
          </a:prstGeom>
        </p:spPr>
      </p:pic>
      <p:pic>
        <p:nvPicPr>
          <p:cNvPr id="10" name="Graphic 9" descr="Shopping cart">
            <a:extLst>
              <a:ext uri="{FF2B5EF4-FFF2-40B4-BE49-F238E27FC236}">
                <a16:creationId xmlns:a16="http://schemas.microsoft.com/office/drawing/2014/main" id="{6EDCCF7A-4D1A-4012-BAA9-67607147AE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4823" y="8038090"/>
            <a:ext cx="329948" cy="329948"/>
          </a:xfrm>
          <a:prstGeom prst="rect">
            <a:avLst/>
          </a:prstGeom>
        </p:spPr>
      </p:pic>
      <p:pic>
        <p:nvPicPr>
          <p:cNvPr id="16" name="Graphic 15" descr="Home">
            <a:extLst>
              <a:ext uri="{FF2B5EF4-FFF2-40B4-BE49-F238E27FC236}">
                <a16:creationId xmlns:a16="http://schemas.microsoft.com/office/drawing/2014/main" id="{04FCBBB8-E81E-4D94-A90A-10DC773F19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3281" y="8038090"/>
            <a:ext cx="330604" cy="330604"/>
          </a:xfrm>
          <a:prstGeom prst="rect">
            <a:avLst/>
          </a:prstGeom>
        </p:spPr>
      </p:pic>
      <p:pic>
        <p:nvPicPr>
          <p:cNvPr id="22" name="Graphic 21" descr="Wallet">
            <a:extLst>
              <a:ext uri="{FF2B5EF4-FFF2-40B4-BE49-F238E27FC236}">
                <a16:creationId xmlns:a16="http://schemas.microsoft.com/office/drawing/2014/main" id="{43528FE9-6381-4828-868E-021B5D6374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88295" y="7997450"/>
            <a:ext cx="411948" cy="411948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8009357E-880B-4E86-8EC9-843AAEA78C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8893" y="8027930"/>
            <a:ext cx="330604" cy="3306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AA9B1-DD5A-4CD8-BC89-B61199ECF3CB}"/>
              </a:ext>
            </a:extLst>
          </p:cNvPr>
          <p:cNvSpPr txBox="1"/>
          <p:nvPr/>
        </p:nvSpPr>
        <p:spPr>
          <a:xfrm>
            <a:off x="3171221" y="8326038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79A2C-CAC7-41ED-A709-FAB46C661B90}"/>
              </a:ext>
            </a:extLst>
          </p:cNvPr>
          <p:cNvSpPr txBox="1"/>
          <p:nvPr/>
        </p:nvSpPr>
        <p:spPr>
          <a:xfrm>
            <a:off x="3674345" y="832205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D80A84-835C-4B7E-B8C0-F6496225D8C7}"/>
              </a:ext>
            </a:extLst>
          </p:cNvPr>
          <p:cNvSpPr txBox="1"/>
          <p:nvPr/>
        </p:nvSpPr>
        <p:spPr>
          <a:xfrm>
            <a:off x="4509285" y="8322478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4DBBA7-BE13-4352-905B-6E405BC73695}"/>
              </a:ext>
            </a:extLst>
          </p:cNvPr>
          <p:cNvSpPr txBox="1"/>
          <p:nvPr/>
        </p:nvSpPr>
        <p:spPr>
          <a:xfrm>
            <a:off x="4970729" y="8327216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C7D12-5C48-4B95-8CAF-62921D82D1FC}"/>
              </a:ext>
            </a:extLst>
          </p:cNvPr>
          <p:cNvSpPr txBox="1"/>
          <p:nvPr/>
        </p:nvSpPr>
        <p:spPr>
          <a:xfrm>
            <a:off x="5802465" y="8332212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Settings</a:t>
            </a:r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86D61DE3-A17F-41AA-9EA1-CCEA810F04EA}"/>
              </a:ext>
            </a:extLst>
          </p:cNvPr>
          <p:cNvSpPr/>
          <p:nvPr/>
        </p:nvSpPr>
        <p:spPr>
          <a:xfrm>
            <a:off x="5407013" y="4675937"/>
            <a:ext cx="136796" cy="112340"/>
          </a:xfrm>
          <a:prstGeom prst="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6A36F7-EBA1-49FF-B309-3F038F592B38}"/>
              </a:ext>
            </a:extLst>
          </p:cNvPr>
          <p:cNvCxnSpPr/>
          <p:nvPr/>
        </p:nvCxnSpPr>
        <p:spPr>
          <a:xfrm>
            <a:off x="2835941" y="7882160"/>
            <a:ext cx="387096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6BA3197-ABC9-41B3-808B-B1F3E9164B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1" b="72056"/>
          <a:stretch/>
        </p:blipFill>
        <p:spPr>
          <a:xfrm>
            <a:off x="2882899" y="888333"/>
            <a:ext cx="3811303" cy="112900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60B11181-1809-4348-BE86-E85A4BCCA34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33672" r="14357" b="39840"/>
          <a:stretch/>
        </p:blipFill>
        <p:spPr>
          <a:xfrm>
            <a:off x="3110012" y="1258577"/>
            <a:ext cx="3261840" cy="81096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7DFAA79-82CD-40E2-829B-546C13EF230F}"/>
              </a:ext>
            </a:extLst>
          </p:cNvPr>
          <p:cNvSpPr txBox="1"/>
          <p:nvPr/>
        </p:nvSpPr>
        <p:spPr>
          <a:xfrm>
            <a:off x="5833372" y="6140388"/>
            <a:ext cx="101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Elfimo Vita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N25, 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46B3033-D299-436B-91AD-9F0EE026433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0" t="25083" r="40072" b="34736"/>
          <a:stretch/>
        </p:blipFill>
        <p:spPr>
          <a:xfrm>
            <a:off x="5914549" y="5478692"/>
            <a:ext cx="510544" cy="64769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6ECF1B8-645E-4533-BC34-5B4C1A77A9B3}"/>
              </a:ext>
            </a:extLst>
          </p:cNvPr>
          <p:cNvSpPr txBox="1"/>
          <p:nvPr/>
        </p:nvSpPr>
        <p:spPr>
          <a:xfrm>
            <a:off x="3362488" y="2749630"/>
            <a:ext cx="285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Your Store: Elfimo Canal West Mall Osapa, Lekki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7F44921-EE07-4C9A-9866-7A19AED57600}"/>
              </a:ext>
            </a:extLst>
          </p:cNvPr>
          <p:cNvSpPr/>
          <p:nvPr/>
        </p:nvSpPr>
        <p:spPr>
          <a:xfrm rot="10800000">
            <a:off x="6158619" y="2812429"/>
            <a:ext cx="115296" cy="92276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1A725E-ADF3-4057-A102-D8F17189B5B3}"/>
              </a:ext>
            </a:extLst>
          </p:cNvPr>
          <p:cNvSpPr/>
          <p:nvPr/>
        </p:nvSpPr>
        <p:spPr>
          <a:xfrm>
            <a:off x="3287833" y="2813688"/>
            <a:ext cx="115296" cy="105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3EA1ACE-18DE-47B5-AFA0-9AC3747E244F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9841" r="28598" b="7346"/>
          <a:stretch/>
        </p:blipFill>
        <p:spPr>
          <a:xfrm>
            <a:off x="5442574" y="3205956"/>
            <a:ext cx="779190" cy="1029942"/>
          </a:xfrm>
          <a:prstGeom prst="rect">
            <a:avLst/>
          </a:prstGeom>
        </p:spPr>
      </p:pic>
      <p:pic>
        <p:nvPicPr>
          <p:cNvPr id="68" name="Graphic 67" descr="Receiver">
            <a:extLst>
              <a:ext uri="{FF2B5EF4-FFF2-40B4-BE49-F238E27FC236}">
                <a16:creationId xmlns:a16="http://schemas.microsoft.com/office/drawing/2014/main" id="{165CB523-E1C5-4650-9607-77ECD125DC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06501" y="3474297"/>
            <a:ext cx="566060" cy="5660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2F8BA1-E39E-49DA-80B3-E7592C1BF6D5}"/>
              </a:ext>
            </a:extLst>
          </p:cNvPr>
          <p:cNvSpPr txBox="1"/>
          <p:nvPr/>
        </p:nvSpPr>
        <p:spPr>
          <a:xfrm>
            <a:off x="3305997" y="3506973"/>
            <a:ext cx="744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CHAT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323516B-A91A-4AAF-9808-5CCF16BED7AB}"/>
              </a:ext>
            </a:extLst>
          </p:cNvPr>
          <p:cNvSpPr/>
          <p:nvPr/>
        </p:nvSpPr>
        <p:spPr>
          <a:xfrm>
            <a:off x="3080400" y="6638947"/>
            <a:ext cx="3370191" cy="1016757"/>
          </a:xfrm>
          <a:prstGeom prst="roundRect">
            <a:avLst/>
          </a:prstGeom>
          <a:gradFill flip="none" rotWithShape="1">
            <a:gsLst>
              <a:gs pos="0">
                <a:srgbClr val="11CEDD">
                  <a:shade val="30000"/>
                  <a:satMod val="115000"/>
                </a:srgbClr>
              </a:gs>
              <a:gs pos="50000">
                <a:srgbClr val="11CEDD">
                  <a:shade val="67500"/>
                  <a:satMod val="115000"/>
                </a:srgbClr>
              </a:gs>
              <a:gs pos="100000">
                <a:srgbClr val="11CEDD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94EFE-078D-4DED-B044-E9B69561D8B0}"/>
              </a:ext>
            </a:extLst>
          </p:cNvPr>
          <p:cNvSpPr txBox="1"/>
          <p:nvPr/>
        </p:nvSpPr>
        <p:spPr>
          <a:xfrm>
            <a:off x="3220983" y="6761282"/>
            <a:ext cx="238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Refill Prescriptions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3912CC-097B-4A99-A673-D603412EED13}"/>
              </a:ext>
            </a:extLst>
          </p:cNvPr>
          <p:cNvSpPr txBox="1"/>
          <p:nvPr/>
        </p:nvSpPr>
        <p:spPr>
          <a:xfrm>
            <a:off x="4563669" y="7125366"/>
            <a:ext cx="18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Sympha  10mg…</a:t>
            </a:r>
          </a:p>
        </p:txBody>
      </p:sp>
      <p:pic>
        <p:nvPicPr>
          <p:cNvPr id="4098" name="Picture 2" descr="Capsule definition and meaning | Collins English Dictionary">
            <a:extLst>
              <a:ext uri="{FF2B5EF4-FFF2-40B4-BE49-F238E27FC236}">
                <a16:creationId xmlns:a16="http://schemas.microsoft.com/office/drawing/2014/main" id="{D3B6094F-F2F3-4083-9608-C08F1B39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60" y="7166509"/>
            <a:ext cx="496409" cy="33033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2C8-ED35-448B-9969-5991DA98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B7A92-EFD1-4356-B3F0-2F6A3DE15A69}"/>
              </a:ext>
            </a:extLst>
          </p:cNvPr>
          <p:cNvSpPr txBox="1"/>
          <p:nvPr/>
        </p:nvSpPr>
        <p:spPr>
          <a:xfrm>
            <a:off x="628650" y="2236160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Featured Products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225245-FD20-48EB-A1A9-BDAD74F9A203}"/>
              </a:ext>
            </a:extLst>
          </p:cNvPr>
          <p:cNvSpPr/>
          <p:nvPr/>
        </p:nvSpPr>
        <p:spPr>
          <a:xfrm>
            <a:off x="783602" y="3017694"/>
            <a:ext cx="2863912" cy="6606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REQUEST/REFILL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FB0ED75-AE8D-453B-BD9D-C552587F895E}"/>
              </a:ext>
            </a:extLst>
          </p:cNvPr>
          <p:cNvSpPr/>
          <p:nvPr/>
        </p:nvSpPr>
        <p:spPr>
          <a:xfrm>
            <a:off x="783602" y="4091217"/>
            <a:ext cx="3437698" cy="64192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......Search for medication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63DEB-6966-4723-89AE-15E32BC32C7A}"/>
              </a:ext>
            </a:extLst>
          </p:cNvPr>
          <p:cNvSpPr txBox="1"/>
          <p:nvPr/>
        </p:nvSpPr>
        <p:spPr>
          <a:xfrm>
            <a:off x="1094968" y="5145994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YZ Facial Steamer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</p:spTree>
    <p:extLst>
      <p:ext uri="{BB962C8B-B14F-4D97-AF65-F5344CB8AC3E}">
        <p14:creationId xmlns:p14="http://schemas.microsoft.com/office/powerpoint/2010/main" val="237866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66B8D-574E-4E8C-8418-CB36D512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0"/>
          <a:stretch/>
        </p:blipFill>
        <p:spPr>
          <a:xfrm>
            <a:off x="1428750" y="1397893"/>
            <a:ext cx="4186238" cy="13453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ED1DC-C437-45F7-AE07-A965E5003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47" y="1729960"/>
            <a:ext cx="2229275" cy="4782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83DB3A-CF9A-455B-A3CB-F8CF8A1992DB}"/>
              </a:ext>
            </a:extLst>
          </p:cNvPr>
          <p:cNvSpPr/>
          <p:nvPr/>
        </p:nvSpPr>
        <p:spPr>
          <a:xfrm>
            <a:off x="1428750" y="3734005"/>
            <a:ext cx="2986088" cy="1100137"/>
          </a:xfrm>
          <a:prstGeom prst="roundRect">
            <a:avLst/>
          </a:prstGeom>
          <a:solidFill>
            <a:srgbClr val="E7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A80B7-A260-43CD-BC26-6A20BD89ABDA}"/>
              </a:ext>
            </a:extLst>
          </p:cNvPr>
          <p:cNvSpPr/>
          <p:nvPr/>
        </p:nvSpPr>
        <p:spPr>
          <a:xfrm>
            <a:off x="4529136" y="3726863"/>
            <a:ext cx="1042988" cy="1100137"/>
          </a:xfrm>
          <a:prstGeom prst="roundRect">
            <a:avLst/>
          </a:prstGeom>
          <a:solidFill>
            <a:srgbClr val="E7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B5D818E-4B21-4B31-9451-C4225BD7619E}"/>
              </a:ext>
            </a:extLst>
          </p:cNvPr>
          <p:cNvSpPr/>
          <p:nvPr/>
        </p:nvSpPr>
        <p:spPr>
          <a:xfrm>
            <a:off x="1391173" y="5180869"/>
            <a:ext cx="4060362" cy="64192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        ......Search for medication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9D76C-1D37-4CC2-B8CF-D8CBF5F41B23}"/>
              </a:ext>
            </a:extLst>
          </p:cNvPr>
          <p:cNvSpPr/>
          <p:nvPr/>
        </p:nvSpPr>
        <p:spPr>
          <a:xfrm>
            <a:off x="1514551" y="6266375"/>
            <a:ext cx="3976033" cy="1115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00972-E16E-481A-A90F-F32A0A3174CC}"/>
              </a:ext>
            </a:extLst>
          </p:cNvPr>
          <p:cNvSpPr txBox="1"/>
          <p:nvPr/>
        </p:nvSpPr>
        <p:spPr>
          <a:xfrm>
            <a:off x="1428749" y="5976015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Featured 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06B7E-3D84-42B8-B50B-7A91F3D9BD28}"/>
              </a:ext>
            </a:extLst>
          </p:cNvPr>
          <p:cNvSpPr txBox="1"/>
          <p:nvPr/>
        </p:nvSpPr>
        <p:spPr>
          <a:xfrm>
            <a:off x="1554697" y="699407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YZ Facial Steamer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80B7E-EB8C-483B-BB03-74EBD2FBC8D8}"/>
              </a:ext>
            </a:extLst>
          </p:cNvPr>
          <p:cNvSpPr txBox="1"/>
          <p:nvPr/>
        </p:nvSpPr>
        <p:spPr>
          <a:xfrm>
            <a:off x="2420759" y="7022821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Ann’s Themometer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9A6AF-CCDB-4029-938C-FC5092AB6129}"/>
              </a:ext>
            </a:extLst>
          </p:cNvPr>
          <p:cNvSpPr txBox="1"/>
          <p:nvPr/>
        </p:nvSpPr>
        <p:spPr>
          <a:xfrm>
            <a:off x="3438643" y="704314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COFEX Cough Syrup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F134D42-3285-4F4C-B3AF-51A9EDE7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0" y="6348120"/>
            <a:ext cx="709178" cy="7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96F1691-5566-42B4-943D-F6FF467D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6207" y="6390249"/>
            <a:ext cx="647696" cy="6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facial steamer">
            <a:extLst>
              <a:ext uri="{FF2B5EF4-FFF2-40B4-BE49-F238E27FC236}">
                <a16:creationId xmlns:a16="http://schemas.microsoft.com/office/drawing/2014/main" id="{EF19AE03-A412-48C3-9000-0AA5C00A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66" y="6400644"/>
            <a:ext cx="611350" cy="6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3F7CF-8AB5-4812-8BCD-3E29AB809B21}"/>
              </a:ext>
            </a:extLst>
          </p:cNvPr>
          <p:cNvSpPr txBox="1"/>
          <p:nvPr/>
        </p:nvSpPr>
        <p:spPr>
          <a:xfrm>
            <a:off x="4455696" y="7063870"/>
            <a:ext cx="101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Elfimo Vita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N25, 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780DDAD-5421-441E-B334-9C583B2EE3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0" t="25083" r="40072" b="34736"/>
          <a:stretch/>
        </p:blipFill>
        <p:spPr>
          <a:xfrm>
            <a:off x="4536873" y="6402174"/>
            <a:ext cx="510544" cy="6476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7B00A33-F46D-4646-824C-85C23863864E}"/>
              </a:ext>
            </a:extLst>
          </p:cNvPr>
          <p:cNvSpPr txBox="1"/>
          <p:nvPr/>
        </p:nvSpPr>
        <p:spPr>
          <a:xfrm>
            <a:off x="2416968" y="3995004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On-Call Pharmacist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71F70-154A-4E4C-BE86-FA948549FD5F}"/>
              </a:ext>
            </a:extLst>
          </p:cNvPr>
          <p:cNvSpPr/>
          <p:nvPr/>
        </p:nvSpPr>
        <p:spPr>
          <a:xfrm>
            <a:off x="1415669" y="7498736"/>
            <a:ext cx="4061836" cy="1115320"/>
          </a:xfrm>
          <a:prstGeom prst="rect">
            <a:avLst/>
          </a:prstGeom>
          <a:solidFill>
            <a:srgbClr val="2A3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89BBA3-A239-4F54-8FC9-7FB9E4C2955A}"/>
              </a:ext>
            </a:extLst>
          </p:cNvPr>
          <p:cNvSpPr/>
          <p:nvPr/>
        </p:nvSpPr>
        <p:spPr>
          <a:xfrm>
            <a:off x="3498978" y="7829362"/>
            <a:ext cx="1689914" cy="4894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REFILL 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0B5DE4-B15A-47A4-9A77-631B81CBE087}"/>
              </a:ext>
            </a:extLst>
          </p:cNvPr>
          <p:cNvSpPr txBox="1"/>
          <p:nvPr/>
        </p:nvSpPr>
        <p:spPr>
          <a:xfrm>
            <a:off x="1514551" y="7753420"/>
            <a:ext cx="133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NEED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Routine Medication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68B379-ED74-4A0C-BF8D-D7A3149374D2}"/>
              </a:ext>
            </a:extLst>
          </p:cNvPr>
          <p:cNvSpPr txBox="1"/>
          <p:nvPr/>
        </p:nvSpPr>
        <p:spPr>
          <a:xfrm>
            <a:off x="2167302" y="3046012"/>
            <a:ext cx="186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Hello, Linez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B915D004-68D4-4377-B96F-3A49B729B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69" y="4054802"/>
            <a:ext cx="555613" cy="555613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A5650266-AABB-4438-A5E2-8237D2E2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11" y="3916758"/>
            <a:ext cx="693657" cy="693657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D62B5F2-948C-44E3-9EEA-866E3DE29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1" y="2950084"/>
            <a:ext cx="563310" cy="5633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CF56C37-586F-4898-B7B5-BA693AB1CC67}"/>
              </a:ext>
            </a:extLst>
          </p:cNvPr>
          <p:cNvSpPr txBox="1"/>
          <p:nvPr/>
        </p:nvSpPr>
        <p:spPr>
          <a:xfrm>
            <a:off x="4927354" y="5976015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Shop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CE7E84-10FC-4B57-A618-C8EF35DF13E1}"/>
              </a:ext>
            </a:extLst>
          </p:cNvPr>
          <p:cNvSpPr/>
          <p:nvPr/>
        </p:nvSpPr>
        <p:spPr>
          <a:xfrm>
            <a:off x="4890107" y="2978853"/>
            <a:ext cx="563310" cy="4775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Logo, icon&#10;&#10;Description automatically generated">
            <a:extLst>
              <a:ext uri="{FF2B5EF4-FFF2-40B4-BE49-F238E27FC236}">
                <a16:creationId xmlns:a16="http://schemas.microsoft.com/office/drawing/2014/main" id="{5F765DEC-9AF0-4304-BC03-74C8DE783D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30" y="3073835"/>
            <a:ext cx="238023" cy="2380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1705A50-5BD7-4082-91EC-ADC9A6770D60}"/>
              </a:ext>
            </a:extLst>
          </p:cNvPr>
          <p:cNvSpPr txBox="1"/>
          <p:nvPr/>
        </p:nvSpPr>
        <p:spPr>
          <a:xfrm>
            <a:off x="1804635" y="2267336"/>
            <a:ext cx="285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Your Store: Elfimo Canal West Mall Osapa, Lekki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2164ED-E0AA-47F7-AB3D-C7C02860AEA2}"/>
              </a:ext>
            </a:extLst>
          </p:cNvPr>
          <p:cNvSpPr/>
          <p:nvPr/>
        </p:nvSpPr>
        <p:spPr>
          <a:xfrm>
            <a:off x="1660613" y="2332251"/>
            <a:ext cx="115296" cy="105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A picture containing kit, object, clock&#10;&#10;Description automatically generated">
            <a:extLst>
              <a:ext uri="{FF2B5EF4-FFF2-40B4-BE49-F238E27FC236}">
                <a16:creationId xmlns:a16="http://schemas.microsoft.com/office/drawing/2014/main" id="{00412E8C-F905-4E7D-9299-C42B6D7B6E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96" y="7718159"/>
            <a:ext cx="650069" cy="6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59031EDA-F043-4CBE-9979-DBC64E034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4"/>
          <a:stretch/>
        </p:blipFill>
        <p:spPr>
          <a:xfrm>
            <a:off x="1466326" y="944440"/>
            <a:ext cx="4184372" cy="171602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9844401-1580-4E31-8FE7-4596EE9BE3D9}"/>
              </a:ext>
            </a:extLst>
          </p:cNvPr>
          <p:cNvSpPr/>
          <p:nvPr/>
        </p:nvSpPr>
        <p:spPr>
          <a:xfrm>
            <a:off x="4890107" y="2978853"/>
            <a:ext cx="563310" cy="4775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ED1DC-C437-45F7-AE07-A965E5003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17" y="1661439"/>
            <a:ext cx="3400819" cy="7296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83DB3A-CF9A-455B-A3CB-F8CF8A1992DB}"/>
              </a:ext>
            </a:extLst>
          </p:cNvPr>
          <p:cNvSpPr/>
          <p:nvPr/>
        </p:nvSpPr>
        <p:spPr>
          <a:xfrm>
            <a:off x="1585991" y="3734005"/>
            <a:ext cx="2797211" cy="1100137"/>
          </a:xfrm>
          <a:prstGeom prst="roundRect">
            <a:avLst/>
          </a:prstGeom>
          <a:solidFill>
            <a:srgbClr val="E7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A80B7-A260-43CD-BC26-6A20BD89ABDA}"/>
              </a:ext>
            </a:extLst>
          </p:cNvPr>
          <p:cNvSpPr/>
          <p:nvPr/>
        </p:nvSpPr>
        <p:spPr>
          <a:xfrm>
            <a:off x="4486272" y="3726863"/>
            <a:ext cx="1042988" cy="1100137"/>
          </a:xfrm>
          <a:prstGeom prst="roundRect">
            <a:avLst/>
          </a:prstGeom>
          <a:solidFill>
            <a:srgbClr val="E7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B5D818E-4B21-4B31-9451-C4225BD7619E}"/>
              </a:ext>
            </a:extLst>
          </p:cNvPr>
          <p:cNvSpPr/>
          <p:nvPr/>
        </p:nvSpPr>
        <p:spPr>
          <a:xfrm>
            <a:off x="1604411" y="6323412"/>
            <a:ext cx="3849006" cy="56626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......Search for medication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9D76C-1D37-4CC2-B8CF-D8CBF5F41B23}"/>
              </a:ext>
            </a:extLst>
          </p:cNvPr>
          <p:cNvSpPr/>
          <p:nvPr/>
        </p:nvSpPr>
        <p:spPr>
          <a:xfrm>
            <a:off x="1552128" y="7215852"/>
            <a:ext cx="3976033" cy="1115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00972-E16E-481A-A90F-F32A0A3174CC}"/>
              </a:ext>
            </a:extLst>
          </p:cNvPr>
          <p:cNvSpPr txBox="1"/>
          <p:nvPr/>
        </p:nvSpPr>
        <p:spPr>
          <a:xfrm>
            <a:off x="1466326" y="6925492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Featured 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06B7E-3D84-42B8-B50B-7A91F3D9BD28}"/>
              </a:ext>
            </a:extLst>
          </p:cNvPr>
          <p:cNvSpPr txBox="1"/>
          <p:nvPr/>
        </p:nvSpPr>
        <p:spPr>
          <a:xfrm>
            <a:off x="1592274" y="7943554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YZ Facial Steamer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80B7E-EB8C-483B-BB03-74EBD2FBC8D8}"/>
              </a:ext>
            </a:extLst>
          </p:cNvPr>
          <p:cNvSpPr txBox="1"/>
          <p:nvPr/>
        </p:nvSpPr>
        <p:spPr>
          <a:xfrm>
            <a:off x="2458336" y="7972298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Ann’s Themometer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9A6AF-CCDB-4029-938C-FC5092AB6129}"/>
              </a:ext>
            </a:extLst>
          </p:cNvPr>
          <p:cNvSpPr txBox="1"/>
          <p:nvPr/>
        </p:nvSpPr>
        <p:spPr>
          <a:xfrm>
            <a:off x="3476220" y="7992618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COFEX Cough Syrup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F134D42-3285-4F4C-B3AF-51A9EDE7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7" y="7297597"/>
            <a:ext cx="709178" cy="7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96F1691-5566-42B4-943D-F6FF467D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73784" y="7339726"/>
            <a:ext cx="647696" cy="6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facial steamer">
            <a:extLst>
              <a:ext uri="{FF2B5EF4-FFF2-40B4-BE49-F238E27FC236}">
                <a16:creationId xmlns:a16="http://schemas.microsoft.com/office/drawing/2014/main" id="{EF19AE03-A412-48C3-9000-0AA5C00A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43" y="7350121"/>
            <a:ext cx="611350" cy="6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3F7CF-8AB5-4812-8BCD-3E29AB809B21}"/>
              </a:ext>
            </a:extLst>
          </p:cNvPr>
          <p:cNvSpPr txBox="1"/>
          <p:nvPr/>
        </p:nvSpPr>
        <p:spPr>
          <a:xfrm>
            <a:off x="4493273" y="8013347"/>
            <a:ext cx="101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Elfimo Vita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N25, 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780DDAD-5421-441E-B334-9C583B2EE3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0" t="25083" r="40072" b="34736"/>
          <a:stretch/>
        </p:blipFill>
        <p:spPr>
          <a:xfrm>
            <a:off x="4574450" y="7351651"/>
            <a:ext cx="510544" cy="6476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7B00A33-F46D-4646-824C-85C23863864E}"/>
              </a:ext>
            </a:extLst>
          </p:cNvPr>
          <p:cNvSpPr txBox="1"/>
          <p:nvPr/>
        </p:nvSpPr>
        <p:spPr>
          <a:xfrm>
            <a:off x="2460580" y="405191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</a:t>
            </a: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On-Call Pharmacist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71F70-154A-4E4C-BE86-FA948549FD5F}"/>
              </a:ext>
            </a:extLst>
          </p:cNvPr>
          <p:cNvSpPr/>
          <p:nvPr/>
        </p:nvSpPr>
        <p:spPr>
          <a:xfrm>
            <a:off x="1552128" y="5011126"/>
            <a:ext cx="3976033" cy="1115320"/>
          </a:xfrm>
          <a:prstGeom prst="rect">
            <a:avLst/>
          </a:prstGeom>
          <a:solidFill>
            <a:srgbClr val="164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89BBA3-A239-4F54-8FC9-7FB9E4C2955A}"/>
              </a:ext>
            </a:extLst>
          </p:cNvPr>
          <p:cNvSpPr/>
          <p:nvPr/>
        </p:nvSpPr>
        <p:spPr>
          <a:xfrm>
            <a:off x="3876690" y="5323140"/>
            <a:ext cx="1540807" cy="500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ends February 2021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0B5DE4-B15A-47A4-9A77-631B81CBE087}"/>
              </a:ext>
            </a:extLst>
          </p:cNvPr>
          <p:cNvSpPr txBox="1"/>
          <p:nvPr/>
        </p:nvSpPr>
        <p:spPr>
          <a:xfrm>
            <a:off x="2388367" y="5333914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FREE DELIVERY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LEKKI &amp; AJAH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68B379-ED74-4A0C-BF8D-D7A3149374D2}"/>
              </a:ext>
            </a:extLst>
          </p:cNvPr>
          <p:cNvSpPr txBox="1"/>
          <p:nvPr/>
        </p:nvSpPr>
        <p:spPr>
          <a:xfrm>
            <a:off x="2167302" y="3046012"/>
            <a:ext cx="186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Hello, Linez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B915D004-68D4-4377-B96F-3A49B729B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5" y="4054802"/>
            <a:ext cx="555613" cy="555613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A5650266-AABB-4438-A5E2-8237D2E2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79" y="3953618"/>
            <a:ext cx="693657" cy="693657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D62B5F2-948C-44E3-9EEA-866E3DE29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91" y="2935796"/>
            <a:ext cx="563310" cy="5633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CF56C37-586F-4898-B7B5-BA693AB1CC67}"/>
              </a:ext>
            </a:extLst>
          </p:cNvPr>
          <p:cNvSpPr txBox="1"/>
          <p:nvPr/>
        </p:nvSpPr>
        <p:spPr>
          <a:xfrm>
            <a:off x="4964931" y="692549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Shop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061DF737-5D3F-4009-900C-3F29677C4B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30" y="3073835"/>
            <a:ext cx="238023" cy="238023"/>
          </a:xfrm>
          <a:prstGeom prst="rect">
            <a:avLst/>
          </a:prstGeom>
        </p:spPr>
      </p:pic>
      <p:pic>
        <p:nvPicPr>
          <p:cNvPr id="7" name="Picture 6" descr="A picture containing stereo&#10;&#10;Description automatically generated">
            <a:extLst>
              <a:ext uri="{FF2B5EF4-FFF2-40B4-BE49-F238E27FC236}">
                <a16:creationId xmlns:a16="http://schemas.microsoft.com/office/drawing/2014/main" id="{63EF3E67-61C0-461B-8A0D-6B203CBAA8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15" y="5199623"/>
            <a:ext cx="683745" cy="68374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714800-E5FA-4492-95E2-E5336B83AFAB}"/>
              </a:ext>
            </a:extLst>
          </p:cNvPr>
          <p:cNvSpPr/>
          <p:nvPr/>
        </p:nvSpPr>
        <p:spPr>
          <a:xfrm>
            <a:off x="1447958" y="949636"/>
            <a:ext cx="4184372" cy="828008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7F4FAFF4-166A-414D-8460-CE39660F1F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076" y="8540386"/>
            <a:ext cx="411948" cy="411948"/>
          </a:xfrm>
          <a:prstGeom prst="rect">
            <a:avLst/>
          </a:prstGeom>
        </p:spPr>
      </p:pic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E112050B-F94D-47A4-B085-09BD950B5A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4650" y="8581026"/>
            <a:ext cx="329948" cy="329948"/>
          </a:xfrm>
          <a:prstGeom prst="rect">
            <a:avLst/>
          </a:prstGeom>
        </p:spPr>
      </p:pic>
      <p:pic>
        <p:nvPicPr>
          <p:cNvPr id="24" name="Graphic 23" descr="Home">
            <a:extLst>
              <a:ext uri="{FF2B5EF4-FFF2-40B4-BE49-F238E27FC236}">
                <a16:creationId xmlns:a16="http://schemas.microsoft.com/office/drawing/2014/main" id="{84F7A9DD-420B-416E-9CA8-65F31A87DA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43108" y="8581026"/>
            <a:ext cx="330604" cy="330604"/>
          </a:xfrm>
          <a:prstGeom prst="rect">
            <a:avLst/>
          </a:prstGeom>
        </p:spPr>
      </p:pic>
      <p:pic>
        <p:nvPicPr>
          <p:cNvPr id="26" name="Graphic 25" descr="Wallet">
            <a:extLst>
              <a:ext uri="{FF2B5EF4-FFF2-40B4-BE49-F238E27FC236}">
                <a16:creationId xmlns:a16="http://schemas.microsoft.com/office/drawing/2014/main" id="{94AEABAB-0886-4ECC-88EB-8BC0D77D41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88122" y="8540386"/>
            <a:ext cx="411948" cy="411948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1F570AC8-8754-417F-8561-7C94B6A899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88720" y="8570866"/>
            <a:ext cx="330604" cy="3306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9AF612-011C-49E6-B746-3753BEA3A0FB}"/>
              </a:ext>
            </a:extLst>
          </p:cNvPr>
          <p:cNvSpPr txBox="1"/>
          <p:nvPr/>
        </p:nvSpPr>
        <p:spPr>
          <a:xfrm>
            <a:off x="1871048" y="8868974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1569-BAB3-41AF-BFA6-358656A8E023}"/>
              </a:ext>
            </a:extLst>
          </p:cNvPr>
          <p:cNvSpPr txBox="1"/>
          <p:nvPr/>
        </p:nvSpPr>
        <p:spPr>
          <a:xfrm>
            <a:off x="2374172" y="886498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Membership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DE8B4-9314-4B9F-9CA5-441D59916DB0}"/>
              </a:ext>
            </a:extLst>
          </p:cNvPr>
          <p:cNvSpPr txBox="1"/>
          <p:nvPr/>
        </p:nvSpPr>
        <p:spPr>
          <a:xfrm>
            <a:off x="3209112" y="886541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07DD87-6998-4E7B-91C5-31BB8B0B55A6}"/>
              </a:ext>
            </a:extLst>
          </p:cNvPr>
          <p:cNvSpPr txBox="1"/>
          <p:nvPr/>
        </p:nvSpPr>
        <p:spPr>
          <a:xfrm>
            <a:off x="3670556" y="887015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Transactions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5AE691-6AB4-4DF7-94B7-ECF549423337}"/>
              </a:ext>
            </a:extLst>
          </p:cNvPr>
          <p:cNvSpPr txBox="1"/>
          <p:nvPr/>
        </p:nvSpPr>
        <p:spPr>
          <a:xfrm>
            <a:off x="4502292" y="887514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Settings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690A41-1936-4591-9283-140648A3963C}"/>
              </a:ext>
            </a:extLst>
          </p:cNvPr>
          <p:cNvCxnSpPr>
            <a:cxnSpLocks/>
          </p:cNvCxnSpPr>
          <p:nvPr/>
        </p:nvCxnSpPr>
        <p:spPr>
          <a:xfrm>
            <a:off x="1535768" y="8425096"/>
            <a:ext cx="387096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DF2297-5CEE-4247-A626-C56BABB84787}"/>
              </a:ext>
            </a:extLst>
          </p:cNvPr>
          <p:cNvSpPr/>
          <p:nvPr/>
        </p:nvSpPr>
        <p:spPr>
          <a:xfrm>
            <a:off x="4909933" y="5967458"/>
            <a:ext cx="80211" cy="962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57609F-F668-4295-A878-FCFFBD2D60EA}"/>
              </a:ext>
            </a:extLst>
          </p:cNvPr>
          <p:cNvSpPr/>
          <p:nvPr/>
        </p:nvSpPr>
        <p:spPr>
          <a:xfrm>
            <a:off x="5078272" y="5962770"/>
            <a:ext cx="80211" cy="9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BD44-EC78-462F-B6BB-06CD7947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99055"/>
            <a:ext cx="4186238" cy="18441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549838-22D3-4D8F-8EE7-35338319F805}"/>
              </a:ext>
            </a:extLst>
          </p:cNvPr>
          <p:cNvSpPr txBox="1"/>
          <p:nvPr/>
        </p:nvSpPr>
        <p:spPr>
          <a:xfrm>
            <a:off x="1428750" y="1821128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61737-6FF7-4933-911C-6B4A8BF13BC2}"/>
              </a:ext>
            </a:extLst>
          </p:cNvPr>
          <p:cNvSpPr txBox="1"/>
          <p:nvPr/>
        </p:nvSpPr>
        <p:spPr>
          <a:xfrm>
            <a:off x="1428750" y="3326811"/>
            <a:ext cx="2263761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 Address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VIP Membership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Doctor/Hospital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Contact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B8A926-3E7A-4139-A625-E1D94593EE73}"/>
              </a:ext>
            </a:extLst>
          </p:cNvPr>
          <p:cNvSpPr/>
          <p:nvPr/>
        </p:nvSpPr>
        <p:spPr>
          <a:xfrm>
            <a:off x="1428750" y="6305259"/>
            <a:ext cx="2863912" cy="6606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A49D2-2963-442E-B909-69EAE2859BDE}"/>
              </a:ext>
            </a:extLst>
          </p:cNvPr>
          <p:cNvSpPr txBox="1"/>
          <p:nvPr/>
        </p:nvSpPr>
        <p:spPr>
          <a:xfrm>
            <a:off x="1406511" y="29724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 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16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BD44-EC78-462F-B6BB-06CD7947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99055"/>
            <a:ext cx="4186238" cy="18441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BDD7E0-D622-491F-9032-CAFF85A54C70}"/>
              </a:ext>
            </a:extLst>
          </p:cNvPr>
          <p:cNvSpPr/>
          <p:nvPr/>
        </p:nvSpPr>
        <p:spPr>
          <a:xfrm>
            <a:off x="1457224" y="4318314"/>
            <a:ext cx="4157764" cy="1115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E9170-AB02-4F83-967D-A49A2E8D638A}"/>
              </a:ext>
            </a:extLst>
          </p:cNvPr>
          <p:cNvSpPr txBox="1"/>
          <p:nvPr/>
        </p:nvSpPr>
        <p:spPr>
          <a:xfrm>
            <a:off x="1498065" y="5128203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YZ Facial Steamer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7E849-A78F-4784-A102-AEC8A1524C3B}"/>
              </a:ext>
            </a:extLst>
          </p:cNvPr>
          <p:cNvSpPr txBox="1"/>
          <p:nvPr/>
        </p:nvSpPr>
        <p:spPr>
          <a:xfrm>
            <a:off x="2364127" y="5156947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Ann’s Themometer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CF44-59B4-4F5C-AF12-DAF151763FBD}"/>
              </a:ext>
            </a:extLst>
          </p:cNvPr>
          <p:cNvSpPr txBox="1"/>
          <p:nvPr/>
        </p:nvSpPr>
        <p:spPr>
          <a:xfrm>
            <a:off x="3382011" y="517726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COFEX Cough Syrup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N25,000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26F4368-871D-4993-92CE-95DA5A2DB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38" y="4482246"/>
            <a:ext cx="709178" cy="7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4051542-B9EA-4A29-A78E-88647DCF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575" y="4524375"/>
            <a:ext cx="647696" cy="6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facial steamer">
            <a:extLst>
              <a:ext uri="{FF2B5EF4-FFF2-40B4-BE49-F238E27FC236}">
                <a16:creationId xmlns:a16="http://schemas.microsoft.com/office/drawing/2014/main" id="{4C6ADC61-7D7E-4BEA-9418-4FD3B626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34" y="4534770"/>
            <a:ext cx="611350" cy="6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577F89-80EC-446D-B82D-EDF5C76F1870}"/>
              </a:ext>
            </a:extLst>
          </p:cNvPr>
          <p:cNvSpPr txBox="1"/>
          <p:nvPr/>
        </p:nvSpPr>
        <p:spPr>
          <a:xfrm>
            <a:off x="4399064" y="5197996"/>
            <a:ext cx="101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Elfimo Vita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N25, 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940CC5-0C8A-40E4-B9CE-626ED87A6D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0" t="25083" r="40072" b="34736"/>
          <a:stretch/>
        </p:blipFill>
        <p:spPr>
          <a:xfrm>
            <a:off x="4480241" y="4536300"/>
            <a:ext cx="510544" cy="647698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8C90DCF-A9B0-4FED-B0CE-CA87B8FEED22}"/>
              </a:ext>
            </a:extLst>
          </p:cNvPr>
          <p:cNvSpPr/>
          <p:nvPr/>
        </p:nvSpPr>
        <p:spPr>
          <a:xfrm>
            <a:off x="1662753" y="1951778"/>
            <a:ext cx="2255148" cy="607617"/>
          </a:xfrm>
          <a:prstGeom prst="roundRect">
            <a:avLst/>
          </a:prstGeom>
          <a:solidFill>
            <a:srgbClr val="2A3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Order Prescription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49838-22D3-4D8F-8EE7-35338319F805}"/>
              </a:ext>
            </a:extLst>
          </p:cNvPr>
          <p:cNvSpPr txBox="1"/>
          <p:nvPr/>
        </p:nvSpPr>
        <p:spPr>
          <a:xfrm>
            <a:off x="1677132" y="154455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2CBD-3007-4870-8E06-B2AEB33C8041}"/>
              </a:ext>
            </a:extLst>
          </p:cNvPr>
          <p:cNvSpPr txBox="1"/>
          <p:nvPr/>
        </p:nvSpPr>
        <p:spPr>
          <a:xfrm>
            <a:off x="1392915" y="3946473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 OTC Meds &amp; Personal care items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E95BBE-A100-47B9-AFC8-9BD58A9D7E9A}"/>
              </a:ext>
            </a:extLst>
          </p:cNvPr>
          <p:cNvSpPr/>
          <p:nvPr/>
        </p:nvSpPr>
        <p:spPr>
          <a:xfrm>
            <a:off x="1421622" y="2886244"/>
            <a:ext cx="4193366" cy="6912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B3FE31-90DF-4AA9-A794-115DB038DF34}"/>
              </a:ext>
            </a:extLst>
          </p:cNvPr>
          <p:cNvSpPr txBox="1"/>
          <p:nvPr/>
        </p:nvSpPr>
        <p:spPr>
          <a:xfrm>
            <a:off x="4107120" y="3021635"/>
            <a:ext cx="12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EB66435-E5AB-4685-9C96-B08A4121D887}"/>
              </a:ext>
            </a:extLst>
          </p:cNvPr>
          <p:cNvSpPr/>
          <p:nvPr/>
        </p:nvSpPr>
        <p:spPr>
          <a:xfrm rot="10800000">
            <a:off x="5252134" y="3160327"/>
            <a:ext cx="228600" cy="1430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4B30F-8CC3-45BF-9CE4-78D52E1C06C7}"/>
              </a:ext>
            </a:extLst>
          </p:cNvPr>
          <p:cNvSpPr txBox="1"/>
          <p:nvPr/>
        </p:nvSpPr>
        <p:spPr>
          <a:xfrm>
            <a:off x="6043934" y="1183572"/>
            <a:ext cx="289151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Antibiotics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Anti-malarial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Cough, Colds &amp; Flu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Allergy &amp; Sinus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Pain Relievers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Home Tests &amp; Devices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Skin Ailments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Feminine Care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Eye Care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Ear, Nose &amp; Throat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Herbals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Digestive Health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Sleep &amp; Snoring Aids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Children’s Health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Vitamins &amp; Supplements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Sexual Health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Pregnancy Care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Safety &amp; Hygiene</a:t>
            </a:r>
          </a:p>
          <a:p>
            <a:pPr marL="342900" marR="0" indent="-342900" algn="l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201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BD44-EC78-462F-B6BB-06CD7947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99055"/>
            <a:ext cx="4186238" cy="18441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549838-22D3-4D8F-8EE7-35338319F805}"/>
              </a:ext>
            </a:extLst>
          </p:cNvPr>
          <p:cNvSpPr txBox="1"/>
          <p:nvPr/>
        </p:nvSpPr>
        <p:spPr>
          <a:xfrm>
            <a:off x="1677132" y="154455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2CBD-3007-4870-8E06-B2AEB33C8041}"/>
              </a:ext>
            </a:extLst>
          </p:cNvPr>
          <p:cNvSpPr txBox="1"/>
          <p:nvPr/>
        </p:nvSpPr>
        <p:spPr>
          <a:xfrm>
            <a:off x="1392915" y="298394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Prescription Order</a:t>
            </a:r>
          </a:p>
        </p:txBody>
      </p:sp>
      <p:sp>
        <p:nvSpPr>
          <p:cNvPr id="38" name="TextBox 61">
            <a:extLst>
              <a:ext uri="{FF2B5EF4-FFF2-40B4-BE49-F238E27FC236}">
                <a16:creationId xmlns:a16="http://schemas.microsoft.com/office/drawing/2014/main" id="{591963E6-526B-47E2-BB68-D0A75950379D}"/>
              </a:ext>
            </a:extLst>
          </p:cNvPr>
          <p:cNvSpPr txBox="1"/>
          <p:nvPr/>
        </p:nvSpPr>
        <p:spPr>
          <a:xfrm>
            <a:off x="1466035" y="3532916"/>
            <a:ext cx="163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Drug Name</a:t>
            </a:r>
          </a:p>
        </p:txBody>
      </p:sp>
      <p:sp>
        <p:nvSpPr>
          <p:cNvPr id="41" name="TextBox 65">
            <a:extLst>
              <a:ext uri="{FF2B5EF4-FFF2-40B4-BE49-F238E27FC236}">
                <a16:creationId xmlns:a16="http://schemas.microsoft.com/office/drawing/2014/main" id="{4B54549A-6149-437B-8280-5A398591CE7C}"/>
              </a:ext>
            </a:extLst>
          </p:cNvPr>
          <p:cNvSpPr txBox="1"/>
          <p:nvPr/>
        </p:nvSpPr>
        <p:spPr>
          <a:xfrm>
            <a:off x="1466035" y="4049824"/>
            <a:ext cx="101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Amount</a:t>
            </a: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6749174C-48DB-4BCF-89C1-6B85EFE7288C}"/>
              </a:ext>
            </a:extLst>
          </p:cNvPr>
          <p:cNvSpPr txBox="1"/>
          <p:nvPr/>
        </p:nvSpPr>
        <p:spPr>
          <a:xfrm>
            <a:off x="1466035" y="5224993"/>
            <a:ext cx="109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Pick - Up</a:t>
            </a:r>
          </a:p>
        </p:txBody>
      </p:sp>
      <p:sp>
        <p:nvSpPr>
          <p:cNvPr id="43" name="TextBox 69">
            <a:extLst>
              <a:ext uri="{FF2B5EF4-FFF2-40B4-BE49-F238E27FC236}">
                <a16:creationId xmlns:a16="http://schemas.microsoft.com/office/drawing/2014/main" id="{38FD3470-A679-4807-99FD-545C2D89E457}"/>
              </a:ext>
            </a:extLst>
          </p:cNvPr>
          <p:cNvSpPr txBox="1"/>
          <p:nvPr/>
        </p:nvSpPr>
        <p:spPr>
          <a:xfrm>
            <a:off x="1466035" y="5792923"/>
            <a:ext cx="163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Delivery Address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CE39A1-7266-4CB7-8E1A-6BABA83CB04A}"/>
              </a:ext>
            </a:extLst>
          </p:cNvPr>
          <p:cNvSpPr/>
          <p:nvPr/>
        </p:nvSpPr>
        <p:spPr>
          <a:xfrm>
            <a:off x="3077323" y="3532916"/>
            <a:ext cx="2032643" cy="441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AFC0C4-0626-433A-9089-38E9AB66DD3D}"/>
              </a:ext>
            </a:extLst>
          </p:cNvPr>
          <p:cNvSpPr/>
          <p:nvPr/>
        </p:nvSpPr>
        <p:spPr>
          <a:xfrm>
            <a:off x="3066181" y="4051921"/>
            <a:ext cx="2047174" cy="429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27CAE-B688-45F3-8756-0499FD4CCEA1}"/>
              </a:ext>
            </a:extLst>
          </p:cNvPr>
          <p:cNvSpPr/>
          <p:nvPr/>
        </p:nvSpPr>
        <p:spPr>
          <a:xfrm>
            <a:off x="3076844" y="5249354"/>
            <a:ext cx="335468" cy="31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1FF744-3533-4AFE-A050-3E22F254E747}"/>
              </a:ext>
            </a:extLst>
          </p:cNvPr>
          <p:cNvSpPr/>
          <p:nvPr/>
        </p:nvSpPr>
        <p:spPr>
          <a:xfrm>
            <a:off x="3163038" y="5351259"/>
            <a:ext cx="136177" cy="124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AC3F39-BD0F-4397-8271-247E7ACD5657}"/>
              </a:ext>
            </a:extLst>
          </p:cNvPr>
          <p:cNvSpPr/>
          <p:nvPr/>
        </p:nvSpPr>
        <p:spPr>
          <a:xfrm>
            <a:off x="3050877" y="5725274"/>
            <a:ext cx="2047173" cy="406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5943C4CA-FAF7-4047-A685-F88C619554B2}"/>
              </a:ext>
            </a:extLst>
          </p:cNvPr>
          <p:cNvSpPr txBox="1"/>
          <p:nvPr/>
        </p:nvSpPr>
        <p:spPr>
          <a:xfrm>
            <a:off x="1466035" y="4608594"/>
            <a:ext cx="1619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Purchase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CEA59-6ED6-4610-BC4F-6F2AF693FCB8}"/>
              </a:ext>
            </a:extLst>
          </p:cNvPr>
          <p:cNvSpPr/>
          <p:nvPr/>
        </p:nvSpPr>
        <p:spPr>
          <a:xfrm>
            <a:off x="3087101" y="4610691"/>
            <a:ext cx="2047174" cy="429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Obtain from pharmacist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8891C-7242-44D7-863E-951975BC1B96}"/>
              </a:ext>
            </a:extLst>
          </p:cNvPr>
          <p:cNvSpPr/>
          <p:nvPr/>
        </p:nvSpPr>
        <p:spPr>
          <a:xfrm>
            <a:off x="1392915" y="6484302"/>
            <a:ext cx="2863912" cy="6606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337057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BD44-EC78-462F-B6BB-06CD7947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99055"/>
            <a:ext cx="4186238" cy="18441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549838-22D3-4D8F-8EE7-35338319F805}"/>
              </a:ext>
            </a:extLst>
          </p:cNvPr>
          <p:cNvSpPr txBox="1"/>
          <p:nvPr/>
        </p:nvSpPr>
        <p:spPr>
          <a:xfrm>
            <a:off x="1428750" y="1821128"/>
            <a:ext cx="238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V-I-P Member</a:t>
            </a:r>
          </a:p>
          <a:p>
            <a:r>
              <a:rPr lang="en-US" sz="1400" dirty="0"/>
              <a:t>(Very Important Prescriptions)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92D12-DDDE-4D05-A4CE-C4860E603982}"/>
              </a:ext>
            </a:extLst>
          </p:cNvPr>
          <p:cNvSpPr txBox="1"/>
          <p:nvPr/>
        </p:nvSpPr>
        <p:spPr>
          <a:xfrm>
            <a:off x="1428749" y="4439015"/>
            <a:ext cx="2068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09040-1A6C-4D79-89F4-0FCBBC6A8FEB}"/>
              </a:ext>
            </a:extLst>
          </p:cNvPr>
          <p:cNvSpPr/>
          <p:nvPr/>
        </p:nvSpPr>
        <p:spPr>
          <a:xfrm>
            <a:off x="1364581" y="2886908"/>
            <a:ext cx="4186238" cy="1115320"/>
          </a:xfrm>
          <a:prstGeom prst="rect">
            <a:avLst/>
          </a:prstGeom>
          <a:solidFill>
            <a:srgbClr val="164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AA6D1-9B5C-4D45-874C-160CAA437ED8}"/>
              </a:ext>
            </a:extLst>
          </p:cNvPr>
          <p:cNvSpPr txBox="1"/>
          <p:nvPr/>
        </p:nvSpPr>
        <p:spPr>
          <a:xfrm>
            <a:off x="1428749" y="3210728"/>
            <a:ext cx="260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PHARMACIST “Drugshopper”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3BA07-3607-4228-894B-931D75BE56DA}"/>
              </a:ext>
            </a:extLst>
          </p:cNvPr>
          <p:cNvSpPr txBox="1"/>
          <p:nvPr/>
        </p:nvSpPr>
        <p:spPr>
          <a:xfrm>
            <a:off x="4202254" y="3694451"/>
            <a:ext cx="147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Pharm Elfrida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402F38F-13D3-405F-9323-E2F91119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3" y="3031012"/>
            <a:ext cx="678557" cy="6785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B044D-98A1-4C3E-B1DD-3459553D6726}"/>
              </a:ext>
            </a:extLst>
          </p:cNvPr>
          <p:cNvSpPr txBox="1"/>
          <p:nvPr/>
        </p:nvSpPr>
        <p:spPr>
          <a:xfrm>
            <a:off x="1364581" y="417426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Drug List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43ECFD-74B1-4957-831E-F48AE35CEDE2}"/>
              </a:ext>
            </a:extLst>
          </p:cNvPr>
          <p:cNvSpPr/>
          <p:nvPr/>
        </p:nvSpPr>
        <p:spPr>
          <a:xfrm>
            <a:off x="1296949" y="6145904"/>
            <a:ext cx="2863912" cy="6606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REQUEST/REFILL</a:t>
            </a:r>
          </a:p>
        </p:txBody>
      </p:sp>
    </p:spTree>
    <p:extLst>
      <p:ext uri="{BB962C8B-B14F-4D97-AF65-F5344CB8AC3E}">
        <p14:creationId xmlns:p14="http://schemas.microsoft.com/office/powerpoint/2010/main" val="22120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2CD7F-D20F-4783-8C4C-213C1EF1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99055"/>
            <a:ext cx="4186238" cy="1844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11C31-94DE-44AC-A9F2-7BF456688CFD}"/>
              </a:ext>
            </a:extLst>
          </p:cNvPr>
          <p:cNvSpPr txBox="1"/>
          <p:nvPr/>
        </p:nvSpPr>
        <p:spPr>
          <a:xfrm>
            <a:off x="1428750" y="1821128"/>
            <a:ext cx="16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17658-ADB4-413E-86E5-1348F546743F}"/>
              </a:ext>
            </a:extLst>
          </p:cNvPr>
          <p:cNvSpPr txBox="1"/>
          <p:nvPr/>
        </p:nvSpPr>
        <p:spPr>
          <a:xfrm>
            <a:off x="1406511" y="29724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5241F-1476-4C90-A01A-D570A0E6B928}"/>
              </a:ext>
            </a:extLst>
          </p:cNvPr>
          <p:cNvSpPr/>
          <p:nvPr/>
        </p:nvSpPr>
        <p:spPr>
          <a:xfrm>
            <a:off x="1428750" y="3400926"/>
            <a:ext cx="4186238" cy="66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2E4A6-38E3-4ED2-9608-8EE337F2F80A}"/>
              </a:ext>
            </a:extLst>
          </p:cNvPr>
          <p:cNvSpPr/>
          <p:nvPr/>
        </p:nvSpPr>
        <p:spPr>
          <a:xfrm>
            <a:off x="1428750" y="4182952"/>
            <a:ext cx="4186238" cy="66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9348</TotalTime>
  <Words>299</Words>
  <Application>Microsoft Office PowerPoint</Application>
  <PresentationFormat>Custom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Courier New</vt:lpstr>
      <vt:lpstr>Ink Free</vt:lpstr>
      <vt:lpstr>Poppins</vt:lpstr>
      <vt:lpstr>Roboto</vt:lpstr>
      <vt:lpstr>Office Theme</vt:lpstr>
      <vt:lpstr>PowerPoint Presentation</vt:lpstr>
      <vt:lpstr>FONTS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Nneoma Ezeobele</dc:creator>
  <cp:lastModifiedBy>Nneoma Ezeobele</cp:lastModifiedBy>
  <cp:revision>9</cp:revision>
  <dcterms:created xsi:type="dcterms:W3CDTF">2020-08-01T12:42:37Z</dcterms:created>
  <dcterms:modified xsi:type="dcterms:W3CDTF">2020-10-26T08:20:17Z</dcterms:modified>
</cp:coreProperties>
</file>