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Vadim Khaitov</cp:lastModifiedBy>
  <cp:revision>2</cp:revision>
  <dcterms:created xsi:type="dcterms:W3CDTF">2021-04-19T20:21:53Z</dcterms:created>
  <dcterms:modified xsi:type="dcterms:W3CDTF">2021-04-19T20:23:48Z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</Properties>
</file>