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Ряжковская наука: Орнитология</a:t>
            </a:r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Орнитологи изучают птиц. Наибольшее внимание уделяется морским и околоводным птицам.</a:t>
            </a:r>
            <a:endParaRPr lang="ru-RU" altLang="en-US"/>
          </a:p>
          <a:p>
            <a:r>
              <a:rPr lang="ru-RU" altLang="en-US"/>
              <a:t>Самые заметные птицы Ряжкова:</a:t>
            </a:r>
            <a:endParaRPr lang="ru-RU" altLang="en-US"/>
          </a:p>
          <a:p>
            <a:r>
              <a:rPr lang="ru-RU" altLang="en-US"/>
              <a:t>Гага</a:t>
            </a:r>
            <a:endParaRPr lang="ru-RU" altLang="en-US"/>
          </a:p>
          <a:p>
            <a:r>
              <a:rPr lang="ru-RU" altLang="en-US"/>
              <a:t>Гоголь</a:t>
            </a:r>
            <a:endParaRPr lang="ru-RU" altLang="en-US"/>
          </a:p>
          <a:p>
            <a:r>
              <a:rPr lang="ru-RU" altLang="en-US"/>
              <a:t>Кулик-сорока</a:t>
            </a:r>
            <a:endParaRPr lang="ru-RU" altLang="en-US"/>
          </a:p>
          <a:p>
            <a:r>
              <a:rPr lang="ru-RU" altLang="en-US"/>
              <a:t>Сизая чайка</a:t>
            </a:r>
            <a:endParaRPr lang="ru-RU" altLang="en-US"/>
          </a:p>
          <a:p>
            <a:r>
              <a:rPr lang="ru-RU" altLang="en-US"/>
              <a:t>Серебристая чайка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Ряжковская наука: Териология</a:t>
            </a:r>
            <a:br>
              <a:rPr lang="ru-RU" altLang="en-US"/>
            </a:b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993775"/>
            <a:ext cx="11077575" cy="5183505"/>
          </a:xfrm>
        </p:spPr>
        <p:txBody>
          <a:bodyPr>
            <a:noAutofit/>
          </a:bodyPr>
          <a:p>
            <a:r>
              <a:rPr lang="ru-RU" altLang="en-US" sz="2400">
                <a:sym typeface="+mn-ea"/>
              </a:rPr>
              <a:t>Териологи изучают млекопитающих. 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Самые многочисленные на Ряжкове это представители отрядов Грызунов и Насекомоядных. 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Полевки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Бурозубки</a:t>
            </a:r>
            <a:endParaRPr lang="ru-RU" altLang="en-US" sz="2400">
              <a:sym typeface="+mn-ea"/>
            </a:endParaRPr>
          </a:p>
          <a:p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Представтели отряда Хищные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Лиса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Горностай</a:t>
            </a:r>
            <a:endParaRPr lang="ru-RU" altLang="en-US" sz="2400">
              <a:sym typeface="+mn-ea"/>
            </a:endParaRPr>
          </a:p>
          <a:p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Иногда к нам приплывают и ластоногие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Нередки визиты медведя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 </a:t>
            </a:r>
            <a:endParaRPr lang="ru-RU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Ряжковская наука: Ботаника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15645" y="1139825"/>
            <a:ext cx="10515600" cy="4351338"/>
          </a:xfrm>
        </p:spPr>
        <p:txBody>
          <a:bodyPr/>
          <a:p>
            <a:r>
              <a:rPr lang="ru-RU" altLang="en-US"/>
              <a:t>Ботаники изучают видовой состав и фенологические процессы в популяциях растений. 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На острове отмечено +++ видов древесных и +++ травянистых растений, а также +++ видов мохообразных. 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Ряжковская наука: Гидробиология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Гидробиологи изучают жизнь водных организмов. </a:t>
            </a:r>
            <a:endParaRPr lang="ru-RU" altLang="en-US"/>
          </a:p>
          <a:p>
            <a:r>
              <a:rPr lang="ru-RU" altLang="en-US"/>
              <a:t>Самая богатая и разнообразная жизнь представлена в море. В окрестностях Ряжкова обитает ++++ видов беспозвоночных.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Ряжковская наука: Геоботаника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Геоботаники изучают не растения, а растительность, то есть сообщества, сформированные растениями. 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Большая часть острова покрыта тайгой (сосняки). В центре острова находится обширное болото, а по комке суши представлены  маршевые и приморские луга. Все это объекты геоботаников.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Ряжковские животные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Гага (Somateria mollissima). 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Крупная морская утка, в основном, двустворчатыми моллюсками. Может нырять на глубину до +++ метров, задерживая дыхание на ++++ минут. </a:t>
            </a:r>
            <a:endParaRPr lang="ru-RU" altLang="en-US"/>
          </a:p>
          <a:p>
            <a:r>
              <a:rPr lang="ru-RU" altLang="en-US"/>
              <a:t>Во время 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WPS Presentation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3</cp:revision>
  <dcterms:created xsi:type="dcterms:W3CDTF">2022-09-16T12:24:59Z</dcterms:created>
  <dcterms:modified xsi:type="dcterms:W3CDTF">2022-09-16T17:19:18Z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50CC95E2A3B3485BB348A67422A0B6D6</vt:lpwstr>
  </property>
</Properties>
</file>