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5C1B-CF66-4456-9716-A600671EDB27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4EAF-383F-4911-B452-9F965167A1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66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5C1B-CF66-4456-9716-A600671EDB27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4EAF-383F-4911-B452-9F965167A1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65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5C1B-CF66-4456-9716-A600671EDB27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4EAF-383F-4911-B452-9F965167A1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44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5C1B-CF66-4456-9716-A600671EDB27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4EAF-383F-4911-B452-9F965167A1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31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5C1B-CF66-4456-9716-A600671EDB27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4EAF-383F-4911-B452-9F965167A1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88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5C1B-CF66-4456-9716-A600671EDB27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4EAF-383F-4911-B452-9F965167A1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12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5C1B-CF66-4456-9716-A600671EDB27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4EAF-383F-4911-B452-9F965167A1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86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5C1B-CF66-4456-9716-A600671EDB27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4EAF-383F-4911-B452-9F965167A1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14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5C1B-CF66-4456-9716-A600671EDB27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4EAF-383F-4911-B452-9F965167A1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03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5C1B-CF66-4456-9716-A600671EDB27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4EAF-383F-4911-B452-9F965167A1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16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5C1B-CF66-4456-9716-A600671EDB27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A4EAF-383F-4911-B452-9F965167A1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93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5C1B-CF66-4456-9716-A600671EDB27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A4EAF-383F-4911-B452-9F965167A1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19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99" y="0"/>
            <a:ext cx="8482615" cy="678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195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</cp:revision>
  <dcterms:created xsi:type="dcterms:W3CDTF">2022-04-19T07:56:20Z</dcterms:created>
  <dcterms:modified xsi:type="dcterms:W3CDTF">2022-04-19T07:57:11Z</dcterms:modified>
</cp:coreProperties>
</file>