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9903460" cy="6858000" type="A4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7950" y="1122379"/>
            <a:ext cx="7427700" cy="238763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37950" y="3602089"/>
            <a:ext cx="7427700" cy="165578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680873" y="365130"/>
            <a:ext cx="8541855" cy="58119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714" y="1709762"/>
            <a:ext cx="8541855" cy="285277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714" y="4589528"/>
            <a:ext cx="8541855" cy="150020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873" y="1825651"/>
            <a:ext cx="4209030" cy="4351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3698" y="1825651"/>
            <a:ext cx="4209030" cy="4351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162" y="365130"/>
            <a:ext cx="8541855" cy="13255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162" y="1681187"/>
            <a:ext cx="4189687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2162" y="2505110"/>
            <a:ext cx="4189687" cy="36846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3698" y="1681187"/>
            <a:ext cx="4210320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13698" y="2505110"/>
            <a:ext cx="4210320" cy="36846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162" y="457206"/>
            <a:ext cx="3194169" cy="16002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0320" y="987439"/>
            <a:ext cx="5013698" cy="48736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162" y="2057429"/>
            <a:ext cx="3194169" cy="38116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7264" y="365130"/>
            <a:ext cx="2135464" cy="581192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0873" y="365130"/>
            <a:ext cx="6282596" cy="58119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873" y="365130"/>
            <a:ext cx="8541855" cy="1325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0873" y="1825651"/>
            <a:ext cx="8541855" cy="43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873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0568" y="6356440"/>
            <a:ext cx="3342465" cy="365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4418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t="-28956" b="77929"/>
          <a:stretch>
            <a:fillRect/>
          </a:stretch>
        </p:blipFill>
        <p:spPr>
          <a:xfrm>
            <a:off x="6022340" y="-1078865"/>
            <a:ext cx="3199130" cy="2635250"/>
          </a:xfrm>
          <a:prstGeom prst="rect">
            <a:avLst/>
          </a:prstGeom>
        </p:spPr>
      </p:pic>
      <p:graphicFrame>
        <p:nvGraphicFramePr>
          <p:cNvPr id="5" name="Таблица 4"/>
          <p:cNvGraphicFramePr/>
          <p:nvPr/>
        </p:nvGraphicFramePr>
        <p:xfrm>
          <a:off x="186690" y="94615"/>
          <a:ext cx="5528945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75"/>
                <a:gridCol w="2148205"/>
                <a:gridCol w="2056765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rgbClr val="FF0000"/>
                          </a:solidFill>
                        </a:rPr>
                        <a:t>Сегмент</a:t>
                      </a:r>
                      <a:endParaRPr lang="ru-RU" alt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rgbClr val="FF0000"/>
                          </a:solidFill>
                        </a:rPr>
                        <a:t>Таракан</a:t>
                      </a:r>
                      <a:endParaRPr lang="ru-RU" alt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rgbClr val="FF0000"/>
                          </a:solidFill>
                        </a:rPr>
                        <a:t>Рак</a:t>
                      </a:r>
                      <a:endParaRPr lang="ru-RU" alt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/>
          </p:nvPr>
        </p:nvPicPr>
        <p:blipFill>
          <a:blip r:embed="rId1"/>
          <a:srcRect t="1667"/>
          <a:stretch>
            <a:fillRect/>
          </a:stretch>
        </p:blipFill>
        <p:spPr>
          <a:xfrm>
            <a:off x="295910" y="252095"/>
            <a:ext cx="3216910" cy="2911475"/>
          </a:xfrm>
          <a:prstGeom prst="round1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18710" y="120650"/>
            <a:ext cx="4641850" cy="490474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" y="3152140"/>
            <a:ext cx="4062095" cy="351790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70" y="4786630"/>
            <a:ext cx="3077210" cy="2002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 rot="5400000">
            <a:off x="5537835" y="-788670"/>
            <a:ext cx="2655570" cy="472694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" y="247015"/>
            <a:ext cx="4050030" cy="416877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62170" y="1961515"/>
            <a:ext cx="3900170" cy="5781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/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polyd</dc:creator>
  <cp:lastModifiedBy>polyd</cp:lastModifiedBy>
  <cp:revision>3</cp:revision>
  <dcterms:created xsi:type="dcterms:W3CDTF">2019-12-07T10:21:00Z</dcterms:created>
  <dcterms:modified xsi:type="dcterms:W3CDTF">2019-12-08T12:56:47Z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1049-10.2.0.7646</vt:lpwstr>
  </property>
</Properties>
</file>