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6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4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5128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8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3351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67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2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7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2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4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7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7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BC2DD5A-6ECB-037B-386F-B5AF93D81E8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ex4Meghadri/STEGO_AICTE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644855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721016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Meghadri Mukherjee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kern="1200" dirty="0">
                <a:solidFill>
                  <a:srgbClr val="1482AC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Meghadri Mukherjee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Narula Institute of Technology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781E92-EC4A-60B8-BA28-9805FB52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63" y="1511527"/>
            <a:ext cx="4080863" cy="331758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D7DCFF-2DFD-F4F6-78B8-75AD8FE4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14" y="1511527"/>
            <a:ext cx="3599676" cy="4360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100D5F-66CE-317F-A3D3-E1E9238D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810" y="1145447"/>
            <a:ext cx="3637912" cy="3713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E52CD-9D82-4725-5E19-89467D503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10" y="5243050"/>
            <a:ext cx="2558423" cy="13031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0FDCF3-EB02-BB48-ACAC-DF7BCDC46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678" y="5264542"/>
            <a:ext cx="2558423" cy="1303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4421810" y="75452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https://github.com/Flex4Meghadri/STEGO_AICTE-PROJECT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377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Wingdings</vt:lpstr>
      <vt:lpstr>Wingdings 3</vt:lpstr>
      <vt:lpstr>Facet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Meghadri Mukherjee</cp:lastModifiedBy>
  <cp:revision>28</cp:revision>
  <dcterms:created xsi:type="dcterms:W3CDTF">2021-05-26T16:50:10Z</dcterms:created>
  <dcterms:modified xsi:type="dcterms:W3CDTF">2025-02-27T08:57:11Z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