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4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0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1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3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79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70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3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0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4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0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0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7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CAE061-5A19-4D8E-97A8-65EBF4447909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4FDB13-C20D-4A93-9351-AF98253CD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9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297680"/>
            <a:ext cx="2926080" cy="202909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Гаврилова Н.</a:t>
            </a:r>
          </a:p>
          <a:p>
            <a:pPr>
              <a:lnSpc>
                <a:spcPts val="120"/>
              </a:lnSpc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Блюм Д.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Захаров Д.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ИСиП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22-0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06" y="1254034"/>
            <a:ext cx="8630194" cy="5603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63040" y="176816"/>
            <a:ext cx="8746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проект</a:t>
            </a:r>
          </a:p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«Дрессировка навыков домашних животных»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478971"/>
            <a:ext cx="10364452" cy="604374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05989" y="1375954"/>
            <a:ext cx="592182" cy="566057"/>
          </a:xfrm>
          <a:prstGeom prst="ellips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105989" y="2838994"/>
            <a:ext cx="592182" cy="609601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105989" y="4476208"/>
            <a:ext cx="592182" cy="600890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931" y="1243483"/>
            <a:ext cx="8383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необходимую информацию о дрессировке котов команде- «Дай лапу»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891" y="2697518"/>
            <a:ext cx="84276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и возможность допустить значительные ошибки в дрессировке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3269" y="4361154"/>
            <a:ext cx="8881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техническое задание на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MarDown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создать диаграмму на его основе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39" y="2014265"/>
            <a:ext cx="4698781" cy="34242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506018"/>
            <a:ext cx="3233601" cy="4097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8766" y="365760"/>
            <a:ext cx="778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этой работы мы выбрали кота по кличке Лео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193" y="305010"/>
            <a:ext cx="2186476" cy="835814"/>
          </a:xfrm>
        </p:spPr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655" y="1140824"/>
            <a:ext cx="10364452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Сели напротив кота, аккуратно подняли одну из его передних лап и произнесли команду «Дай лапу», а другой рукой дали лакомство. Продели упражнение несколько раз, затем просто подали команду и протянули руку, но не трогали питомца. когда он сделал попытку поднять лапу, мы наградили его вкусняшкой.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0342" r="-1962" b="37058"/>
          <a:stretch/>
        </p:blipFill>
        <p:spPr>
          <a:xfrm>
            <a:off x="3473630" y="3572219"/>
            <a:ext cx="5339444" cy="29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эксперимента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3634" y="2214694"/>
            <a:ext cx="9074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проводили эксперимент в течении нескольких недель ежедневно по несколько раз, без пропусков. В течении занятий мы обратили внимание на то что кот не особо хотел давать нам лапу, но своими усилиями мы добились результатов.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977" y="1461889"/>
            <a:ext cx="8456023" cy="539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2" y="2804160"/>
            <a:ext cx="7231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Century Schoolbook" panose="02040604050505020304" pitchFamily="18" charset="0"/>
              </a:rPr>
              <a:t>СПАСИБО ЗА ВНИМАНИЕ</a:t>
            </a:r>
            <a:endParaRPr lang="ru-RU" sz="4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124</TotalTime>
  <Words>174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Tw Cen MT</vt:lpstr>
      <vt:lpstr>Капля</vt:lpstr>
      <vt:lpstr> </vt:lpstr>
      <vt:lpstr>Презентация PowerPoint</vt:lpstr>
      <vt:lpstr>Презентация PowerPoint</vt:lpstr>
      <vt:lpstr>Итоги:</vt:lpstr>
      <vt:lpstr>Результат эксперимента: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Админ</dc:creator>
  <cp:lastModifiedBy>Админ</cp:lastModifiedBy>
  <cp:revision>12</cp:revision>
  <dcterms:created xsi:type="dcterms:W3CDTF">2024-04-11T09:01:07Z</dcterms:created>
  <dcterms:modified xsi:type="dcterms:W3CDTF">2024-04-11T11:05:48Z</dcterms:modified>
</cp:coreProperties>
</file>