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A347-9BBF-324B-929B-DB2780E6B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78E5-91C1-304C-85B8-8010A46A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A1AA-8D89-BF48-9EEC-2CEEBCB6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D7AB-9F4B-724F-8451-163BA5B1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1EAE-370A-D045-A32C-C07A44EF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9C5E-00B7-2B49-A317-D8991E0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AE5B-EA10-1348-B2DA-E13CCD856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25E1-EB7D-EC43-9A22-51684B13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18A0-CF07-C84F-B050-9FD6CBEA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0AEC-6D4F-B54D-A916-17B95F65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E8BF5-D253-3340-BCE8-7A4AD6F02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B7723-2E2F-554A-B704-CE422BAE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C969-607F-5B46-97F0-3909F757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914F-955E-4541-A1ED-AA91C763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F985-D7FE-F048-89DA-E9099140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77B7-D736-8B4A-9A43-B5A61C7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28DC-D71C-C840-80FC-15351456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BAA2-6BD2-8E43-AA68-2CDDBC5C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2A92-FFA2-AD4C-86D0-D0C4D2B4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1698-44A7-5541-8A02-5E21D32B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2DA-3CA1-FA40-9147-EE68B248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DCB26-215E-3740-8795-6F03AD31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95FB-2C82-FF4A-94CE-21747CF7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9E0C-3268-B54D-849D-1CCB723B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5D68-672E-0349-9AEE-737173BC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0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6397-B0D9-6F4A-926A-641F2BE9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490C-08FA-4246-9305-3FF0B7580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E48B7-2E0F-3648-9D27-2ACD19E5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A740C-74F8-6C44-BD6C-1CD119FB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DF1A9-88E0-B447-9DA0-BF558621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AC010-1F93-D74A-BD46-51A0746D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B183-F77C-4944-B714-E9C4100A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CACA1-7F75-0249-9B3A-17AAB7DA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4555B-E468-5641-828E-E269726B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FBF23-7269-BA48-A7BB-4BCAB279B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AAC08-2729-1543-985E-05D98BB0E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B40BD-0A0C-0C4D-9A36-5300795E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F2159-49C2-724C-9A57-327042B7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0DC0F-9ABE-AE46-89B3-3C285852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8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5FC2-A65C-4D45-8D20-3BDFDE7A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2EFDD-4277-A14F-8340-50D12038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623D8-588D-6749-B6FA-7C1CDE60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E595C-1BC6-E543-AA8D-6549E028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9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48B91-7EA8-8B45-A8E7-80CDF85C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A2D0-C78E-0847-9808-603801C4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A404E-BF4F-6542-9C30-84BE4656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168B-969C-2544-8C0F-920855C9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A1C5-FE3A-A747-82F4-93B3D4A7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9E9A-7B1C-5C43-BEF4-878035E10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0C6C5-422D-3C43-8789-F874061D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3A00-6C4B-C049-A2B1-AD45FB7C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5321-44C3-194E-82EC-62685A82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8050-7CBD-754F-B9D5-F9BC45CF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2C042-E050-7943-8446-0470A324F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25AE4-5EFF-E240-AF49-FD9B1166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21D76-DD35-A246-8E10-D6A946E5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D335-BDE3-8E42-B11D-BF582151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4D94-E138-6246-8A8F-8DC73B2B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A7A7-2E65-9D43-9019-38EA6E9F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1B342-727F-CC40-8A2E-D47D117E3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C6C-AC1B-8D48-8CB5-BCD00864B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3E92-F28D-784E-92C2-4A5258E96914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DA01C-FC10-0E43-913F-F60098E7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E452-2FA6-2240-BC89-4517D01A1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6D03-0F4E-CE46-B647-89F62B07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D55034-0D19-7645-9515-1CAAD2F8F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25103"/>
            <a:ext cx="3886200" cy="40638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C0EF19-283F-0447-8574-D6A5A1E4DF24}"/>
              </a:ext>
            </a:extLst>
          </p:cNvPr>
          <p:cNvSpPr/>
          <p:nvPr/>
        </p:nvSpPr>
        <p:spPr bwMode="auto">
          <a:xfrm>
            <a:off x="4943336" y="5070343"/>
            <a:ext cx="691879" cy="3325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2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AE4AE-9812-E44A-86F8-14FA6F8A2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8808"/>
            <a:ext cx="16891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4791B-C7D1-8748-BC1A-2878747E609F}"/>
              </a:ext>
            </a:extLst>
          </p:cNvPr>
          <p:cNvSpPr txBox="1"/>
          <p:nvPr/>
        </p:nvSpPr>
        <p:spPr>
          <a:xfrm>
            <a:off x="7791021" y="1849155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 sphere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5D702-F8DD-2048-8D72-ABAEFB4EDEE5}"/>
              </a:ext>
            </a:extLst>
          </p:cNvPr>
          <p:cNvSpPr txBox="1"/>
          <p:nvPr/>
        </p:nvSpPr>
        <p:spPr>
          <a:xfrm>
            <a:off x="7785100" y="2882201"/>
            <a:ext cx="57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9DA1A-506E-9145-9087-9DFFCEF996CE}"/>
              </a:ext>
            </a:extLst>
          </p:cNvPr>
          <p:cNvSpPr txBox="1"/>
          <p:nvPr/>
        </p:nvSpPr>
        <p:spPr>
          <a:xfrm>
            <a:off x="7785100" y="3568607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Thin Disc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3C7C9-8CE3-824C-827D-9F3CF69CB937}"/>
              </a:ext>
            </a:extLst>
          </p:cNvPr>
          <p:cNvSpPr txBox="1"/>
          <p:nvPr/>
        </p:nvSpPr>
        <p:spPr>
          <a:xfrm>
            <a:off x="7785100" y="4368779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Hollow sphere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372CC-4DCC-8F42-A02B-C836DAFE18BC}"/>
              </a:ext>
            </a:extLst>
          </p:cNvPr>
          <p:cNvSpPr txBox="1"/>
          <p:nvPr/>
        </p:nvSpPr>
        <p:spPr>
          <a:xfrm>
            <a:off x="7785100" y="517022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Dumbbell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3D70C-0ECE-5943-87F2-9F1C8837B278}"/>
              </a:ext>
            </a:extLst>
          </p:cNvPr>
          <p:cNvSpPr txBox="1"/>
          <p:nvPr/>
        </p:nvSpPr>
        <p:spPr>
          <a:xfrm>
            <a:off x="2438400" y="4972749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70092-1747-194C-862B-A3C86D4C49C3}"/>
              </a:ext>
            </a:extLst>
          </p:cNvPr>
          <p:cNvSpPr txBox="1"/>
          <p:nvPr/>
        </p:nvSpPr>
        <p:spPr>
          <a:xfrm>
            <a:off x="3025548" y="4972749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3E178-C56D-3E44-9A6D-F5EAB9C9585E}"/>
              </a:ext>
            </a:extLst>
          </p:cNvPr>
          <p:cNvSpPr txBox="1"/>
          <p:nvPr/>
        </p:nvSpPr>
        <p:spPr>
          <a:xfrm>
            <a:off x="3681135" y="4972749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38A57-AB0D-8846-A671-CA0D5AC1D479}"/>
              </a:ext>
            </a:extLst>
          </p:cNvPr>
          <p:cNvSpPr txBox="1"/>
          <p:nvPr/>
        </p:nvSpPr>
        <p:spPr>
          <a:xfrm>
            <a:off x="4343175" y="4970731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3265A-0B4B-D149-A291-A1C6C9C718AC}"/>
              </a:ext>
            </a:extLst>
          </p:cNvPr>
          <p:cNvSpPr txBox="1"/>
          <p:nvPr/>
        </p:nvSpPr>
        <p:spPr>
          <a:xfrm>
            <a:off x="4936940" y="4978189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A1F7A-9208-6245-93CF-E63AD123EB96}"/>
              </a:ext>
            </a:extLst>
          </p:cNvPr>
          <p:cNvSpPr txBox="1"/>
          <p:nvPr/>
        </p:nvSpPr>
        <p:spPr>
          <a:xfrm>
            <a:off x="5580733" y="4970731"/>
            <a:ext cx="444352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1D0154-6450-F04B-B5CD-7FA811BC9A00}"/>
              </a:ext>
            </a:extLst>
          </p:cNvPr>
          <p:cNvSpPr txBox="1"/>
          <p:nvPr/>
        </p:nvSpPr>
        <p:spPr>
          <a:xfrm>
            <a:off x="3613905" y="5265233"/>
            <a:ext cx="72148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r, nm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9124DA-A8DD-C44A-AC38-89E34407F3E3}"/>
              </a:ext>
            </a:extLst>
          </p:cNvPr>
          <p:cNvSpPr txBox="1"/>
          <p:nvPr/>
        </p:nvSpPr>
        <p:spPr>
          <a:xfrm>
            <a:off x="2141594" y="4667453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ED6A6-16B0-CA42-AD58-87C20AC45277}"/>
              </a:ext>
            </a:extLst>
          </p:cNvPr>
          <p:cNvSpPr txBox="1"/>
          <p:nvPr/>
        </p:nvSpPr>
        <p:spPr>
          <a:xfrm>
            <a:off x="2132533" y="3901787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41115-19AD-F448-8791-613209A2B572}"/>
              </a:ext>
            </a:extLst>
          </p:cNvPr>
          <p:cNvSpPr txBox="1"/>
          <p:nvPr/>
        </p:nvSpPr>
        <p:spPr>
          <a:xfrm>
            <a:off x="2141594" y="3132024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54278-FAA3-9F43-80C0-84BEBF2DAD63}"/>
              </a:ext>
            </a:extLst>
          </p:cNvPr>
          <p:cNvSpPr txBox="1"/>
          <p:nvPr/>
        </p:nvSpPr>
        <p:spPr>
          <a:xfrm>
            <a:off x="2164602" y="2268021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41295-CC89-B843-B89C-04A56DD41E27}"/>
              </a:ext>
            </a:extLst>
          </p:cNvPr>
          <p:cNvSpPr txBox="1"/>
          <p:nvPr/>
        </p:nvSpPr>
        <p:spPr>
          <a:xfrm>
            <a:off x="2141594" y="1506169"/>
            <a:ext cx="31451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94C91-6B9B-C447-A589-25E6A8036502}"/>
              </a:ext>
            </a:extLst>
          </p:cNvPr>
          <p:cNvSpPr txBox="1"/>
          <p:nvPr/>
        </p:nvSpPr>
        <p:spPr>
          <a:xfrm rot="16200000">
            <a:off x="1539960" y="2888367"/>
            <a:ext cx="582211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P(r)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D8915A-3A24-D246-B24E-791EEC247136}"/>
              </a:ext>
            </a:extLst>
          </p:cNvPr>
          <p:cNvSpPr/>
          <p:nvPr/>
        </p:nvSpPr>
        <p:spPr bwMode="auto">
          <a:xfrm>
            <a:off x="2628095" y="1358808"/>
            <a:ext cx="1053040" cy="2325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2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Hopkins</dc:creator>
  <cp:lastModifiedBy>Jesse Hopkins</cp:lastModifiedBy>
  <cp:revision>1</cp:revision>
  <dcterms:created xsi:type="dcterms:W3CDTF">2020-06-09T14:48:09Z</dcterms:created>
  <dcterms:modified xsi:type="dcterms:W3CDTF">2020-06-09T14:50:42Z</dcterms:modified>
</cp:coreProperties>
</file>