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>
    <p:extLst>
      <p:ext uri="{19B8F6BF-5375-455C-9EA6-DF929625EA0E}">
        <p15:presenceInfo xmlns:p15="http://schemas.microsoft.com/office/powerpoint/2012/main" userId="Ad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7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578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53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233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094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83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877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04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1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7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6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4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7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272" y="1067073"/>
            <a:ext cx="4289702" cy="1203345"/>
          </a:xfrm>
        </p:spPr>
        <p:txBody>
          <a:bodyPr/>
          <a:lstStyle/>
          <a:p>
            <a:pPr algn="ctr"/>
            <a:r>
              <a:rPr lang="cs-CZ" b="1" dirty="0" smtClean="0"/>
              <a:t>MovieList</a:t>
            </a:r>
            <a:endParaRPr lang="cs-CZ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75421" y="2085752"/>
            <a:ext cx="48494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100" dirty="0" smtClean="0"/>
              <a:t>Android aplikace filmové databáze</a:t>
            </a:r>
            <a:endParaRPr lang="cs-CZ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903226" y="4349299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Autor: Adam </a:t>
            </a:r>
            <a:r>
              <a:rPr lang="cs-CZ" sz="2400" dirty="0" smtClean="0"/>
              <a:t>Šalomon</a:t>
            </a:r>
            <a:endParaRPr lang="cs-CZ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3226" y="5272629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Konzultant: Ing. Lukáš Hapl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226" y="4810964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Třída: ZI4B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7767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9946" y="1028700"/>
            <a:ext cx="5117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cs-CZ" sz="4400" dirty="0" smtClean="0"/>
              <a:t>Obsah mojí práce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99" y="2756932"/>
            <a:ext cx="8051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 Důvod </a:t>
            </a:r>
            <a:r>
              <a:rPr lang="cs-CZ" sz="2400" dirty="0">
                <a:cs typeface="Times New Roman" panose="02020603050405020304" pitchFamily="18" charset="0"/>
              </a:rPr>
              <a:t>výběru tématu a cíle práce.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 Použitý </a:t>
            </a:r>
            <a:r>
              <a:rPr lang="cs-CZ" sz="2400" dirty="0">
                <a:cs typeface="Times New Roman" panose="02020603050405020304" pitchFamily="18" charset="0"/>
              </a:rPr>
              <a:t>software.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 Výzvy </a:t>
            </a:r>
            <a:r>
              <a:rPr lang="cs-CZ" sz="2400" dirty="0">
                <a:cs typeface="Times New Roman" panose="02020603050405020304" pitchFamily="18" charset="0"/>
              </a:rPr>
              <a:t>a překážky.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 Vlastní řešení:</a:t>
            </a:r>
          </a:p>
          <a:p>
            <a:r>
              <a:rPr lang="cs-CZ" sz="2400" dirty="0" smtClean="0">
                <a:cs typeface="Times New Roman" panose="02020603050405020304" pitchFamily="18" charset="0"/>
              </a:rPr>
              <a:t>				- popis </a:t>
            </a:r>
            <a:r>
              <a:rPr lang="cs-CZ" sz="2400" dirty="0">
                <a:cs typeface="Times New Roman" panose="02020603050405020304" pitchFamily="18" charset="0"/>
              </a:rPr>
              <a:t>zajímavých částí kódu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cs-CZ" sz="2400" dirty="0">
                <a:cs typeface="Times New Roman" panose="02020603050405020304" pitchFamily="18" charset="0"/>
              </a:rPr>
              <a:t>	</a:t>
            </a:r>
            <a:r>
              <a:rPr lang="cs-CZ" sz="2400" dirty="0" smtClean="0">
                <a:cs typeface="Times New Roman" panose="02020603050405020304" pitchFamily="18" charset="0"/>
              </a:rPr>
              <a:t>			- popis </a:t>
            </a:r>
            <a:r>
              <a:rPr lang="cs-CZ" sz="2400" dirty="0">
                <a:cs typeface="Times New Roman" panose="02020603050405020304" pitchFamily="18" charset="0"/>
              </a:rPr>
              <a:t>celkového funkčního řešení</a:t>
            </a:r>
          </a:p>
        </p:txBody>
      </p:sp>
    </p:spTree>
    <p:extLst>
      <p:ext uri="{BB962C8B-B14F-4D97-AF65-F5344CB8AC3E}">
        <p14:creationId xmlns:p14="http://schemas.microsoft.com/office/powerpoint/2010/main" val="13492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100" y="1028700"/>
            <a:ext cx="5812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cs-CZ" sz="4400" dirty="0" smtClean="0"/>
              <a:t>Důvod volby tématu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99" y="2642632"/>
            <a:ext cx="8051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Znalost základu jazyka 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Zájem o vytváření Android aplikací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Možnost získání zkušeností s prací s internetovými databázemi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(Předpovídaná)Relativní jednoduchost projektu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cs-CZ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7479" y="1028700"/>
            <a:ext cx="3062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cs-CZ" sz="4400" dirty="0" smtClean="0"/>
              <a:t>Cíle práce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99" y="2642632"/>
            <a:ext cx="8051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Vytvoření funkční logické části aplikace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Vytvoření a implementace designu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Prohloubení znalostí v jazyce Java</a:t>
            </a:r>
            <a:endParaRPr lang="cs-CZ" sz="24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cs-CZ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8462" y="1028700"/>
            <a:ext cx="45801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cs-CZ" sz="4400" dirty="0" smtClean="0"/>
              <a:t>Použitý software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99" y="2642632"/>
            <a:ext cx="8051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Android Studio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Genymotion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Photoshop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2282752"/>
            <a:ext cx="3028677" cy="1183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3587385"/>
            <a:ext cx="3238368" cy="588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4598070"/>
            <a:ext cx="3238368" cy="9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502" y="1028700"/>
            <a:ext cx="5824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cs-CZ" sz="4400" dirty="0" smtClean="0"/>
              <a:t>Způsob získávání dat</a:t>
            </a:r>
            <a:endParaRPr lang="cs-CZ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2599" y="2642632"/>
            <a:ext cx="8051799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Data jsou získávána z databáze internetové domény www.themoviedatabase.org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Přístup do databáze poskytuje soukromý API klíč</a:t>
            </a:r>
          </a:p>
        </p:txBody>
      </p:sp>
    </p:spTree>
    <p:extLst>
      <p:ext uri="{BB962C8B-B14F-4D97-AF65-F5344CB8AC3E}">
        <p14:creationId xmlns:p14="http://schemas.microsoft.com/office/powerpoint/2010/main" val="29796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727" y="1028700"/>
            <a:ext cx="6859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cs-CZ" sz="4400" dirty="0" smtClean="0"/>
              <a:t>Překážky při tvorbě kódu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99" y="2642632"/>
            <a:ext cx="8051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Výběr způsobu získávání potřebných dat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Počáteční nezkušenost vývoje Android aplikací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Implementace některých grafických prvků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Systém ukládání obrázků uložených filmů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Vytvoření televizního programu pro filmy</a:t>
            </a:r>
          </a:p>
        </p:txBody>
      </p:sp>
    </p:spTree>
    <p:extLst>
      <p:ext uri="{BB962C8B-B14F-4D97-AF65-F5344CB8AC3E}">
        <p14:creationId xmlns:p14="http://schemas.microsoft.com/office/powerpoint/2010/main" val="18839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9610" y="1028700"/>
            <a:ext cx="6777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cs-CZ" sz="4400" dirty="0" smtClean="0"/>
              <a:t>Vylepšení do budoucna</a:t>
            </a:r>
            <a:endParaRPr lang="cs-CZ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2599" y="2642632"/>
            <a:ext cx="8051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Televizní program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Filtrování filmů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Optimalizace výkonu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Komentáře a recenze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sz="2400" dirty="0" smtClean="0">
                <a:cs typeface="Times New Roman" panose="02020603050405020304" pitchFamily="18" charset="0"/>
              </a:rPr>
              <a:t>Internetová záloha</a:t>
            </a:r>
            <a:endParaRPr lang="cs-CZ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3098800"/>
            <a:ext cx="411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 smtClean="0"/>
              <a:t>Děkuji za pozornost.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4023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ysClr val="windowText" lastClr="000000"/>
      </a:dk1>
      <a:lt1>
        <a:srgbClr val="000000"/>
      </a:lt1>
      <a:dk2>
        <a:srgbClr val="FFFFFF"/>
      </a:dk2>
      <a:lt2>
        <a:srgbClr val="000000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648</TotalTime>
  <Words>152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</vt:lpstr>
      <vt:lpstr>MovieList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MovieList</dc:title>
  <dc:creator>Adam</dc:creator>
  <cp:lastModifiedBy>Adam</cp:lastModifiedBy>
  <cp:revision>18</cp:revision>
  <dcterms:created xsi:type="dcterms:W3CDTF">2017-05-15T09:17:16Z</dcterms:created>
  <dcterms:modified xsi:type="dcterms:W3CDTF">2017-05-16T08:43:11Z</dcterms:modified>
</cp:coreProperties>
</file>