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72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2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5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72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6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62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8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9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0EE9-ECEA-40CC-BCCA-C6B38014443A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62C2-E716-48C9-8DB3-6960F31F9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 craft 2 bot (</a:t>
            </a:r>
            <a:r>
              <a:rPr lang="en-US" dirty="0" err="1" smtClean="0"/>
              <a:t>ubunta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(bot is dead </a:t>
            </a:r>
            <a:r>
              <a:rPr lang="en-US" dirty="0" err="1" smtClean="0"/>
              <a:t>rigt</a:t>
            </a:r>
            <a:r>
              <a:rPr lang="en-US" dirty="0" smtClean="0"/>
              <a:t> now)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48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</a:t>
            </a:r>
            <a:r>
              <a:rPr lang="en-US" dirty="0" err="1" smtClean="0"/>
              <a:t>shold</a:t>
            </a:r>
            <a:r>
              <a:rPr lang="en-US" dirty="0" smtClean="0"/>
              <a:t> do?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698" y="1534679"/>
            <a:ext cx="10515600" cy="4351338"/>
          </a:xfrm>
        </p:spPr>
        <p:txBody>
          <a:bodyPr/>
          <a:lstStyle/>
          <a:p>
            <a:r>
              <a:rPr lang="en-US" dirty="0" smtClean="0"/>
              <a:t>1) You need to download distributive of </a:t>
            </a:r>
            <a:r>
              <a:rPr lang="en-US" dirty="0" err="1" smtClean="0"/>
              <a:t>ubunta</a:t>
            </a:r>
            <a:r>
              <a:rPr lang="en-US" dirty="0" smtClean="0"/>
              <a:t> and virtual box.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13" y="2182958"/>
            <a:ext cx="8133849" cy="457529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5361709" y="3948545"/>
            <a:ext cx="423949" cy="1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 rot="10800000" flipV="1">
            <a:off x="4695583" y="3761750"/>
            <a:ext cx="109007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Кликаем сюда</a:t>
            </a:r>
            <a:endParaRPr lang="ru-RU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0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do?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8054"/>
            <a:ext cx="10515600" cy="4351338"/>
          </a:xfrm>
        </p:spPr>
        <p:txBody>
          <a:bodyPr/>
          <a:lstStyle/>
          <a:p>
            <a:r>
              <a:rPr lang="en-US" dirty="0" smtClean="0"/>
              <a:t>2) create your virtual disk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42" y="1917422"/>
            <a:ext cx="8623838" cy="485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do?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2993"/>
            <a:ext cx="10515600" cy="4351338"/>
          </a:xfrm>
        </p:spPr>
        <p:txBody>
          <a:bodyPr/>
          <a:lstStyle/>
          <a:p>
            <a:r>
              <a:rPr lang="en-US" dirty="0" smtClean="0"/>
              <a:t>3) Choose the right ide, its very important!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7" y="2096106"/>
            <a:ext cx="8347363" cy="46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6214" y="281997"/>
            <a:ext cx="10515600" cy="1325563"/>
          </a:xfrm>
        </p:spPr>
        <p:txBody>
          <a:bodyPr/>
          <a:lstStyle/>
          <a:p>
            <a:r>
              <a:rPr lang="en-US" dirty="0" smtClean="0"/>
              <a:t>Congratulations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670" y="1210733"/>
            <a:ext cx="7411084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python with console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682" y="1576243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sc2 and wine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57" y="1453774"/>
            <a:ext cx="6588974" cy="49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2493294"/>
            <a:ext cx="6276975" cy="2533650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28650" y="1939925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2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644" y="1530350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73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Star craft 2 bot (ubunta)</vt:lpstr>
      <vt:lpstr>What you shold do?</vt:lpstr>
      <vt:lpstr>What should you do?</vt:lpstr>
      <vt:lpstr>What should you do?</vt:lpstr>
      <vt:lpstr>Congratulations</vt:lpstr>
      <vt:lpstr>Download python with console</vt:lpstr>
      <vt:lpstr>Download sc2 and wine</vt:lpstr>
      <vt:lpstr>Code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craft 2 bot (ubunta)</dc:title>
  <dc:creator>Max2017</dc:creator>
  <cp:lastModifiedBy>Max2017</cp:lastModifiedBy>
  <cp:revision>4</cp:revision>
  <dcterms:created xsi:type="dcterms:W3CDTF">2019-07-12T09:41:54Z</dcterms:created>
  <dcterms:modified xsi:type="dcterms:W3CDTF">2019-07-12T10:09:08Z</dcterms:modified>
</cp:coreProperties>
</file>