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3"/>
    <p:sldMasterId id="2147483687" r:id="rId4"/>
  </p:sldMasterIdLst>
  <p:notesMasterIdLst>
    <p:notesMasterId r:id="rId21"/>
  </p:notesMasterIdLst>
  <p:sldIdLst>
    <p:sldId id="291" r:id="rId5"/>
    <p:sldId id="375" r:id="rId6"/>
    <p:sldId id="386" r:id="rId7"/>
    <p:sldId id="473" r:id="rId8"/>
    <p:sldId id="475" r:id="rId9"/>
    <p:sldId id="474" r:id="rId10"/>
    <p:sldId id="476" r:id="rId11"/>
    <p:sldId id="477" r:id="rId12"/>
    <p:sldId id="387" r:id="rId13"/>
    <p:sldId id="479" r:id="rId14"/>
    <p:sldId id="478" r:id="rId15"/>
    <p:sldId id="472" r:id="rId16"/>
    <p:sldId id="395" r:id="rId17"/>
    <p:sldId id="416" r:id="rId18"/>
    <p:sldId id="415" r:id="rId19"/>
    <p:sldId id="45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7386" autoAdjust="0"/>
  </p:normalViewPr>
  <p:slideViewPr>
    <p:cSldViewPr snapToGrid="0">
      <p:cViewPr varScale="1">
        <p:scale>
          <a:sx n="107" d="100"/>
          <a:sy n="107" d="100"/>
        </p:scale>
        <p:origin x="612"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03595DB0-CAB0-43A2-8F1A-BAD60DED8135}"/>
    <pc:docChg chg="custSel addSld modSld">
      <pc:chgData name="filip geens" userId="7123bf18c6040445" providerId="LiveId" clId="{03595DB0-CAB0-43A2-8F1A-BAD60DED8135}" dt="2019-02-06T07:38:48.316" v="79" actId="1076"/>
      <pc:docMkLst>
        <pc:docMk/>
      </pc:docMkLst>
      <pc:sldChg chg="addSp">
        <pc:chgData name="filip geens" userId="7123bf18c6040445" providerId="LiveId" clId="{03595DB0-CAB0-43A2-8F1A-BAD60DED8135}" dt="2019-02-05T16:59:21.622" v="0"/>
        <pc:sldMkLst>
          <pc:docMk/>
          <pc:sldMk cId="3648750432" sldId="258"/>
        </pc:sldMkLst>
        <pc:inkChg chg="add">
          <ac:chgData name="filip geens" userId="7123bf18c6040445" providerId="LiveId" clId="{03595DB0-CAB0-43A2-8F1A-BAD60DED8135}" dt="2019-02-05T16:59:21.622" v="0"/>
          <ac:inkMkLst>
            <pc:docMk/>
            <pc:sldMk cId="3648750432" sldId="258"/>
            <ac:inkMk id="5" creationId="{3B2AAE92-E762-4064-A197-81EE9D80BACA}"/>
          </ac:inkMkLst>
        </pc:inkChg>
      </pc:sldChg>
      <pc:sldChg chg="modSp add">
        <pc:chgData name="filip geens" userId="7123bf18c6040445" providerId="LiveId" clId="{03595DB0-CAB0-43A2-8F1A-BAD60DED8135}" dt="2019-02-06T07:38:48.316" v="79" actId="1076"/>
        <pc:sldMkLst>
          <pc:docMk/>
          <pc:sldMk cId="962643911" sldId="290"/>
        </pc:sldMkLst>
        <pc:spChg chg="mod">
          <ac:chgData name="filip geens" userId="7123bf18c6040445" providerId="LiveId" clId="{03595DB0-CAB0-43A2-8F1A-BAD60DED8135}" dt="2019-02-06T07:38:46.615" v="78" actId="20577"/>
          <ac:spMkLst>
            <pc:docMk/>
            <pc:sldMk cId="962643911" sldId="290"/>
            <ac:spMk id="2" creationId="{E40FE6B8-8721-41F4-86B2-42D8F7340970}"/>
          </ac:spMkLst>
        </pc:spChg>
        <pc:spChg chg="mod">
          <ac:chgData name="filip geens" userId="7123bf18c6040445" providerId="LiveId" clId="{03595DB0-CAB0-43A2-8F1A-BAD60DED8135}" dt="2019-02-06T07:38:48.316" v="79" actId="1076"/>
          <ac:spMkLst>
            <pc:docMk/>
            <pc:sldMk cId="962643911" sldId="290"/>
            <ac:spMk id="3" creationId="{3F499D2A-5BCE-42B4-958B-8FCB6F4BB23B}"/>
          </ac:spMkLst>
        </pc:spChg>
      </pc:sldChg>
    </pc:docChg>
  </pc:docChgLst>
  <pc:docChgLst>
    <pc:chgData name="filip geens" userId="7123bf18c6040445" providerId="LiveId" clId="{9024C1CE-5DDE-493B-A675-FA60383E23E4}"/>
    <pc:docChg chg="undo custSel addSld delSld modSld modMainMaster">
      <pc:chgData name="filip geens" userId="7123bf18c6040445" providerId="LiveId" clId="{9024C1CE-5DDE-493B-A675-FA60383E23E4}" dt="2019-02-19T15:47:51.195" v="17171" actId="20577"/>
      <pc:docMkLst>
        <pc:docMk/>
      </pc:docMkLst>
      <pc:sldChg chg="modSp">
        <pc:chgData name="filip geens" userId="7123bf18c6040445" providerId="LiveId" clId="{9024C1CE-5DDE-493B-A675-FA60383E23E4}" dt="2019-02-05T14:19:59.329" v="17055" actId="790"/>
        <pc:sldMkLst>
          <pc:docMk/>
          <pc:sldMk cId="1871112781" sldId="256"/>
        </pc:sldMkLst>
        <pc:spChg chg="mod">
          <ac:chgData name="filip geens" userId="7123bf18c6040445" providerId="LiveId" clId="{9024C1CE-5DDE-493B-A675-FA60383E23E4}" dt="2019-02-05T14:19:53.399" v="17054" actId="790"/>
          <ac:spMkLst>
            <pc:docMk/>
            <pc:sldMk cId="1871112781" sldId="256"/>
            <ac:spMk id="2" creationId="{375FA1C2-D445-4F91-A161-9B9BC801F29A}"/>
          </ac:spMkLst>
        </pc:spChg>
        <pc:spChg chg="mod">
          <ac:chgData name="filip geens" userId="7123bf18c6040445" providerId="LiveId" clId="{9024C1CE-5DDE-493B-A675-FA60383E23E4}" dt="2019-02-05T14:19:59.329" v="17055" actId="790"/>
          <ac:spMkLst>
            <pc:docMk/>
            <pc:sldMk cId="1871112781" sldId="256"/>
            <ac:spMk id="3" creationId="{CE27B69A-3D46-44F7-A8B2-8A77F88A111E}"/>
          </ac:spMkLst>
        </pc:spChg>
      </pc:sldChg>
      <pc:sldChg chg="modSp modAnim">
        <pc:chgData name="filip geens" userId="7123bf18c6040445" providerId="LiveId" clId="{9024C1CE-5DDE-493B-A675-FA60383E23E4}" dt="2019-02-05T17:01:26.334" v="17062" actId="20577"/>
        <pc:sldMkLst>
          <pc:docMk/>
          <pc:sldMk cId="4147859602" sldId="257"/>
        </pc:sldMkLst>
        <pc:spChg chg="mod">
          <ac:chgData name="filip geens" userId="7123bf18c6040445" providerId="LiveId" clId="{9024C1CE-5DDE-493B-A675-FA60383E23E4}" dt="2019-02-05T17:01:10.654" v="17061" actId="20577"/>
          <ac:spMkLst>
            <pc:docMk/>
            <pc:sldMk cId="4147859602" sldId="257"/>
            <ac:spMk id="2" creationId="{ACF9E2BE-C7B8-47EE-90B9-D942AD27D07B}"/>
          </ac:spMkLst>
        </pc:spChg>
        <pc:spChg chg="mod">
          <ac:chgData name="filip geens" userId="7123bf18c6040445" providerId="LiveId" clId="{9024C1CE-5DDE-493B-A675-FA60383E23E4}" dt="2019-02-05T17:01:26.334" v="17062" actId="20577"/>
          <ac:spMkLst>
            <pc:docMk/>
            <pc:sldMk cId="4147859602" sldId="257"/>
            <ac:spMk id="3" creationId="{285E8575-1DF3-4881-93FD-31FE2C554F18}"/>
          </ac:spMkLst>
        </pc:spChg>
      </pc:sldChg>
      <pc:sldChg chg="addSp delSp modSp add modAnim">
        <pc:chgData name="filip geens" userId="7123bf18c6040445" providerId="LiveId" clId="{9024C1CE-5DDE-493B-A675-FA60383E23E4}" dt="2019-02-05T17:00:51.821" v="17060"/>
        <pc:sldMkLst>
          <pc:docMk/>
          <pc:sldMk cId="3648750432" sldId="258"/>
        </pc:sldMkLst>
        <pc:spChg chg="mod">
          <ac:chgData name="filip geens" userId="7123bf18c6040445" providerId="LiveId" clId="{9024C1CE-5DDE-493B-A675-FA60383E23E4}" dt="2019-02-05T12:43:07.678" v="16147" actId="790"/>
          <ac:spMkLst>
            <pc:docMk/>
            <pc:sldMk cId="3648750432" sldId="258"/>
            <ac:spMk id="2" creationId="{409D9779-4177-419E-BFCD-16063D2F5B7B}"/>
          </ac:spMkLst>
        </pc:spChg>
        <pc:spChg chg="mod">
          <ac:chgData name="filip geens" userId="7123bf18c6040445" providerId="LiveId" clId="{9024C1CE-5DDE-493B-A675-FA60383E23E4}" dt="2019-02-05T12:40:24.338" v="16143" actId="790"/>
          <ac:spMkLst>
            <pc:docMk/>
            <pc:sldMk cId="3648750432" sldId="258"/>
            <ac:spMk id="3" creationId="{051604C4-D021-4215-8C26-14AD1CE4F708}"/>
          </ac:spMkLst>
        </pc:spChg>
        <pc:spChg chg="add del mod">
          <ac:chgData name="filip geens" userId="7123bf18c6040445" providerId="LiveId" clId="{9024C1CE-5DDE-493B-A675-FA60383E23E4}" dt="2019-02-04T09:45:17.484" v="216" actId="478"/>
          <ac:spMkLst>
            <pc:docMk/>
            <pc:sldMk cId="3648750432" sldId="258"/>
            <ac:spMk id="4" creationId="{3A19E7E9-6FA6-42D1-B53E-0AB91633F9D9}"/>
          </ac:spMkLst>
        </pc:spChg>
        <pc:spChg chg="add del mod">
          <ac:chgData name="filip geens" userId="7123bf18c6040445" providerId="LiveId" clId="{9024C1CE-5DDE-493B-A675-FA60383E23E4}" dt="2019-02-04T09:43:28.282" v="211"/>
          <ac:spMkLst>
            <pc:docMk/>
            <pc:sldMk cId="3648750432" sldId="258"/>
            <ac:spMk id="5" creationId="{13014DC3-C4CC-4126-A856-AEE4246C517C}"/>
          </ac:spMkLst>
        </pc:spChg>
      </pc:sldChg>
      <pc:sldChg chg="modSp add modAnim">
        <pc:chgData name="filip geens" userId="7123bf18c6040445" providerId="LiveId" clId="{9024C1CE-5DDE-493B-A675-FA60383E23E4}" dt="2019-02-05T12:45:17.002" v="16155"/>
        <pc:sldMkLst>
          <pc:docMk/>
          <pc:sldMk cId="3210321419" sldId="259"/>
        </pc:sldMkLst>
        <pc:spChg chg="mod">
          <ac:chgData name="filip geens" userId="7123bf18c6040445" providerId="LiveId" clId="{9024C1CE-5DDE-493B-A675-FA60383E23E4}" dt="2019-02-04T10:10:50.075" v="678" actId="20577"/>
          <ac:spMkLst>
            <pc:docMk/>
            <pc:sldMk cId="3210321419" sldId="259"/>
            <ac:spMk id="2" creationId="{82B8AA03-129F-4175-A47C-B61388A144AE}"/>
          </ac:spMkLst>
        </pc:spChg>
        <pc:spChg chg="mod">
          <ac:chgData name="filip geens" userId="7123bf18c6040445" providerId="LiveId" clId="{9024C1CE-5DDE-493B-A675-FA60383E23E4}" dt="2019-02-05T12:44:37.585" v="16152" actId="790"/>
          <ac:spMkLst>
            <pc:docMk/>
            <pc:sldMk cId="3210321419" sldId="259"/>
            <ac:spMk id="3" creationId="{8038FE22-97A4-48CE-AE7D-4904E4268E41}"/>
          </ac:spMkLst>
        </pc:spChg>
      </pc:sldChg>
      <pc:sldChg chg="addSp modSp add modAnim">
        <pc:chgData name="filip geens" userId="7123bf18c6040445" providerId="LiveId" clId="{9024C1CE-5DDE-493B-A675-FA60383E23E4}" dt="2019-02-05T12:47:46.100" v="16171"/>
        <pc:sldMkLst>
          <pc:docMk/>
          <pc:sldMk cId="3174588031" sldId="260"/>
        </pc:sldMkLst>
        <pc:spChg chg="mod">
          <ac:chgData name="filip geens" userId="7123bf18c6040445" providerId="LiveId" clId="{9024C1CE-5DDE-493B-A675-FA60383E23E4}" dt="2019-02-04T10:31:27.169" v="1850" actId="790"/>
          <ac:spMkLst>
            <pc:docMk/>
            <pc:sldMk cId="3174588031" sldId="260"/>
            <ac:spMk id="2" creationId="{B40D5EF2-5E18-43EA-BF02-28119D427383}"/>
          </ac:spMkLst>
        </pc:spChg>
        <pc:spChg chg="mod">
          <ac:chgData name="filip geens" userId="7123bf18c6040445" providerId="LiveId" clId="{9024C1CE-5DDE-493B-A675-FA60383E23E4}" dt="2019-02-05T12:44:51.858" v="16153" actId="790"/>
          <ac:spMkLst>
            <pc:docMk/>
            <pc:sldMk cId="3174588031" sldId="260"/>
            <ac:spMk id="3" creationId="{B8446A41-1847-4C33-8EDB-B4F1F0876B3A}"/>
          </ac:spMkLst>
        </pc:spChg>
        <pc:spChg chg="add mod">
          <ac:chgData name="filip geens" userId="7123bf18c6040445" providerId="LiveId" clId="{9024C1CE-5DDE-493B-A675-FA60383E23E4}" dt="2019-02-04T10:27:07.232" v="1707" actId="164"/>
          <ac:spMkLst>
            <pc:docMk/>
            <pc:sldMk cId="3174588031" sldId="260"/>
            <ac:spMk id="4" creationId="{B49466D6-1092-4C73-BF15-E8CB254185FE}"/>
          </ac:spMkLst>
        </pc:spChg>
        <pc:spChg chg="add mod">
          <ac:chgData name="filip geens" userId="7123bf18c6040445" providerId="LiveId" clId="{9024C1CE-5DDE-493B-A675-FA60383E23E4}" dt="2019-02-04T10:29:03.951" v="1835" actId="1076"/>
          <ac:spMkLst>
            <pc:docMk/>
            <pc:sldMk cId="3174588031" sldId="260"/>
            <ac:spMk id="5" creationId="{CC103AF2-D03C-4225-B7D9-AEE7DD8E62D5}"/>
          </ac:spMkLst>
        </pc:spChg>
        <pc:spChg chg="add mod">
          <ac:chgData name="filip geens" userId="7123bf18c6040445" providerId="LiveId" clId="{9024C1CE-5DDE-493B-A675-FA60383E23E4}" dt="2019-02-04T10:27:07.232" v="1707" actId="164"/>
          <ac:spMkLst>
            <pc:docMk/>
            <pc:sldMk cId="3174588031" sldId="260"/>
            <ac:spMk id="6" creationId="{53D96AD9-DFD3-434E-BF14-7AD48BDEB998}"/>
          </ac:spMkLst>
        </pc:spChg>
        <pc:spChg chg="add mod">
          <ac:chgData name="filip geens" userId="7123bf18c6040445" providerId="LiveId" clId="{9024C1CE-5DDE-493B-A675-FA60383E23E4}" dt="2019-02-04T10:30:20.105" v="1849" actId="164"/>
          <ac:spMkLst>
            <pc:docMk/>
            <pc:sldMk cId="3174588031" sldId="260"/>
            <ac:spMk id="8" creationId="{9A6A7A62-9ABB-43B4-9D51-16FD21CE1EB3}"/>
          </ac:spMkLst>
        </pc:spChg>
        <pc:spChg chg="add mod">
          <ac:chgData name="filip geens" userId="7123bf18c6040445" providerId="LiveId" clId="{9024C1CE-5DDE-493B-A675-FA60383E23E4}" dt="2019-02-04T10:30:20.105" v="1849" actId="164"/>
          <ac:spMkLst>
            <pc:docMk/>
            <pc:sldMk cId="3174588031" sldId="260"/>
            <ac:spMk id="9" creationId="{F4995870-BB46-40E4-BAB8-AAAE8B98F833}"/>
          </ac:spMkLst>
        </pc:spChg>
        <pc:spChg chg="add mod">
          <ac:chgData name="filip geens" userId="7123bf18c6040445" providerId="LiveId" clId="{9024C1CE-5DDE-493B-A675-FA60383E23E4}" dt="2019-02-04T10:29:52.432" v="1841" actId="164"/>
          <ac:spMkLst>
            <pc:docMk/>
            <pc:sldMk cId="3174588031" sldId="260"/>
            <ac:spMk id="10" creationId="{561594D5-2F5B-4759-9D22-9C758786D831}"/>
          </ac:spMkLst>
        </pc:spChg>
        <pc:spChg chg="add mod">
          <ac:chgData name="filip geens" userId="7123bf18c6040445" providerId="LiveId" clId="{9024C1CE-5DDE-493B-A675-FA60383E23E4}" dt="2019-02-04T10:30:09.207" v="1848" actId="14100"/>
          <ac:spMkLst>
            <pc:docMk/>
            <pc:sldMk cId="3174588031" sldId="260"/>
            <ac:spMk id="11" creationId="{D135E554-5910-4AB8-AEEE-77CD29C77EA7}"/>
          </ac:spMkLst>
        </pc:spChg>
        <pc:grpChg chg="add mod">
          <ac:chgData name="filip geens" userId="7123bf18c6040445" providerId="LiveId" clId="{9024C1CE-5DDE-493B-A675-FA60383E23E4}" dt="2019-02-04T10:29:07.378" v="1836" actId="1076"/>
          <ac:grpSpMkLst>
            <pc:docMk/>
            <pc:sldMk cId="3174588031" sldId="260"/>
            <ac:grpSpMk id="7" creationId="{68E75439-8A4B-4A63-B78E-FA2CC3F06893}"/>
          </ac:grpSpMkLst>
        </pc:grpChg>
        <pc:grpChg chg="add mod">
          <ac:chgData name="filip geens" userId="7123bf18c6040445" providerId="LiveId" clId="{9024C1CE-5DDE-493B-A675-FA60383E23E4}" dt="2019-02-04T10:30:20.105" v="1849" actId="164"/>
          <ac:grpSpMkLst>
            <pc:docMk/>
            <pc:sldMk cId="3174588031" sldId="260"/>
            <ac:grpSpMk id="12" creationId="{16F5AF85-C35D-4F67-8CEA-1DF2A9F8146B}"/>
          </ac:grpSpMkLst>
        </pc:grpChg>
        <pc:grpChg chg="add mod">
          <ac:chgData name="filip geens" userId="7123bf18c6040445" providerId="LiveId" clId="{9024C1CE-5DDE-493B-A675-FA60383E23E4}" dt="2019-02-04T10:30:20.105" v="1849" actId="164"/>
          <ac:grpSpMkLst>
            <pc:docMk/>
            <pc:sldMk cId="3174588031" sldId="260"/>
            <ac:grpSpMk id="13" creationId="{1C3526E8-6ECC-4C81-9FAB-8D35EAA05561}"/>
          </ac:grpSpMkLst>
        </pc:grpChg>
      </pc:sldChg>
      <pc:sldChg chg="modSp add modAnim">
        <pc:chgData name="filip geens" userId="7123bf18c6040445" providerId="LiveId" clId="{9024C1CE-5DDE-493B-A675-FA60383E23E4}" dt="2019-02-05T17:01:42.325" v="17063" actId="20577"/>
        <pc:sldMkLst>
          <pc:docMk/>
          <pc:sldMk cId="2764356268" sldId="261"/>
        </pc:sldMkLst>
        <pc:spChg chg="mod">
          <ac:chgData name="filip geens" userId="7123bf18c6040445" providerId="LiveId" clId="{9024C1CE-5DDE-493B-A675-FA60383E23E4}" dt="2019-02-04T10:43:02.312" v="2618" actId="790"/>
          <ac:spMkLst>
            <pc:docMk/>
            <pc:sldMk cId="2764356268" sldId="261"/>
            <ac:spMk id="2" creationId="{11279096-0F39-4CF6-B31C-546C46826B55}"/>
          </ac:spMkLst>
        </pc:spChg>
        <pc:spChg chg="mod">
          <ac:chgData name="filip geens" userId="7123bf18c6040445" providerId="LiveId" clId="{9024C1CE-5DDE-493B-A675-FA60383E23E4}" dt="2019-02-05T17:01:42.325" v="17063" actId="20577"/>
          <ac:spMkLst>
            <pc:docMk/>
            <pc:sldMk cId="2764356268" sldId="261"/>
            <ac:spMk id="3" creationId="{39BAFB7D-F9CE-44BA-A1B9-EB83AE1BD6A9}"/>
          </ac:spMkLst>
        </pc:spChg>
      </pc:sldChg>
      <pc:sldChg chg="modSp add modAnim">
        <pc:chgData name="filip geens" userId="7123bf18c6040445" providerId="LiveId" clId="{9024C1CE-5DDE-493B-A675-FA60383E23E4}" dt="2019-02-05T12:51:05.307" v="16290"/>
        <pc:sldMkLst>
          <pc:docMk/>
          <pc:sldMk cId="411917493" sldId="262"/>
        </pc:sldMkLst>
        <pc:spChg chg="mod">
          <ac:chgData name="filip geens" userId="7123bf18c6040445" providerId="LiveId" clId="{9024C1CE-5DDE-493B-A675-FA60383E23E4}" dt="2019-02-05T12:50:16.654" v="16287" actId="790"/>
          <ac:spMkLst>
            <pc:docMk/>
            <pc:sldMk cId="411917493" sldId="262"/>
            <ac:spMk id="2" creationId="{8AE463F6-290A-4658-BE22-328E043FB449}"/>
          </ac:spMkLst>
        </pc:spChg>
        <pc:spChg chg="mod">
          <ac:chgData name="filip geens" userId="7123bf18c6040445" providerId="LiveId" clId="{9024C1CE-5DDE-493B-A675-FA60383E23E4}" dt="2019-02-05T12:50:08.513" v="16286" actId="14100"/>
          <ac:spMkLst>
            <pc:docMk/>
            <pc:sldMk cId="411917493" sldId="262"/>
            <ac:spMk id="3" creationId="{C394B2A9-D44F-4973-AC8C-C365C54879FE}"/>
          </ac:spMkLst>
        </pc:spChg>
      </pc:sldChg>
      <pc:sldChg chg="modSp add modAnim">
        <pc:chgData name="filip geens" userId="7123bf18c6040445" providerId="LiveId" clId="{9024C1CE-5DDE-493B-A675-FA60383E23E4}" dt="2019-02-05T12:51:40.493" v="16291"/>
        <pc:sldMkLst>
          <pc:docMk/>
          <pc:sldMk cId="2776444491" sldId="263"/>
        </pc:sldMkLst>
        <pc:spChg chg="mod">
          <ac:chgData name="filip geens" userId="7123bf18c6040445" providerId="LiveId" clId="{9024C1CE-5DDE-493B-A675-FA60383E23E4}" dt="2019-02-04T12:53:32.045" v="3277" actId="14100"/>
          <ac:spMkLst>
            <pc:docMk/>
            <pc:sldMk cId="2776444491" sldId="263"/>
            <ac:spMk id="2" creationId="{ED6E6F53-43B6-490C-AF49-3D9DB45EF939}"/>
          </ac:spMkLst>
        </pc:spChg>
        <pc:spChg chg="mod">
          <ac:chgData name="filip geens" userId="7123bf18c6040445" providerId="LiveId" clId="{9024C1CE-5DDE-493B-A675-FA60383E23E4}" dt="2019-02-05T07:53:22.484" v="10225" actId="313"/>
          <ac:spMkLst>
            <pc:docMk/>
            <pc:sldMk cId="2776444491" sldId="263"/>
            <ac:spMk id="3" creationId="{9F0D7122-1E76-4912-97B7-92B339213E70}"/>
          </ac:spMkLst>
        </pc:spChg>
      </pc:sldChg>
      <pc:sldChg chg="modSp add modAnim">
        <pc:chgData name="filip geens" userId="7123bf18c6040445" providerId="LiveId" clId="{9024C1CE-5DDE-493B-A675-FA60383E23E4}" dt="2019-02-05T17:03:01.644" v="17091" actId="20577"/>
        <pc:sldMkLst>
          <pc:docMk/>
          <pc:sldMk cId="1929660469" sldId="264"/>
        </pc:sldMkLst>
        <pc:spChg chg="mod">
          <ac:chgData name="filip geens" userId="7123bf18c6040445" providerId="LiveId" clId="{9024C1CE-5DDE-493B-A675-FA60383E23E4}" dt="2019-02-04T13:07:03.255" v="3656" actId="20577"/>
          <ac:spMkLst>
            <pc:docMk/>
            <pc:sldMk cId="1929660469" sldId="264"/>
            <ac:spMk id="2" creationId="{424B0CF5-0BCF-4677-A4D6-E6C1B83EBA60}"/>
          </ac:spMkLst>
        </pc:spChg>
        <pc:spChg chg="mod">
          <ac:chgData name="filip geens" userId="7123bf18c6040445" providerId="LiveId" clId="{9024C1CE-5DDE-493B-A675-FA60383E23E4}" dt="2019-02-05T17:03:01.644" v="17091" actId="20577"/>
          <ac:spMkLst>
            <pc:docMk/>
            <pc:sldMk cId="1929660469" sldId="264"/>
            <ac:spMk id="3" creationId="{B7595B8E-CC55-47A1-AEC7-46161EA6CF00}"/>
          </ac:spMkLst>
        </pc:spChg>
      </pc:sldChg>
      <pc:sldChg chg="modSp add modAnim">
        <pc:chgData name="filip geens" userId="7123bf18c6040445" providerId="LiveId" clId="{9024C1CE-5DDE-493B-A675-FA60383E23E4}" dt="2019-02-05T12:52:22.041" v="16293"/>
        <pc:sldMkLst>
          <pc:docMk/>
          <pc:sldMk cId="3020687779" sldId="265"/>
        </pc:sldMkLst>
        <pc:spChg chg="mod">
          <ac:chgData name="filip geens" userId="7123bf18c6040445" providerId="LiveId" clId="{9024C1CE-5DDE-493B-A675-FA60383E23E4}" dt="2019-02-04T13:12:40.919" v="4004" actId="14100"/>
          <ac:spMkLst>
            <pc:docMk/>
            <pc:sldMk cId="3020687779" sldId="265"/>
            <ac:spMk id="2" creationId="{6C031A36-E42D-413A-B891-44401DBAE4E8}"/>
          </ac:spMkLst>
        </pc:spChg>
        <pc:spChg chg="mod">
          <ac:chgData name="filip geens" userId="7123bf18c6040445" providerId="LiveId" clId="{9024C1CE-5DDE-493B-A675-FA60383E23E4}" dt="2019-02-04T13:37:03.156" v="4413" actId="15"/>
          <ac:spMkLst>
            <pc:docMk/>
            <pc:sldMk cId="3020687779" sldId="265"/>
            <ac:spMk id="3" creationId="{BA4A4290-4804-4EEC-9F09-AD43E380BCD7}"/>
          </ac:spMkLst>
        </pc:spChg>
      </pc:sldChg>
      <pc:sldChg chg="addSp delSp modSp add modAnim">
        <pc:chgData name="filip geens" userId="7123bf18c6040445" providerId="LiveId" clId="{9024C1CE-5DDE-493B-A675-FA60383E23E4}" dt="2019-02-05T17:03:57.939" v="17095" actId="20577"/>
        <pc:sldMkLst>
          <pc:docMk/>
          <pc:sldMk cId="3608440096" sldId="266"/>
        </pc:sldMkLst>
        <pc:spChg chg="mod">
          <ac:chgData name="filip geens" userId="7123bf18c6040445" providerId="LiveId" clId="{9024C1CE-5DDE-493B-A675-FA60383E23E4}" dt="2019-02-04T13:53:34.552" v="4435" actId="27636"/>
          <ac:spMkLst>
            <pc:docMk/>
            <pc:sldMk cId="3608440096" sldId="266"/>
            <ac:spMk id="2" creationId="{9EA1157D-4928-48DC-8415-1B219C50BC0C}"/>
          </ac:spMkLst>
        </pc:spChg>
        <pc:spChg chg="mod">
          <ac:chgData name="filip geens" userId="7123bf18c6040445" providerId="LiveId" clId="{9024C1CE-5DDE-493B-A675-FA60383E23E4}" dt="2019-02-05T17:03:57.939" v="17095" actId="20577"/>
          <ac:spMkLst>
            <pc:docMk/>
            <pc:sldMk cId="3608440096" sldId="266"/>
            <ac:spMk id="3" creationId="{81D31505-EA37-4329-9963-C6ED476E438B}"/>
          </ac:spMkLst>
        </pc:spChg>
        <pc:spChg chg="add mod">
          <ac:chgData name="filip geens" userId="7123bf18c6040445" providerId="LiveId" clId="{9024C1CE-5DDE-493B-A675-FA60383E23E4}" dt="2019-02-05T12:53:07.774" v="16295" actId="164"/>
          <ac:spMkLst>
            <pc:docMk/>
            <pc:sldMk cId="3608440096" sldId="266"/>
            <ac:spMk id="4" creationId="{562FB1B9-60A1-4D07-8A6C-873A2F74A8A3}"/>
          </ac:spMkLst>
        </pc:spChg>
        <pc:spChg chg="add mod">
          <ac:chgData name="filip geens" userId="7123bf18c6040445" providerId="LiveId" clId="{9024C1CE-5DDE-493B-A675-FA60383E23E4}" dt="2019-02-04T14:03:20.077" v="4675" actId="404"/>
          <ac:spMkLst>
            <pc:docMk/>
            <pc:sldMk cId="3608440096" sldId="266"/>
            <ac:spMk id="5" creationId="{56603B68-1616-4C11-8051-8B79A0432F83}"/>
          </ac:spMkLst>
        </pc:spChg>
        <pc:spChg chg="add del mod">
          <ac:chgData name="filip geens" userId="7123bf18c6040445" providerId="LiveId" clId="{9024C1CE-5DDE-493B-A675-FA60383E23E4}" dt="2019-02-04T14:01:16.037" v="4649" actId="478"/>
          <ac:spMkLst>
            <pc:docMk/>
            <pc:sldMk cId="3608440096" sldId="266"/>
            <ac:spMk id="6" creationId="{D1871E39-9FDE-403C-8967-1278E84CD40A}"/>
          </ac:spMkLst>
        </pc:spChg>
        <pc:spChg chg="add mod">
          <ac:chgData name="filip geens" userId="7123bf18c6040445" providerId="LiveId" clId="{9024C1CE-5DDE-493B-A675-FA60383E23E4}" dt="2019-02-04T14:04:14.429" v="4708" actId="20577"/>
          <ac:spMkLst>
            <pc:docMk/>
            <pc:sldMk cId="3608440096" sldId="266"/>
            <ac:spMk id="7" creationId="{A50C35FA-BB82-4530-A8EC-95A11C8E3C3A}"/>
          </ac:spMkLst>
        </pc:spChg>
        <pc:spChg chg="add mod">
          <ac:chgData name="filip geens" userId="7123bf18c6040445" providerId="LiveId" clId="{9024C1CE-5DDE-493B-A675-FA60383E23E4}" dt="2019-02-05T12:53:07.774" v="16295" actId="164"/>
          <ac:spMkLst>
            <pc:docMk/>
            <pc:sldMk cId="3608440096" sldId="266"/>
            <ac:spMk id="8" creationId="{8613600E-8C7E-448E-A415-74E4416C9979}"/>
          </ac:spMkLst>
        </pc:spChg>
        <pc:spChg chg="add mod">
          <ac:chgData name="filip geens" userId="7123bf18c6040445" providerId="LiveId" clId="{9024C1CE-5DDE-493B-A675-FA60383E23E4}" dt="2019-02-04T14:04:04.865" v="4701" actId="403"/>
          <ac:spMkLst>
            <pc:docMk/>
            <pc:sldMk cId="3608440096" sldId="266"/>
            <ac:spMk id="9" creationId="{2B1B087D-E64E-48D4-A9A8-384F3FD574DC}"/>
          </ac:spMkLst>
        </pc:spChg>
        <pc:spChg chg="add mod">
          <ac:chgData name="filip geens" userId="7123bf18c6040445" providerId="LiveId" clId="{9024C1CE-5DDE-493B-A675-FA60383E23E4}" dt="2019-02-05T12:53:07.774" v="16295" actId="164"/>
          <ac:spMkLst>
            <pc:docMk/>
            <pc:sldMk cId="3608440096" sldId="266"/>
            <ac:spMk id="13" creationId="{421C9497-5F98-49A8-94EC-F42060D9C270}"/>
          </ac:spMkLst>
        </pc:spChg>
        <pc:grpChg chg="add mod">
          <ac:chgData name="filip geens" userId="7123bf18c6040445" providerId="LiveId" clId="{9024C1CE-5DDE-493B-A675-FA60383E23E4}" dt="2019-02-05T12:53:07.774" v="16295" actId="164"/>
          <ac:grpSpMkLst>
            <pc:docMk/>
            <pc:sldMk cId="3608440096" sldId="266"/>
            <ac:grpSpMk id="6" creationId="{92F1FE98-8E1D-4C07-8187-A7879838B4BD}"/>
          </ac:grpSpMkLst>
        </pc:grpChg>
        <pc:grpChg chg="add mod">
          <ac:chgData name="filip geens" userId="7123bf18c6040445" providerId="LiveId" clId="{9024C1CE-5DDE-493B-A675-FA60383E23E4}" dt="2019-02-05T12:53:07.774" v="16295" actId="164"/>
          <ac:grpSpMkLst>
            <pc:docMk/>
            <pc:sldMk cId="3608440096" sldId="266"/>
            <ac:grpSpMk id="12" creationId="{DEFB16F5-CDEC-4AD1-ACCB-1D248B38F2CE}"/>
          </ac:grpSpMkLst>
        </pc:grpChg>
        <pc:cxnChg chg="add mod">
          <ac:chgData name="filip geens" userId="7123bf18c6040445" providerId="LiveId" clId="{9024C1CE-5DDE-493B-A675-FA60383E23E4}" dt="2019-02-05T12:53:07.774" v="16295" actId="164"/>
          <ac:cxnSpMkLst>
            <pc:docMk/>
            <pc:sldMk cId="3608440096" sldId="266"/>
            <ac:cxnSpMk id="11" creationId="{4E3DAD91-A4B9-49D5-A337-BB1CAE80EFDF}"/>
          </ac:cxnSpMkLst>
        </pc:cxnChg>
        <pc:cxnChg chg="add mod">
          <ac:chgData name="filip geens" userId="7123bf18c6040445" providerId="LiveId" clId="{9024C1CE-5DDE-493B-A675-FA60383E23E4}" dt="2019-02-05T12:53:07.774" v="16295" actId="164"/>
          <ac:cxnSpMkLst>
            <pc:docMk/>
            <pc:sldMk cId="3608440096" sldId="266"/>
            <ac:cxnSpMk id="15" creationId="{658F509A-2EC1-4F80-8CAE-50310B5D6591}"/>
          </ac:cxnSpMkLst>
        </pc:cxnChg>
      </pc:sldChg>
      <pc:sldChg chg="modSp add modAnim">
        <pc:chgData name="filip geens" userId="7123bf18c6040445" providerId="LiveId" clId="{9024C1CE-5DDE-493B-A675-FA60383E23E4}" dt="2019-02-05T17:04:16.847" v="17096" actId="20577"/>
        <pc:sldMkLst>
          <pc:docMk/>
          <pc:sldMk cId="2538391161" sldId="267"/>
        </pc:sldMkLst>
        <pc:spChg chg="mod">
          <ac:chgData name="filip geens" userId="7123bf18c6040445" providerId="LiveId" clId="{9024C1CE-5DDE-493B-A675-FA60383E23E4}" dt="2019-02-04T14:13:11.349" v="5021" actId="790"/>
          <ac:spMkLst>
            <pc:docMk/>
            <pc:sldMk cId="2538391161" sldId="267"/>
            <ac:spMk id="2" creationId="{19AA1BAC-00C2-49D7-80D0-47AA4D56CD7A}"/>
          </ac:spMkLst>
        </pc:spChg>
        <pc:spChg chg="mod">
          <ac:chgData name="filip geens" userId="7123bf18c6040445" providerId="LiveId" clId="{9024C1CE-5DDE-493B-A675-FA60383E23E4}" dt="2019-02-05T17:04:16.847" v="17096" actId="20577"/>
          <ac:spMkLst>
            <pc:docMk/>
            <pc:sldMk cId="2538391161" sldId="267"/>
            <ac:spMk id="3" creationId="{E7898C1B-02F3-4742-A4D6-3D8D9F05E22E}"/>
          </ac:spMkLst>
        </pc:spChg>
      </pc:sldChg>
      <pc:sldChg chg="modSp add">
        <pc:chgData name="filip geens" userId="7123bf18c6040445" providerId="LiveId" clId="{9024C1CE-5DDE-493B-A675-FA60383E23E4}" dt="2019-02-05T12:54:40.619" v="16304" actId="313"/>
        <pc:sldMkLst>
          <pc:docMk/>
          <pc:sldMk cId="2507264710" sldId="268"/>
        </pc:sldMkLst>
        <pc:spChg chg="mod">
          <ac:chgData name="filip geens" userId="7123bf18c6040445" providerId="LiveId" clId="{9024C1CE-5DDE-493B-A675-FA60383E23E4}" dt="2019-02-04T14:17:07.388" v="5153" actId="14100"/>
          <ac:spMkLst>
            <pc:docMk/>
            <pc:sldMk cId="2507264710" sldId="268"/>
            <ac:spMk id="2" creationId="{0F637F01-1797-4E29-9973-9BA04A4962FA}"/>
          </ac:spMkLst>
        </pc:spChg>
        <pc:spChg chg="mod">
          <ac:chgData name="filip geens" userId="7123bf18c6040445" providerId="LiveId" clId="{9024C1CE-5DDE-493B-A675-FA60383E23E4}" dt="2019-02-05T12:54:40.619" v="16304" actId="313"/>
          <ac:spMkLst>
            <pc:docMk/>
            <pc:sldMk cId="2507264710" sldId="268"/>
            <ac:spMk id="3" creationId="{B6B23C49-8D1E-4C9A-8815-C8DBE7424EAC}"/>
          </ac:spMkLst>
        </pc:spChg>
      </pc:sldChg>
      <pc:sldChg chg="addSp modSp add">
        <pc:chgData name="filip geens" userId="7123bf18c6040445" providerId="LiveId" clId="{9024C1CE-5DDE-493B-A675-FA60383E23E4}" dt="2019-02-05T12:54:57.632" v="16306" actId="20577"/>
        <pc:sldMkLst>
          <pc:docMk/>
          <pc:sldMk cId="1238891021" sldId="269"/>
        </pc:sldMkLst>
        <pc:spChg chg="mod">
          <ac:chgData name="filip geens" userId="7123bf18c6040445" providerId="LiveId" clId="{9024C1CE-5DDE-493B-A675-FA60383E23E4}" dt="2019-02-05T07:55:07.852" v="10227" actId="790"/>
          <ac:spMkLst>
            <pc:docMk/>
            <pc:sldMk cId="1238891021" sldId="269"/>
            <ac:spMk id="2" creationId="{B2B18CA9-1CC8-44A4-9E98-700ADA685444}"/>
          </ac:spMkLst>
        </pc:spChg>
        <pc:spChg chg="mod">
          <ac:chgData name="filip geens" userId="7123bf18c6040445" providerId="LiveId" clId="{9024C1CE-5DDE-493B-A675-FA60383E23E4}" dt="2019-02-05T12:54:57.632" v="16306" actId="20577"/>
          <ac:spMkLst>
            <pc:docMk/>
            <pc:sldMk cId="1238891021" sldId="269"/>
            <ac:spMk id="3" creationId="{DCEB000F-100F-4DE6-AD69-021C658C31E8}"/>
          </ac:spMkLst>
        </pc:spChg>
        <pc:picChg chg="add mod">
          <ac:chgData name="filip geens" userId="7123bf18c6040445" providerId="LiveId" clId="{9024C1CE-5DDE-493B-A675-FA60383E23E4}" dt="2019-02-04T14:31:44.450" v="5874" actId="1076"/>
          <ac:picMkLst>
            <pc:docMk/>
            <pc:sldMk cId="1238891021" sldId="269"/>
            <ac:picMk id="4" creationId="{3CE212A3-62FA-491F-A5A8-1EEDF7F4CAE1}"/>
          </ac:picMkLst>
        </pc:picChg>
      </pc:sldChg>
      <pc:sldChg chg="addSp delSp modSp add modAnim">
        <pc:chgData name="filip geens" userId="7123bf18c6040445" providerId="LiveId" clId="{9024C1CE-5DDE-493B-A675-FA60383E23E4}" dt="2019-02-05T17:04:53.902" v="17097" actId="20577"/>
        <pc:sldMkLst>
          <pc:docMk/>
          <pc:sldMk cId="2289536968" sldId="270"/>
        </pc:sldMkLst>
        <pc:spChg chg="mod">
          <ac:chgData name="filip geens" userId="7123bf18c6040445" providerId="LiveId" clId="{9024C1CE-5DDE-493B-A675-FA60383E23E4}" dt="2019-02-05T07:55:18.602" v="10228" actId="790"/>
          <ac:spMkLst>
            <pc:docMk/>
            <pc:sldMk cId="2289536968" sldId="270"/>
            <ac:spMk id="2" creationId="{5FFEC218-9AFA-4EE9-99D4-EDD7821A1484}"/>
          </ac:spMkLst>
        </pc:spChg>
        <pc:spChg chg="mod">
          <ac:chgData name="filip geens" userId="7123bf18c6040445" providerId="LiveId" clId="{9024C1CE-5DDE-493B-A675-FA60383E23E4}" dt="2019-02-05T17:04:53.902" v="17097" actId="20577"/>
          <ac:spMkLst>
            <pc:docMk/>
            <pc:sldMk cId="2289536968" sldId="270"/>
            <ac:spMk id="3" creationId="{7250AD04-0239-46B2-B318-FAC840678C11}"/>
          </ac:spMkLst>
        </pc:spChg>
        <pc:spChg chg="add mod">
          <ac:chgData name="filip geens" userId="7123bf18c6040445" providerId="LiveId" clId="{9024C1CE-5DDE-493B-A675-FA60383E23E4}" dt="2019-02-04T14:45:24.089" v="6504" actId="164"/>
          <ac:spMkLst>
            <pc:docMk/>
            <pc:sldMk cId="2289536968" sldId="270"/>
            <ac:spMk id="4" creationId="{AB1CE66E-BF72-430A-8C67-7F52E7D3AF68}"/>
          </ac:spMkLst>
        </pc:spChg>
        <pc:spChg chg="add del mod">
          <ac:chgData name="filip geens" userId="7123bf18c6040445" providerId="LiveId" clId="{9024C1CE-5DDE-493B-A675-FA60383E23E4}" dt="2019-02-04T14:38:42.592" v="6188" actId="767"/>
          <ac:spMkLst>
            <pc:docMk/>
            <pc:sldMk cId="2289536968" sldId="270"/>
            <ac:spMk id="5" creationId="{51E2EE13-6BFD-479E-84F4-F46D28BDAF3E}"/>
          </ac:spMkLst>
        </pc:spChg>
        <pc:spChg chg="add mod">
          <ac:chgData name="filip geens" userId="7123bf18c6040445" providerId="LiveId" clId="{9024C1CE-5DDE-493B-A675-FA60383E23E4}" dt="2019-02-04T14:45:24.089" v="6504" actId="164"/>
          <ac:spMkLst>
            <pc:docMk/>
            <pc:sldMk cId="2289536968" sldId="270"/>
            <ac:spMk id="6" creationId="{23384C0D-C716-4281-95B3-41A036C02222}"/>
          </ac:spMkLst>
        </pc:spChg>
        <pc:spChg chg="add mod">
          <ac:chgData name="filip geens" userId="7123bf18c6040445" providerId="LiveId" clId="{9024C1CE-5DDE-493B-A675-FA60383E23E4}" dt="2019-02-04T14:45:24.089" v="6504" actId="164"/>
          <ac:spMkLst>
            <pc:docMk/>
            <pc:sldMk cId="2289536968" sldId="270"/>
            <ac:spMk id="7" creationId="{68F36EA3-EA37-4C96-9288-3DFE508AD58C}"/>
          </ac:spMkLst>
        </pc:spChg>
        <pc:spChg chg="add mod">
          <ac:chgData name="filip geens" userId="7123bf18c6040445" providerId="LiveId" clId="{9024C1CE-5DDE-493B-A675-FA60383E23E4}" dt="2019-02-04T14:45:24.089" v="6504" actId="164"/>
          <ac:spMkLst>
            <pc:docMk/>
            <pc:sldMk cId="2289536968" sldId="270"/>
            <ac:spMk id="8" creationId="{8C6C68F9-8EE9-4844-84DD-8148247813CF}"/>
          </ac:spMkLst>
        </pc:spChg>
        <pc:spChg chg="add mod">
          <ac:chgData name="filip geens" userId="7123bf18c6040445" providerId="LiveId" clId="{9024C1CE-5DDE-493B-A675-FA60383E23E4}" dt="2019-02-04T14:45:24.089" v="6504" actId="164"/>
          <ac:spMkLst>
            <pc:docMk/>
            <pc:sldMk cId="2289536968" sldId="270"/>
            <ac:spMk id="9" creationId="{B60DA9CC-FCFE-43A3-8DF5-A8CE43288644}"/>
          </ac:spMkLst>
        </pc:spChg>
        <pc:spChg chg="add mod">
          <ac:chgData name="filip geens" userId="7123bf18c6040445" providerId="LiveId" clId="{9024C1CE-5DDE-493B-A675-FA60383E23E4}" dt="2019-02-04T14:49:41.396" v="6545" actId="20577"/>
          <ac:spMkLst>
            <pc:docMk/>
            <pc:sldMk cId="2289536968" sldId="270"/>
            <ac:spMk id="11" creationId="{12CC4A70-6A0C-461E-8225-6B9C8FD1058B}"/>
          </ac:spMkLst>
        </pc:spChg>
        <pc:spChg chg="add mod">
          <ac:chgData name="filip geens" userId="7123bf18c6040445" providerId="LiveId" clId="{9024C1CE-5DDE-493B-A675-FA60383E23E4}" dt="2019-02-04T14:49:37.613" v="6541" actId="242"/>
          <ac:spMkLst>
            <pc:docMk/>
            <pc:sldMk cId="2289536968" sldId="270"/>
            <ac:spMk id="12" creationId="{FDDD4632-5D81-4B2A-84A1-1D4A398AA55C}"/>
          </ac:spMkLst>
        </pc:spChg>
        <pc:spChg chg="add mod">
          <ac:chgData name="filip geens" userId="7123bf18c6040445" providerId="LiveId" clId="{9024C1CE-5DDE-493B-A675-FA60383E23E4}" dt="2019-02-04T14:49:37.613" v="6541" actId="242"/>
          <ac:spMkLst>
            <pc:docMk/>
            <pc:sldMk cId="2289536968" sldId="270"/>
            <ac:spMk id="13" creationId="{09171CD5-8E4F-4B06-8546-8CF6FCA32384}"/>
          </ac:spMkLst>
        </pc:spChg>
        <pc:spChg chg="add mod">
          <ac:chgData name="filip geens" userId="7123bf18c6040445" providerId="LiveId" clId="{9024C1CE-5DDE-493B-A675-FA60383E23E4}" dt="2019-02-04T14:49:37.613" v="6541" actId="242"/>
          <ac:spMkLst>
            <pc:docMk/>
            <pc:sldMk cId="2289536968" sldId="270"/>
            <ac:spMk id="14" creationId="{22D1308C-5D1F-4826-8238-C9C96D2F084A}"/>
          </ac:spMkLst>
        </pc:spChg>
        <pc:spChg chg="add mod">
          <ac:chgData name="filip geens" userId="7123bf18c6040445" providerId="LiveId" clId="{9024C1CE-5DDE-493B-A675-FA60383E23E4}" dt="2019-02-04T14:49:37.613" v="6541" actId="242"/>
          <ac:spMkLst>
            <pc:docMk/>
            <pc:sldMk cId="2289536968" sldId="270"/>
            <ac:spMk id="15" creationId="{29491DF2-5410-457A-9486-93EEAB967747}"/>
          </ac:spMkLst>
        </pc:spChg>
        <pc:spChg chg="add mod">
          <ac:chgData name="filip geens" userId="7123bf18c6040445" providerId="LiveId" clId="{9024C1CE-5DDE-493B-A675-FA60383E23E4}" dt="2019-02-04T14:49:37.613" v="6541" actId="242"/>
          <ac:spMkLst>
            <pc:docMk/>
            <pc:sldMk cId="2289536968" sldId="270"/>
            <ac:spMk id="16" creationId="{D8561AE4-F312-463C-9011-A1870EE135C2}"/>
          </ac:spMkLst>
        </pc:spChg>
        <pc:spChg chg="add mod">
          <ac:chgData name="filip geens" userId="7123bf18c6040445" providerId="LiveId" clId="{9024C1CE-5DDE-493B-A675-FA60383E23E4}" dt="2019-02-04T14:49:37.613" v="6541" actId="242"/>
          <ac:spMkLst>
            <pc:docMk/>
            <pc:sldMk cId="2289536968" sldId="270"/>
            <ac:spMk id="17" creationId="{ADACD9D9-BEC6-482B-9024-92E5A231FDF6}"/>
          </ac:spMkLst>
        </pc:spChg>
        <pc:spChg chg="add mod">
          <ac:chgData name="filip geens" userId="7123bf18c6040445" providerId="LiveId" clId="{9024C1CE-5DDE-493B-A675-FA60383E23E4}" dt="2019-02-04T14:49:37.613" v="6541" actId="242"/>
          <ac:spMkLst>
            <pc:docMk/>
            <pc:sldMk cId="2289536968" sldId="270"/>
            <ac:spMk id="18" creationId="{94218339-FF6B-4F79-A653-0B10FE50FDDF}"/>
          </ac:spMkLst>
        </pc:spChg>
        <pc:grpChg chg="add mod">
          <ac:chgData name="filip geens" userId="7123bf18c6040445" providerId="LiveId" clId="{9024C1CE-5DDE-493B-A675-FA60383E23E4}" dt="2019-02-04T14:45:24.089" v="6504" actId="164"/>
          <ac:grpSpMkLst>
            <pc:docMk/>
            <pc:sldMk cId="2289536968" sldId="270"/>
            <ac:grpSpMk id="10" creationId="{9E827B87-74D7-4ACD-A177-384294D16BAD}"/>
          </ac:grpSpMkLst>
        </pc:grpChg>
        <pc:grpChg chg="add mod">
          <ac:chgData name="filip geens" userId="7123bf18c6040445" providerId="LiveId" clId="{9024C1CE-5DDE-493B-A675-FA60383E23E4}" dt="2019-02-04T14:49:19.007" v="6540" actId="164"/>
          <ac:grpSpMkLst>
            <pc:docMk/>
            <pc:sldMk cId="2289536968" sldId="270"/>
            <ac:grpSpMk id="19" creationId="{41EC7894-8FCD-4A4D-B956-A243F75049EA}"/>
          </ac:grpSpMkLst>
        </pc:grpChg>
      </pc:sldChg>
      <pc:sldChg chg="addSp delSp modSp add modAnim">
        <pc:chgData name="filip geens" userId="7123bf18c6040445" providerId="LiveId" clId="{9024C1CE-5DDE-493B-A675-FA60383E23E4}" dt="2019-02-05T13:03:14.690" v="16514"/>
        <pc:sldMkLst>
          <pc:docMk/>
          <pc:sldMk cId="2997905781" sldId="271"/>
        </pc:sldMkLst>
        <pc:spChg chg="mod">
          <ac:chgData name="filip geens" userId="7123bf18c6040445" providerId="LiveId" clId="{9024C1CE-5DDE-493B-A675-FA60383E23E4}" dt="2019-02-05T07:55:38.570" v="10229" actId="790"/>
          <ac:spMkLst>
            <pc:docMk/>
            <pc:sldMk cId="2997905781" sldId="271"/>
            <ac:spMk id="2" creationId="{51F5B6BC-FDED-43B5-A4ED-EBAE32A6B956}"/>
          </ac:spMkLst>
        </pc:spChg>
        <pc:spChg chg="mod">
          <ac:chgData name="filip geens" userId="7123bf18c6040445" providerId="LiveId" clId="{9024C1CE-5DDE-493B-A675-FA60383E23E4}" dt="2019-02-05T12:59:24.011" v="16477" actId="14100"/>
          <ac:spMkLst>
            <pc:docMk/>
            <pc:sldMk cId="2997905781" sldId="271"/>
            <ac:spMk id="3" creationId="{5EB3A240-AFE6-4DBC-BAC2-A995EF6F70C7}"/>
          </ac:spMkLst>
        </pc:spChg>
        <pc:spChg chg="mod">
          <ac:chgData name="filip geens" userId="7123bf18c6040445" providerId="LiveId" clId="{9024C1CE-5DDE-493B-A675-FA60383E23E4}" dt="2019-02-04T15:05:23.854" v="7034" actId="207"/>
          <ac:spMkLst>
            <pc:docMk/>
            <pc:sldMk cId="2997905781" sldId="271"/>
            <ac:spMk id="6" creationId="{70A8AA76-498D-4C3F-9A0D-38A93C2BACE9}"/>
          </ac:spMkLst>
        </pc:spChg>
        <pc:spChg chg="mod">
          <ac:chgData name="filip geens" userId="7123bf18c6040445" providerId="LiveId" clId="{9024C1CE-5DDE-493B-A675-FA60383E23E4}" dt="2019-02-05T13:01:23.725" v="16496" actId="20577"/>
          <ac:spMkLst>
            <pc:docMk/>
            <pc:sldMk cId="2997905781" sldId="271"/>
            <ac:spMk id="7" creationId="{B06DCFBB-B817-482A-A5A7-89204B46E829}"/>
          </ac:spMkLst>
        </pc:spChg>
        <pc:spChg chg="mod topLvl">
          <ac:chgData name="filip geens" userId="7123bf18c6040445" providerId="LiveId" clId="{9024C1CE-5DDE-493B-A675-FA60383E23E4}" dt="2019-02-05T13:00:40.078" v="16486" actId="164"/>
          <ac:spMkLst>
            <pc:docMk/>
            <pc:sldMk cId="2997905781" sldId="271"/>
            <ac:spMk id="11" creationId="{3B9D76A5-36D2-45EE-B24F-8AE8A2824825}"/>
          </ac:spMkLst>
        </pc:spChg>
        <pc:spChg chg="mod topLvl">
          <ac:chgData name="filip geens" userId="7123bf18c6040445" providerId="LiveId" clId="{9024C1CE-5DDE-493B-A675-FA60383E23E4}" dt="2019-02-05T13:00:40.078" v="16486" actId="164"/>
          <ac:spMkLst>
            <pc:docMk/>
            <pc:sldMk cId="2997905781" sldId="271"/>
            <ac:spMk id="12" creationId="{3AEEE4C2-EF74-410D-AD2B-A285A65D25B2}"/>
          </ac:spMkLst>
        </pc:spChg>
        <pc:spChg chg="mod topLvl">
          <ac:chgData name="filip geens" userId="7123bf18c6040445" providerId="LiveId" clId="{9024C1CE-5DDE-493B-A675-FA60383E23E4}" dt="2019-02-05T13:00:40.078" v="16486" actId="164"/>
          <ac:spMkLst>
            <pc:docMk/>
            <pc:sldMk cId="2997905781" sldId="271"/>
            <ac:spMk id="13" creationId="{81CC5F19-8C8C-47A3-98F6-4F3D7B304A76}"/>
          </ac:spMkLst>
        </pc:spChg>
        <pc:spChg chg="mod topLvl">
          <ac:chgData name="filip geens" userId="7123bf18c6040445" providerId="LiveId" clId="{9024C1CE-5DDE-493B-A675-FA60383E23E4}" dt="2019-02-05T13:00:40.078" v="16486" actId="164"/>
          <ac:spMkLst>
            <pc:docMk/>
            <pc:sldMk cId="2997905781" sldId="271"/>
            <ac:spMk id="14" creationId="{150E8BD6-071A-4421-A9E0-0CEBFA7A78A6}"/>
          </ac:spMkLst>
        </pc:spChg>
        <pc:spChg chg="mod topLvl">
          <ac:chgData name="filip geens" userId="7123bf18c6040445" providerId="LiveId" clId="{9024C1CE-5DDE-493B-A675-FA60383E23E4}" dt="2019-02-04T15:07:00.274" v="7037" actId="20577"/>
          <ac:spMkLst>
            <pc:docMk/>
            <pc:sldMk cId="2997905781" sldId="271"/>
            <ac:spMk id="15" creationId="{1E053D94-0E7E-40C2-9D3D-B08AFD1CAC98}"/>
          </ac:spMkLst>
        </pc:spChg>
        <pc:spChg chg="mod topLvl">
          <ac:chgData name="filip geens" userId="7123bf18c6040445" providerId="LiveId" clId="{9024C1CE-5DDE-493B-A675-FA60383E23E4}" dt="2019-02-05T13:00:40.078" v="16486" actId="164"/>
          <ac:spMkLst>
            <pc:docMk/>
            <pc:sldMk cId="2997905781" sldId="271"/>
            <ac:spMk id="16" creationId="{CEFA638A-8AFF-4A94-A2C9-6316A75F66DC}"/>
          </ac:spMkLst>
        </pc:spChg>
        <pc:spChg chg="mod topLvl">
          <ac:chgData name="filip geens" userId="7123bf18c6040445" providerId="LiveId" clId="{9024C1CE-5DDE-493B-A675-FA60383E23E4}" dt="2019-02-05T13:00:40.078" v="16486" actId="164"/>
          <ac:spMkLst>
            <pc:docMk/>
            <pc:sldMk cId="2997905781" sldId="271"/>
            <ac:spMk id="17" creationId="{AAA55500-BB38-4B3C-A8C4-ECE848C19B44}"/>
          </ac:spMkLst>
        </pc:spChg>
        <pc:spChg chg="mod topLvl">
          <ac:chgData name="filip geens" userId="7123bf18c6040445" providerId="LiveId" clId="{9024C1CE-5DDE-493B-A675-FA60383E23E4}" dt="2019-02-05T13:00:40.078" v="16486" actId="164"/>
          <ac:spMkLst>
            <pc:docMk/>
            <pc:sldMk cId="2997905781" sldId="271"/>
            <ac:spMk id="18" creationId="{41CB26A6-9130-4116-8A0B-50B19249C779}"/>
          </ac:spMkLst>
        </pc:spChg>
        <pc:grpChg chg="add mod">
          <ac:chgData name="filip geens" userId="7123bf18c6040445" providerId="LiveId" clId="{9024C1CE-5DDE-493B-A675-FA60383E23E4}" dt="2019-02-04T15:00:57.188" v="6980" actId="1076"/>
          <ac:grpSpMkLst>
            <pc:docMk/>
            <pc:sldMk cId="2997905781" sldId="271"/>
            <ac:grpSpMk id="4" creationId="{ABD1BD48-A122-4AF0-B29B-CAF44EA6C583}"/>
          </ac:grpSpMkLst>
        </pc:grpChg>
        <pc:grpChg chg="add del mod">
          <ac:chgData name="filip geens" userId="7123bf18c6040445" providerId="LiveId" clId="{9024C1CE-5DDE-493B-A675-FA60383E23E4}" dt="2019-02-04T15:04:21.679" v="7029" actId="165"/>
          <ac:grpSpMkLst>
            <pc:docMk/>
            <pc:sldMk cId="2997905781" sldId="271"/>
            <ac:grpSpMk id="10" creationId="{3FF104CE-F96A-4C83-B490-9D81A3FBB8D3}"/>
          </ac:grpSpMkLst>
        </pc:grpChg>
        <pc:grpChg chg="add mod">
          <ac:chgData name="filip geens" userId="7123bf18c6040445" providerId="LiveId" clId="{9024C1CE-5DDE-493B-A675-FA60383E23E4}" dt="2019-02-05T13:00:40.078" v="16486" actId="164"/>
          <ac:grpSpMkLst>
            <pc:docMk/>
            <pc:sldMk cId="2997905781" sldId="271"/>
            <ac:grpSpMk id="10" creationId="{8B785E2F-0BA6-47F6-A6B3-D4E5EBF504D0}"/>
          </ac:grpSpMkLst>
        </pc:grpChg>
        <pc:grpChg chg="add mod">
          <ac:chgData name="filip geens" userId="7123bf18c6040445" providerId="LiveId" clId="{9024C1CE-5DDE-493B-A675-FA60383E23E4}" dt="2019-02-05T13:00:40.078" v="16486" actId="164"/>
          <ac:grpSpMkLst>
            <pc:docMk/>
            <pc:sldMk cId="2997905781" sldId="271"/>
            <ac:grpSpMk id="23" creationId="{480D9A0D-B5BA-4EA9-AB92-6122FB4F1C35}"/>
          </ac:grpSpMkLst>
        </pc:grpChg>
        <pc:cxnChg chg="add mod ord">
          <ac:chgData name="filip geens" userId="7123bf18c6040445" providerId="LiveId" clId="{9024C1CE-5DDE-493B-A675-FA60383E23E4}" dt="2019-02-05T13:00:46.425" v="16487" actId="166"/>
          <ac:cxnSpMkLst>
            <pc:docMk/>
            <pc:sldMk cId="2997905781" sldId="271"/>
            <ac:cxnSpMk id="20" creationId="{72D83C84-8F00-4806-AAD6-3DC98D49B241}"/>
          </ac:cxnSpMkLst>
        </pc:cxnChg>
        <pc:cxnChg chg="add mod">
          <ac:chgData name="filip geens" userId="7123bf18c6040445" providerId="LiveId" clId="{9024C1CE-5DDE-493B-A675-FA60383E23E4}" dt="2019-02-04T15:05:00.710" v="7033" actId="1582"/>
          <ac:cxnSpMkLst>
            <pc:docMk/>
            <pc:sldMk cId="2997905781" sldId="271"/>
            <ac:cxnSpMk id="22" creationId="{0D656F05-9093-4F00-8DA6-74E45FA99AE6}"/>
          </ac:cxnSpMkLst>
        </pc:cxnChg>
      </pc:sldChg>
      <pc:sldChg chg="addSp delSp modSp add modAnim">
        <pc:chgData name="filip geens" userId="7123bf18c6040445" providerId="LiveId" clId="{9024C1CE-5DDE-493B-A675-FA60383E23E4}" dt="2019-02-05T07:56:10.305" v="10230" actId="790"/>
        <pc:sldMkLst>
          <pc:docMk/>
          <pc:sldMk cId="2047807732" sldId="272"/>
        </pc:sldMkLst>
        <pc:spChg chg="mod">
          <ac:chgData name="filip geens" userId="7123bf18c6040445" providerId="LiveId" clId="{9024C1CE-5DDE-493B-A675-FA60383E23E4}" dt="2019-02-05T07:56:10.305" v="10230" actId="790"/>
          <ac:spMkLst>
            <pc:docMk/>
            <pc:sldMk cId="2047807732" sldId="272"/>
            <ac:spMk id="2" creationId="{CB361DBF-D7DA-4F2D-8D88-63D019611468}"/>
          </ac:spMkLst>
        </pc:spChg>
        <pc:spChg chg="mod">
          <ac:chgData name="filip geens" userId="7123bf18c6040445" providerId="LiveId" clId="{9024C1CE-5DDE-493B-A675-FA60383E23E4}" dt="2019-02-04T15:29:15.037" v="7467" actId="20577"/>
          <ac:spMkLst>
            <pc:docMk/>
            <pc:sldMk cId="2047807732" sldId="272"/>
            <ac:spMk id="3" creationId="{92160117-B924-47BE-8BD5-AE061F2FB91B}"/>
          </ac:spMkLst>
        </pc:spChg>
        <pc:spChg chg="mod">
          <ac:chgData name="filip geens" userId="7123bf18c6040445" providerId="LiveId" clId="{9024C1CE-5DDE-493B-A675-FA60383E23E4}" dt="2019-02-04T15:16:29.155" v="7130" actId="20577"/>
          <ac:spMkLst>
            <pc:docMk/>
            <pc:sldMk cId="2047807732" sldId="272"/>
            <ac:spMk id="19" creationId="{38A50339-8705-4529-BDC4-D6488F24655E}"/>
          </ac:spMkLst>
        </pc:spChg>
        <pc:spChg chg="mod">
          <ac:chgData name="filip geens" userId="7123bf18c6040445" providerId="LiveId" clId="{9024C1CE-5DDE-493B-A675-FA60383E23E4}" dt="2019-02-04T15:16:25.210" v="7128" actId="20577"/>
          <ac:spMkLst>
            <pc:docMk/>
            <pc:sldMk cId="2047807732" sldId="272"/>
            <ac:spMk id="20" creationId="{FA46B581-4B6E-42B8-BC6E-58605200C3A5}"/>
          </ac:spMkLst>
        </pc:spChg>
        <pc:spChg chg="mod">
          <ac:chgData name="filip geens" userId="7123bf18c6040445" providerId="LiveId" clId="{9024C1CE-5DDE-493B-A675-FA60383E23E4}" dt="2019-02-04T15:26:48.335" v="7211" actId="5793"/>
          <ac:spMkLst>
            <pc:docMk/>
            <pc:sldMk cId="2047807732" sldId="272"/>
            <ac:spMk id="21" creationId="{EFAF829E-40CE-4D81-A9AD-B25D18B185FA}"/>
          </ac:spMkLst>
        </pc:spChg>
        <pc:spChg chg="add del">
          <ac:chgData name="filip geens" userId="7123bf18c6040445" providerId="LiveId" clId="{9024C1CE-5DDE-493B-A675-FA60383E23E4}" dt="2019-02-04T15:15:58.049" v="7123"/>
          <ac:spMkLst>
            <pc:docMk/>
            <pc:sldMk cId="2047807732" sldId="272"/>
            <ac:spMk id="22" creationId="{1C2A919E-ED21-46C5-B3E0-CF81F03AF249}"/>
          </ac:spMkLst>
        </pc:spChg>
        <pc:spChg chg="add mod ord">
          <ac:chgData name="filip geens" userId="7123bf18c6040445" providerId="LiveId" clId="{9024C1CE-5DDE-493B-A675-FA60383E23E4}" dt="2019-02-04T16:53:54.374" v="7597" actId="170"/>
          <ac:spMkLst>
            <pc:docMk/>
            <pc:sldMk cId="2047807732" sldId="272"/>
            <ac:spMk id="23" creationId="{591AA206-A092-4A88-B0D9-30DE6E50259B}"/>
          </ac:spMkLst>
        </pc:spChg>
        <pc:spChg chg="mod">
          <ac:chgData name="filip geens" userId="7123bf18c6040445" providerId="LiveId" clId="{9024C1CE-5DDE-493B-A675-FA60383E23E4}" dt="2019-02-04T15:18:40.940" v="7156" actId="20577"/>
          <ac:spMkLst>
            <pc:docMk/>
            <pc:sldMk cId="2047807732" sldId="272"/>
            <ac:spMk id="26" creationId="{50D2ABAE-7205-4B99-85A8-4C9BF1F40830}"/>
          </ac:spMkLst>
        </pc:spChg>
        <pc:spChg chg="mod">
          <ac:chgData name="filip geens" userId="7123bf18c6040445" providerId="LiveId" clId="{9024C1CE-5DDE-493B-A675-FA60383E23E4}" dt="2019-02-04T15:26:43.158" v="7207" actId="5793"/>
          <ac:spMkLst>
            <pc:docMk/>
            <pc:sldMk cId="2047807732" sldId="272"/>
            <ac:spMk id="29" creationId="{F769404F-5FF3-433B-ADA4-4365BD54B827}"/>
          </ac:spMkLst>
        </pc:spChg>
        <pc:spChg chg="add mod">
          <ac:chgData name="filip geens" userId="7123bf18c6040445" providerId="LiveId" clId="{9024C1CE-5DDE-493B-A675-FA60383E23E4}" dt="2019-02-04T16:53:00.003" v="7595" actId="1076"/>
          <ac:spMkLst>
            <pc:docMk/>
            <pc:sldMk cId="2047807732" sldId="272"/>
            <ac:spMk id="42" creationId="{86EE2435-E5F3-45A7-B674-A97FF95DEF82}"/>
          </ac:spMkLst>
        </pc:spChg>
        <pc:spChg chg="add mod">
          <ac:chgData name="filip geens" userId="7123bf18c6040445" providerId="LiveId" clId="{9024C1CE-5DDE-493B-A675-FA60383E23E4}" dt="2019-02-04T15:31:10.910" v="7474" actId="164"/>
          <ac:spMkLst>
            <pc:docMk/>
            <pc:sldMk cId="2047807732" sldId="272"/>
            <ac:spMk id="43" creationId="{36CAE4FB-C8A4-43E4-91D6-45082A12712B}"/>
          </ac:spMkLst>
        </pc:spChg>
        <pc:spChg chg="add mod">
          <ac:chgData name="filip geens" userId="7123bf18c6040445" providerId="LiveId" clId="{9024C1CE-5DDE-493B-A675-FA60383E23E4}" dt="2019-02-04T15:31:10.910" v="7474" actId="164"/>
          <ac:spMkLst>
            <pc:docMk/>
            <pc:sldMk cId="2047807732" sldId="272"/>
            <ac:spMk id="44" creationId="{F17895AD-C8F2-4455-898D-027EFD70A5C5}"/>
          </ac:spMkLst>
        </pc:spChg>
        <pc:spChg chg="mod">
          <ac:chgData name="filip geens" userId="7123bf18c6040445" providerId="LiveId" clId="{9024C1CE-5DDE-493B-A675-FA60383E23E4}" dt="2019-02-04T16:47:41.242" v="7573" actId="1076"/>
          <ac:spMkLst>
            <pc:docMk/>
            <pc:sldMk cId="2047807732" sldId="272"/>
            <ac:spMk id="47" creationId="{AFE50292-C129-467B-9452-B4521AD5F64B}"/>
          </ac:spMkLst>
        </pc:spChg>
        <pc:grpChg chg="add mod">
          <ac:chgData name="filip geens" userId="7123bf18c6040445" providerId="LiveId" clId="{9024C1CE-5DDE-493B-A675-FA60383E23E4}" dt="2019-02-04T15:14:40.761" v="7091" actId="1076"/>
          <ac:grpSpMkLst>
            <pc:docMk/>
            <pc:sldMk cId="2047807732" sldId="272"/>
            <ac:grpSpMk id="4" creationId="{727C8A39-B706-4C4C-86C2-5EB40A5A7D43}"/>
          </ac:grpSpMkLst>
        </pc:grpChg>
        <pc:grpChg chg="add del">
          <ac:chgData name="filip geens" userId="7123bf18c6040445" providerId="LiveId" clId="{9024C1CE-5DDE-493B-A675-FA60383E23E4}" dt="2019-02-04T15:14:49.388" v="7093"/>
          <ac:grpSpMkLst>
            <pc:docMk/>
            <pc:sldMk cId="2047807732" sldId="272"/>
            <ac:grpSpMk id="10" creationId="{2E58BEBF-C204-4363-A258-A485AF0B3CB6}"/>
          </ac:grpSpMkLst>
        </pc:grpChg>
        <pc:grpChg chg="add mod">
          <ac:chgData name="filip geens" userId="7123bf18c6040445" providerId="LiveId" clId="{9024C1CE-5DDE-493B-A675-FA60383E23E4}" dt="2019-02-04T16:53:00.003" v="7595" actId="1076"/>
          <ac:grpSpMkLst>
            <pc:docMk/>
            <pc:sldMk cId="2047807732" sldId="272"/>
            <ac:grpSpMk id="16" creationId="{6684F26C-5E3A-4BE5-AF0A-EB124C5AB50B}"/>
          </ac:grpSpMkLst>
        </pc:grpChg>
        <pc:grpChg chg="add mod">
          <ac:chgData name="filip geens" userId="7123bf18c6040445" providerId="LiveId" clId="{9024C1CE-5DDE-493B-A675-FA60383E23E4}" dt="2019-02-04T16:53:00.003" v="7595" actId="1076"/>
          <ac:grpSpMkLst>
            <pc:docMk/>
            <pc:sldMk cId="2047807732" sldId="272"/>
            <ac:grpSpMk id="24" creationId="{D7D28306-7313-4F97-9FE2-CF3CB499BDE7}"/>
          </ac:grpSpMkLst>
        </pc:grpChg>
        <pc:grpChg chg="add del mod">
          <ac:chgData name="filip geens" userId="7123bf18c6040445" providerId="LiveId" clId="{9024C1CE-5DDE-493B-A675-FA60383E23E4}" dt="2019-02-04T15:20:21.290" v="7168" actId="478"/>
          <ac:grpSpMkLst>
            <pc:docMk/>
            <pc:sldMk cId="2047807732" sldId="272"/>
            <ac:grpSpMk id="30" creationId="{7E957583-0E4C-4DCB-BF95-824C3E9FE96F}"/>
          </ac:grpSpMkLst>
        </pc:grpChg>
        <pc:grpChg chg="add del mod">
          <ac:chgData name="filip geens" userId="7123bf18c6040445" providerId="LiveId" clId="{9024C1CE-5DDE-493B-A675-FA60383E23E4}" dt="2019-02-04T15:19:13.837" v="7161"/>
          <ac:grpSpMkLst>
            <pc:docMk/>
            <pc:sldMk cId="2047807732" sldId="272"/>
            <ac:grpSpMk id="36" creationId="{CB5FDE85-EDB6-4ADE-958B-BDAAF684153D}"/>
          </ac:grpSpMkLst>
        </pc:grpChg>
        <pc:grpChg chg="add mod">
          <ac:chgData name="filip geens" userId="7123bf18c6040445" providerId="LiveId" clId="{9024C1CE-5DDE-493B-A675-FA60383E23E4}" dt="2019-02-04T16:53:00.003" v="7595" actId="1076"/>
          <ac:grpSpMkLst>
            <pc:docMk/>
            <pc:sldMk cId="2047807732" sldId="272"/>
            <ac:grpSpMk id="45" creationId="{B311528F-CFAE-4F62-A5C2-1D030FCE4350}"/>
          </ac:grpSpMkLst>
        </pc:grpChg>
        <pc:grpChg chg="add del mod">
          <ac:chgData name="filip geens" userId="7123bf18c6040445" providerId="LiveId" clId="{9024C1CE-5DDE-493B-A675-FA60383E23E4}" dt="2019-02-04T16:47:41.899" v="7574"/>
          <ac:grpSpMkLst>
            <pc:docMk/>
            <pc:sldMk cId="2047807732" sldId="272"/>
            <ac:grpSpMk id="46" creationId="{8F5A2CD7-DB41-4C36-BFDC-1B2FA1010E30}"/>
          </ac:grpSpMkLst>
        </pc:grpChg>
        <pc:grpChg chg="add mod">
          <ac:chgData name="filip geens" userId="7123bf18c6040445" providerId="LiveId" clId="{9024C1CE-5DDE-493B-A675-FA60383E23E4}" dt="2019-02-04T16:57:54.470" v="7609" actId="1076"/>
          <ac:grpSpMkLst>
            <pc:docMk/>
            <pc:sldMk cId="2047807732" sldId="272"/>
            <ac:grpSpMk id="52" creationId="{26E1B7B3-55D3-4DFD-922B-6DD5A51359D0}"/>
          </ac:grpSpMkLst>
        </pc:grpChg>
      </pc:sldChg>
      <pc:sldChg chg="modSp add">
        <pc:chgData name="filip geens" userId="7123bf18c6040445" providerId="LiveId" clId="{9024C1CE-5DDE-493B-A675-FA60383E23E4}" dt="2019-02-04T18:27:22.238" v="8455" actId="790"/>
        <pc:sldMkLst>
          <pc:docMk/>
          <pc:sldMk cId="2839318641" sldId="273"/>
        </pc:sldMkLst>
        <pc:spChg chg="mod">
          <ac:chgData name="filip geens" userId="7123bf18c6040445" providerId="LiveId" clId="{9024C1CE-5DDE-493B-A675-FA60383E23E4}" dt="2019-02-04T18:19:55.472" v="8249" actId="20577"/>
          <ac:spMkLst>
            <pc:docMk/>
            <pc:sldMk cId="2839318641" sldId="273"/>
            <ac:spMk id="2" creationId="{2819EAF5-B0C4-45C8-9778-003AF825FA7F}"/>
          </ac:spMkLst>
        </pc:spChg>
        <pc:spChg chg="mod">
          <ac:chgData name="filip geens" userId="7123bf18c6040445" providerId="LiveId" clId="{9024C1CE-5DDE-493B-A675-FA60383E23E4}" dt="2019-02-04T18:27:22.238" v="8455" actId="790"/>
          <ac:spMkLst>
            <pc:docMk/>
            <pc:sldMk cId="2839318641" sldId="273"/>
            <ac:spMk id="3" creationId="{7F0005B5-21CC-46FD-BAC2-6D95C59B17B1}"/>
          </ac:spMkLst>
        </pc:spChg>
      </pc:sldChg>
      <pc:sldChg chg="addSp delSp modSp add modAnim">
        <pc:chgData name="filip geens" userId="7123bf18c6040445" providerId="LiveId" clId="{9024C1CE-5DDE-493B-A675-FA60383E23E4}" dt="2019-02-05T07:56:41.149" v="10234" actId="313"/>
        <pc:sldMkLst>
          <pc:docMk/>
          <pc:sldMk cId="2257458926" sldId="274"/>
        </pc:sldMkLst>
        <pc:spChg chg="mod">
          <ac:chgData name="filip geens" userId="7123bf18c6040445" providerId="LiveId" clId="{9024C1CE-5DDE-493B-A675-FA60383E23E4}" dt="2019-02-05T07:56:26.117" v="10231" actId="790"/>
          <ac:spMkLst>
            <pc:docMk/>
            <pc:sldMk cId="2257458926" sldId="274"/>
            <ac:spMk id="2" creationId="{CB361DBF-D7DA-4F2D-8D88-63D019611468}"/>
          </ac:spMkLst>
        </pc:spChg>
        <pc:spChg chg="mod">
          <ac:chgData name="filip geens" userId="7123bf18c6040445" providerId="LiveId" clId="{9024C1CE-5DDE-493B-A675-FA60383E23E4}" dt="2019-02-05T07:56:41.149" v="10234" actId="313"/>
          <ac:spMkLst>
            <pc:docMk/>
            <pc:sldMk cId="2257458926" sldId="274"/>
            <ac:spMk id="3" creationId="{92160117-B924-47BE-8BD5-AE061F2FB91B}"/>
          </ac:spMkLst>
        </pc:spChg>
        <pc:spChg chg="mod">
          <ac:chgData name="filip geens" userId="7123bf18c6040445" providerId="LiveId" clId="{9024C1CE-5DDE-493B-A675-FA60383E23E4}" dt="2019-02-04T17:18:20.645" v="7806" actId="1076"/>
          <ac:spMkLst>
            <pc:docMk/>
            <pc:sldMk cId="2257458926" sldId="274"/>
            <ac:spMk id="23" creationId="{591AA206-A092-4A88-B0D9-30DE6E50259B}"/>
          </ac:spMkLst>
        </pc:spChg>
        <pc:spChg chg="mod">
          <ac:chgData name="filip geens" userId="7123bf18c6040445" providerId="LiveId" clId="{9024C1CE-5DDE-493B-A675-FA60383E23E4}" dt="2019-02-04T17:07:37.993" v="7695" actId="20577"/>
          <ac:spMkLst>
            <pc:docMk/>
            <pc:sldMk cId="2257458926" sldId="274"/>
            <ac:spMk id="26" creationId="{50D2ABAE-7205-4B99-85A8-4C9BF1F40830}"/>
          </ac:spMkLst>
        </pc:spChg>
        <pc:spChg chg="mod topLvl">
          <ac:chgData name="filip geens" userId="7123bf18c6040445" providerId="LiveId" clId="{9024C1CE-5DDE-493B-A675-FA60383E23E4}" dt="2019-02-04T18:03:47.179" v="8092" actId="14100"/>
          <ac:spMkLst>
            <pc:docMk/>
            <pc:sldMk cId="2257458926" sldId="274"/>
            <ac:spMk id="34" creationId="{2E91FD49-FFC2-40A8-BF84-4D82A47AEB17}"/>
          </ac:spMkLst>
        </pc:spChg>
        <pc:spChg chg="del">
          <ac:chgData name="filip geens" userId="7123bf18c6040445" providerId="LiveId" clId="{9024C1CE-5DDE-493B-A675-FA60383E23E4}" dt="2019-02-04T17:13:02.769" v="7746" actId="478"/>
          <ac:spMkLst>
            <pc:docMk/>
            <pc:sldMk cId="2257458926" sldId="274"/>
            <ac:spMk id="35" creationId="{C2B72BB8-0846-45B9-AC07-A6824D962594}"/>
          </ac:spMkLst>
        </pc:spChg>
        <pc:spChg chg="mod topLvl">
          <ac:chgData name="filip geens" userId="7123bf18c6040445" providerId="LiveId" clId="{9024C1CE-5DDE-493B-A675-FA60383E23E4}" dt="2019-02-04T18:07:54.206" v="8103" actId="1076"/>
          <ac:spMkLst>
            <pc:docMk/>
            <pc:sldMk cId="2257458926" sldId="274"/>
            <ac:spMk id="36" creationId="{DAD5177E-27B8-4F2E-842E-CF61EBDA4F02}"/>
          </ac:spMkLst>
        </pc:spChg>
        <pc:spChg chg="del">
          <ac:chgData name="filip geens" userId="7123bf18c6040445" providerId="LiveId" clId="{9024C1CE-5DDE-493B-A675-FA60383E23E4}" dt="2019-02-04T17:13:12.697" v="7750" actId="478"/>
          <ac:spMkLst>
            <pc:docMk/>
            <pc:sldMk cId="2257458926" sldId="274"/>
            <ac:spMk id="37" creationId="{50F9E6D8-BF61-43E8-B577-12204F3B0FC6}"/>
          </ac:spMkLst>
        </pc:spChg>
        <pc:spChg chg="mod topLvl">
          <ac:chgData name="filip geens" userId="7123bf18c6040445" providerId="LiveId" clId="{9024C1CE-5DDE-493B-A675-FA60383E23E4}" dt="2019-02-04T18:07:50.362" v="8101" actId="14100"/>
          <ac:spMkLst>
            <pc:docMk/>
            <pc:sldMk cId="2257458926" sldId="274"/>
            <ac:spMk id="38" creationId="{FBC7825C-CBF9-48E0-B46E-B082DE1D60C1}"/>
          </ac:spMkLst>
        </pc:spChg>
        <pc:spChg chg="mod topLvl">
          <ac:chgData name="filip geens" userId="7123bf18c6040445" providerId="LiveId" clId="{9024C1CE-5DDE-493B-A675-FA60383E23E4}" dt="2019-02-04T18:03:47.179" v="8092" actId="14100"/>
          <ac:spMkLst>
            <pc:docMk/>
            <pc:sldMk cId="2257458926" sldId="274"/>
            <ac:spMk id="39" creationId="{C747F162-04AA-488E-A121-EFAD89033C77}"/>
          </ac:spMkLst>
        </pc:spChg>
        <pc:spChg chg="del">
          <ac:chgData name="filip geens" userId="7123bf18c6040445" providerId="LiveId" clId="{9024C1CE-5DDE-493B-A675-FA60383E23E4}" dt="2019-02-04T17:13:08.971" v="7749" actId="478"/>
          <ac:spMkLst>
            <pc:docMk/>
            <pc:sldMk cId="2257458926" sldId="274"/>
            <ac:spMk id="40" creationId="{C601CAE9-284B-4BD3-B562-6B4CC1670A97}"/>
          </ac:spMkLst>
        </pc:spChg>
        <pc:spChg chg="mod topLvl">
          <ac:chgData name="filip geens" userId="7123bf18c6040445" providerId="LiveId" clId="{9024C1CE-5DDE-493B-A675-FA60383E23E4}" dt="2019-02-04T18:07:56.253" v="8104" actId="1076"/>
          <ac:spMkLst>
            <pc:docMk/>
            <pc:sldMk cId="2257458926" sldId="274"/>
            <ac:spMk id="41" creationId="{0E7A3BE0-C665-4932-858D-20E520AC406F}"/>
          </ac:spMkLst>
        </pc:spChg>
        <pc:spChg chg="mod ord">
          <ac:chgData name="filip geens" userId="7123bf18c6040445" providerId="LiveId" clId="{9024C1CE-5DDE-493B-A675-FA60383E23E4}" dt="2019-02-04T18:03:59.478" v="8094" actId="166"/>
          <ac:spMkLst>
            <pc:docMk/>
            <pc:sldMk cId="2257458926" sldId="274"/>
            <ac:spMk id="42" creationId="{86EE2435-E5F3-45A7-B674-A97FF95DEF82}"/>
          </ac:spMkLst>
        </pc:spChg>
        <pc:grpChg chg="mod">
          <ac:chgData name="filip geens" userId="7123bf18c6040445" providerId="LiveId" clId="{9024C1CE-5DDE-493B-A675-FA60383E23E4}" dt="2019-02-04T17:18:20.645" v="7806" actId="1076"/>
          <ac:grpSpMkLst>
            <pc:docMk/>
            <pc:sldMk cId="2257458926" sldId="274"/>
            <ac:grpSpMk id="4" creationId="{727C8A39-B706-4C4C-86C2-5EB40A5A7D43}"/>
          </ac:grpSpMkLst>
        </pc:grpChg>
        <pc:grpChg chg="mod">
          <ac:chgData name="filip geens" userId="7123bf18c6040445" providerId="LiveId" clId="{9024C1CE-5DDE-493B-A675-FA60383E23E4}" dt="2019-02-04T17:18:20.645" v="7806" actId="1076"/>
          <ac:grpSpMkLst>
            <pc:docMk/>
            <pc:sldMk cId="2257458926" sldId="274"/>
            <ac:grpSpMk id="16" creationId="{6684F26C-5E3A-4BE5-AF0A-EB124C5AB50B}"/>
          </ac:grpSpMkLst>
        </pc:grpChg>
        <pc:grpChg chg="mod">
          <ac:chgData name="filip geens" userId="7123bf18c6040445" providerId="LiveId" clId="{9024C1CE-5DDE-493B-A675-FA60383E23E4}" dt="2019-02-04T17:18:20.645" v="7806" actId="1076"/>
          <ac:grpSpMkLst>
            <pc:docMk/>
            <pc:sldMk cId="2257458926" sldId="274"/>
            <ac:grpSpMk id="24" creationId="{D7D28306-7313-4F97-9FE2-CF3CB499BDE7}"/>
          </ac:grpSpMkLst>
        </pc:grpChg>
        <pc:grpChg chg="add del mod">
          <ac:chgData name="filip geens" userId="7123bf18c6040445" providerId="LiveId" clId="{9024C1CE-5DDE-493B-A675-FA60383E23E4}" dt="2019-02-04T17:57:01.988" v="7984" actId="165"/>
          <ac:grpSpMkLst>
            <pc:docMk/>
            <pc:sldMk cId="2257458926" sldId="274"/>
            <ac:grpSpMk id="33" creationId="{181B1451-E1E7-4386-932E-1DBD73A1759E}"/>
          </ac:grpSpMkLst>
        </pc:grpChg>
        <pc:grpChg chg="mod ord">
          <ac:chgData name="filip geens" userId="7123bf18c6040445" providerId="LiveId" clId="{9024C1CE-5DDE-493B-A675-FA60383E23E4}" dt="2019-02-04T18:06:07.114" v="8097" actId="166"/>
          <ac:grpSpMkLst>
            <pc:docMk/>
            <pc:sldMk cId="2257458926" sldId="274"/>
            <ac:grpSpMk id="45" creationId="{B311528F-CFAE-4F62-A5C2-1D030FCE4350}"/>
          </ac:grpSpMkLst>
        </pc:grpChg>
        <pc:grpChg chg="mod">
          <ac:chgData name="filip geens" userId="7123bf18c6040445" providerId="LiveId" clId="{9024C1CE-5DDE-493B-A675-FA60383E23E4}" dt="2019-02-04T18:09:23.961" v="8109" actId="1076"/>
          <ac:grpSpMkLst>
            <pc:docMk/>
            <pc:sldMk cId="2257458926" sldId="274"/>
            <ac:grpSpMk id="52" creationId="{26E1B7B3-55D3-4DFD-922B-6DD5A51359D0}"/>
          </ac:grpSpMkLst>
        </pc:grpChg>
        <pc:cxnChg chg="add mod">
          <ac:chgData name="filip geens" userId="7123bf18c6040445" providerId="LiveId" clId="{9024C1CE-5DDE-493B-A675-FA60383E23E4}" dt="2019-02-04T18:07:50.362" v="8101" actId="14100"/>
          <ac:cxnSpMkLst>
            <pc:docMk/>
            <pc:sldMk cId="2257458926" sldId="274"/>
            <ac:cxnSpMk id="11" creationId="{CB50D89E-DA8A-4576-84C8-7369DB0EC6CB}"/>
          </ac:cxnSpMkLst>
        </pc:cxnChg>
      </pc:sldChg>
      <pc:sldChg chg="addSp delSp modSp add modAnim">
        <pc:chgData name="filip geens" userId="7123bf18c6040445" providerId="LiveId" clId="{9024C1CE-5DDE-493B-A675-FA60383E23E4}" dt="2019-02-05T13:30:21.149" v="16973"/>
        <pc:sldMkLst>
          <pc:docMk/>
          <pc:sldMk cId="417902232" sldId="275"/>
        </pc:sldMkLst>
        <pc:spChg chg="mod">
          <ac:chgData name="filip geens" userId="7123bf18c6040445" providerId="LiveId" clId="{9024C1CE-5DDE-493B-A675-FA60383E23E4}" dt="2019-02-04T18:44:43.857" v="8466" actId="20577"/>
          <ac:spMkLst>
            <pc:docMk/>
            <pc:sldMk cId="417902232" sldId="275"/>
            <ac:spMk id="2" creationId="{1C998E51-2288-4153-87D8-9F7199587E9D}"/>
          </ac:spMkLst>
        </pc:spChg>
        <pc:spChg chg="del">
          <ac:chgData name="filip geens" userId="7123bf18c6040445" providerId="LiveId" clId="{9024C1CE-5DDE-493B-A675-FA60383E23E4}" dt="2019-02-04T18:45:11.562" v="8467" actId="3680"/>
          <ac:spMkLst>
            <pc:docMk/>
            <pc:sldMk cId="417902232" sldId="275"/>
            <ac:spMk id="3" creationId="{7A99C511-046A-42AE-B284-368D7EE6222B}"/>
          </ac:spMkLst>
        </pc:spChg>
        <pc:spChg chg="add mod">
          <ac:chgData name="filip geens" userId="7123bf18c6040445" providerId="LiveId" clId="{9024C1CE-5DDE-493B-A675-FA60383E23E4}" dt="2019-02-04T18:56:01.617" v="8710" actId="552"/>
          <ac:spMkLst>
            <pc:docMk/>
            <pc:sldMk cId="417902232" sldId="275"/>
            <ac:spMk id="6" creationId="{6FFE4D6D-86B8-4B19-B9B8-887E48304B26}"/>
          </ac:spMkLst>
        </pc:spChg>
        <pc:spChg chg="add mod">
          <ac:chgData name="filip geens" userId="7123bf18c6040445" providerId="LiveId" clId="{9024C1CE-5DDE-493B-A675-FA60383E23E4}" dt="2019-02-04T18:55:48.933" v="8709" actId="552"/>
          <ac:spMkLst>
            <pc:docMk/>
            <pc:sldMk cId="417902232" sldId="275"/>
            <ac:spMk id="8" creationId="{937938CD-6751-4807-ADF3-75B2EC54E993}"/>
          </ac:spMkLst>
        </pc:spChg>
        <pc:spChg chg="add del mod">
          <ac:chgData name="filip geens" userId="7123bf18c6040445" providerId="LiveId" clId="{9024C1CE-5DDE-493B-A675-FA60383E23E4}" dt="2019-02-05T13:26:32.089" v="16943"/>
          <ac:spMkLst>
            <pc:docMk/>
            <pc:sldMk cId="417902232" sldId="275"/>
            <ac:spMk id="9" creationId="{A550DF20-455C-4834-B231-6876047CE3F9}"/>
          </ac:spMkLst>
        </pc:spChg>
        <pc:spChg chg="add del mod">
          <ac:chgData name="filip geens" userId="7123bf18c6040445" providerId="LiveId" clId="{9024C1CE-5DDE-493B-A675-FA60383E23E4}" dt="2019-02-05T13:19:09.712" v="16568"/>
          <ac:spMkLst>
            <pc:docMk/>
            <pc:sldMk cId="417902232" sldId="275"/>
            <ac:spMk id="10" creationId="{8A46592D-71C0-4623-B006-9B3A0893BDD9}"/>
          </ac:spMkLst>
        </pc:spChg>
        <pc:spChg chg="add del mod">
          <ac:chgData name="filip geens" userId="7123bf18c6040445" providerId="LiveId" clId="{9024C1CE-5DDE-493B-A675-FA60383E23E4}" dt="2019-02-04T19:00:18.655" v="8742" actId="478"/>
          <ac:spMkLst>
            <pc:docMk/>
            <pc:sldMk cId="417902232" sldId="275"/>
            <ac:spMk id="10" creationId="{8D0B047D-B531-4807-B29B-F40BC7EBDC22}"/>
          </ac:spMkLst>
        </pc:spChg>
        <pc:spChg chg="add del mod">
          <ac:chgData name="filip geens" userId="7123bf18c6040445" providerId="LiveId" clId="{9024C1CE-5DDE-493B-A675-FA60383E23E4}" dt="2019-02-05T13:27:30.165" v="16956"/>
          <ac:spMkLst>
            <pc:docMk/>
            <pc:sldMk cId="417902232" sldId="275"/>
            <ac:spMk id="11" creationId="{3A97DCF5-FB28-4DD5-9C90-7C49B640938D}"/>
          </ac:spMkLst>
        </pc:spChg>
        <pc:spChg chg="add del mod">
          <ac:chgData name="filip geens" userId="7123bf18c6040445" providerId="LiveId" clId="{9024C1CE-5DDE-493B-A675-FA60383E23E4}" dt="2019-02-05T13:27:06.005" v="16951"/>
          <ac:spMkLst>
            <pc:docMk/>
            <pc:sldMk cId="417902232" sldId="275"/>
            <ac:spMk id="12" creationId="{1D0CA2CE-1D31-472B-AF95-C841B058E346}"/>
          </ac:spMkLst>
        </pc:spChg>
        <pc:spChg chg="add mod">
          <ac:chgData name="filip geens" userId="7123bf18c6040445" providerId="LiveId" clId="{9024C1CE-5DDE-493B-A675-FA60383E23E4}" dt="2019-02-05T13:28:59.568" v="16963" actId="403"/>
          <ac:spMkLst>
            <pc:docMk/>
            <pc:sldMk cId="417902232" sldId="275"/>
            <ac:spMk id="13" creationId="{077C7F1A-6002-47FB-B4FF-F5DD951DAB4D}"/>
          </ac:spMkLst>
        </pc:spChg>
        <pc:graphicFrameChg chg="add mod modGraphic">
          <ac:chgData name="filip geens" userId="7123bf18c6040445" providerId="LiveId" clId="{9024C1CE-5DDE-493B-A675-FA60383E23E4}" dt="2019-02-05T13:23:31.238" v="16797" actId="20577"/>
          <ac:graphicFrameMkLst>
            <pc:docMk/>
            <pc:sldMk cId="417902232" sldId="275"/>
            <ac:graphicFrameMk id="4" creationId="{BEB62273-F931-4B9D-8D1E-8CC97EB7607A}"/>
          </ac:graphicFrameMkLst>
        </pc:graphicFrameChg>
        <pc:graphicFrameChg chg="add mod modGraphic">
          <ac:chgData name="filip geens" userId="7123bf18c6040445" providerId="LiveId" clId="{9024C1CE-5DDE-493B-A675-FA60383E23E4}" dt="2019-02-05T13:23:43.164" v="16817" actId="20577"/>
          <ac:graphicFrameMkLst>
            <pc:docMk/>
            <pc:sldMk cId="417902232" sldId="275"/>
            <ac:graphicFrameMk id="5" creationId="{E6073192-C879-43B3-82FA-26CD4EFC4F57}"/>
          </ac:graphicFrameMkLst>
        </pc:graphicFrameChg>
        <pc:graphicFrameChg chg="add del">
          <ac:chgData name="filip geens" userId="7123bf18c6040445" providerId="LiveId" clId="{9024C1CE-5DDE-493B-A675-FA60383E23E4}" dt="2019-02-04T18:54:51.649" v="8693"/>
          <ac:graphicFrameMkLst>
            <pc:docMk/>
            <pc:sldMk cId="417902232" sldId="275"/>
            <ac:graphicFrameMk id="7" creationId="{5EF91176-A64E-4A46-B4D0-D489552F9843}"/>
          </ac:graphicFrameMkLst>
        </pc:graphicFrameChg>
      </pc:sldChg>
      <pc:sldChg chg="addSp delSp modSp add modAnim">
        <pc:chgData name="filip geens" userId="7123bf18c6040445" providerId="LiveId" clId="{9024C1CE-5DDE-493B-A675-FA60383E23E4}" dt="2019-02-05T13:17:29.482" v="16560" actId="313"/>
        <pc:sldMkLst>
          <pc:docMk/>
          <pc:sldMk cId="1230556682" sldId="276"/>
        </pc:sldMkLst>
        <pc:spChg chg="mod">
          <ac:chgData name="filip geens" userId="7123bf18c6040445" providerId="LiveId" clId="{9024C1CE-5DDE-493B-A675-FA60383E23E4}" dt="2019-02-05T07:57:03.586" v="10235" actId="790"/>
          <ac:spMkLst>
            <pc:docMk/>
            <pc:sldMk cId="1230556682" sldId="276"/>
            <ac:spMk id="2" creationId="{12336692-F815-4771-AE81-59651E39938A}"/>
          </ac:spMkLst>
        </pc:spChg>
        <pc:spChg chg="mod">
          <ac:chgData name="filip geens" userId="7123bf18c6040445" providerId="LiveId" clId="{9024C1CE-5DDE-493B-A675-FA60383E23E4}" dt="2019-02-05T13:17:29.482" v="16560" actId="313"/>
          <ac:spMkLst>
            <pc:docMk/>
            <pc:sldMk cId="1230556682" sldId="276"/>
            <ac:spMk id="3" creationId="{AA118469-4187-43B9-8374-4F2464EFD23D}"/>
          </ac:spMkLst>
        </pc:spChg>
        <pc:spChg chg="add del">
          <ac:chgData name="filip geens" userId="7123bf18c6040445" providerId="LiveId" clId="{9024C1CE-5DDE-493B-A675-FA60383E23E4}" dt="2019-02-04T19:48:47.132" v="9219"/>
          <ac:spMkLst>
            <pc:docMk/>
            <pc:sldMk cId="1230556682" sldId="276"/>
            <ac:spMk id="6" creationId="{1BE6FAE9-276C-4361-B2E2-B60EC60B9B92}"/>
          </ac:spMkLst>
        </pc:spChg>
        <pc:spChg chg="add mod">
          <ac:chgData name="filip geens" userId="7123bf18c6040445" providerId="LiveId" clId="{9024C1CE-5DDE-493B-A675-FA60383E23E4}" dt="2019-02-04T19:58:47.879" v="9296" actId="20577"/>
          <ac:spMkLst>
            <pc:docMk/>
            <pc:sldMk cId="1230556682" sldId="276"/>
            <ac:spMk id="10" creationId="{1A210557-6729-4574-B458-D6F6D29C94E3}"/>
          </ac:spMkLst>
        </pc:spChg>
        <pc:spChg chg="add mod">
          <ac:chgData name="filip geens" userId="7123bf18c6040445" providerId="LiveId" clId="{9024C1CE-5DDE-493B-A675-FA60383E23E4}" dt="2019-02-04T20:01:31.359" v="9300" actId="20577"/>
          <ac:spMkLst>
            <pc:docMk/>
            <pc:sldMk cId="1230556682" sldId="276"/>
            <ac:spMk id="11" creationId="{FB7EAEBC-BB15-46AC-BE3A-F2356D930B24}"/>
          </ac:spMkLst>
        </pc:spChg>
        <pc:spChg chg="add mod">
          <ac:chgData name="filip geens" userId="7123bf18c6040445" providerId="LiveId" clId="{9024C1CE-5DDE-493B-A675-FA60383E23E4}" dt="2019-02-04T20:02:57.007" v="9344" actId="14100"/>
          <ac:spMkLst>
            <pc:docMk/>
            <pc:sldMk cId="1230556682" sldId="276"/>
            <ac:spMk id="12" creationId="{69B33779-7BF1-4BA7-A55A-BA66659F34FD}"/>
          </ac:spMkLst>
        </pc:spChg>
        <pc:spChg chg="add mod">
          <ac:chgData name="filip geens" userId="7123bf18c6040445" providerId="LiveId" clId="{9024C1CE-5DDE-493B-A675-FA60383E23E4}" dt="2019-02-04T20:06:42.607" v="9385" actId="1076"/>
          <ac:spMkLst>
            <pc:docMk/>
            <pc:sldMk cId="1230556682" sldId="276"/>
            <ac:spMk id="13" creationId="{C4CD238D-2C8D-4BCC-891C-BC70D5019340}"/>
          </ac:spMkLst>
        </pc:spChg>
        <pc:spChg chg="add del mod">
          <ac:chgData name="filip geens" userId="7123bf18c6040445" providerId="LiveId" clId="{9024C1CE-5DDE-493B-A675-FA60383E23E4}" dt="2019-02-04T20:06:15.706" v="9381" actId="14100"/>
          <ac:spMkLst>
            <pc:docMk/>
            <pc:sldMk cId="1230556682" sldId="276"/>
            <ac:spMk id="14" creationId="{FEAC3676-9B7E-4E28-AEEE-907935A76417}"/>
          </ac:spMkLst>
        </pc:spChg>
        <pc:spChg chg="add mod">
          <ac:chgData name="filip geens" userId="7123bf18c6040445" providerId="LiveId" clId="{9024C1CE-5DDE-493B-A675-FA60383E23E4}" dt="2019-02-04T20:06:10.308" v="9380" actId="14100"/>
          <ac:spMkLst>
            <pc:docMk/>
            <pc:sldMk cId="1230556682" sldId="276"/>
            <ac:spMk id="15" creationId="{5EB77C38-FF7F-4070-A5B7-2D522A54CD55}"/>
          </ac:spMkLst>
        </pc:spChg>
        <pc:spChg chg="add mod">
          <ac:chgData name="filip geens" userId="7123bf18c6040445" providerId="LiveId" clId="{9024C1CE-5DDE-493B-A675-FA60383E23E4}" dt="2019-02-04T20:09:25.107" v="9431" actId="113"/>
          <ac:spMkLst>
            <pc:docMk/>
            <pc:sldMk cId="1230556682" sldId="276"/>
            <ac:spMk id="17" creationId="{868E1687-0A9F-4EA5-B0CF-708389FEE163}"/>
          </ac:spMkLst>
        </pc:spChg>
        <pc:spChg chg="add mod">
          <ac:chgData name="filip geens" userId="7123bf18c6040445" providerId="LiveId" clId="{9024C1CE-5DDE-493B-A675-FA60383E23E4}" dt="2019-02-04T20:08:24.272" v="9414" actId="113"/>
          <ac:spMkLst>
            <pc:docMk/>
            <pc:sldMk cId="1230556682" sldId="276"/>
            <ac:spMk id="18" creationId="{C32C173A-D387-47F0-8CEC-FA75E60266ED}"/>
          </ac:spMkLst>
        </pc:spChg>
        <pc:graphicFrameChg chg="add mod modGraphic">
          <ac:chgData name="filip geens" userId="7123bf18c6040445" providerId="LiveId" clId="{9024C1CE-5DDE-493B-A675-FA60383E23E4}" dt="2019-02-04T19:54:03.123" v="9271" actId="122"/>
          <ac:graphicFrameMkLst>
            <pc:docMk/>
            <pc:sldMk cId="1230556682" sldId="276"/>
            <ac:graphicFrameMk id="4" creationId="{3B708C58-8779-472C-B2BE-6785F289B024}"/>
          </ac:graphicFrameMkLst>
        </pc:graphicFrameChg>
        <pc:graphicFrameChg chg="add del mod modGraphic">
          <ac:chgData name="filip geens" userId="7123bf18c6040445" providerId="LiveId" clId="{9024C1CE-5DDE-493B-A675-FA60383E23E4}" dt="2019-02-04T19:53:26.590" v="9270" actId="465"/>
          <ac:graphicFrameMkLst>
            <pc:docMk/>
            <pc:sldMk cId="1230556682" sldId="276"/>
            <ac:graphicFrameMk id="5" creationId="{77D7C1C2-79D3-4366-853C-AB75B9E14198}"/>
          </ac:graphicFrameMkLst>
        </pc:graphicFrameChg>
        <pc:graphicFrameChg chg="add mod modGraphic">
          <ac:chgData name="filip geens" userId="7123bf18c6040445" providerId="LiveId" clId="{9024C1CE-5DDE-493B-A675-FA60383E23E4}" dt="2019-02-04T20:05:04.975" v="9372" actId="113"/>
          <ac:graphicFrameMkLst>
            <pc:docMk/>
            <pc:sldMk cId="1230556682" sldId="276"/>
            <ac:graphicFrameMk id="7" creationId="{077A4F0F-22B3-40E9-9440-AF38CDE1ACC0}"/>
          </ac:graphicFrameMkLst>
        </pc:graphicFrameChg>
        <pc:graphicFrameChg chg="add mod modGraphic">
          <ac:chgData name="filip geens" userId="7123bf18c6040445" providerId="LiveId" clId="{9024C1CE-5DDE-493B-A675-FA60383E23E4}" dt="2019-02-04T20:04:36.061" v="9363" actId="113"/>
          <ac:graphicFrameMkLst>
            <pc:docMk/>
            <pc:sldMk cId="1230556682" sldId="276"/>
            <ac:graphicFrameMk id="8" creationId="{44EAE28A-D9EF-4C1C-A7DA-E309B2C36A5C}"/>
          </ac:graphicFrameMkLst>
        </pc:graphicFrameChg>
        <pc:graphicFrameChg chg="add mod modGraphic">
          <ac:chgData name="filip geens" userId="7123bf18c6040445" providerId="LiveId" clId="{9024C1CE-5DDE-493B-A675-FA60383E23E4}" dt="2019-02-04T20:04:31.232" v="9362" actId="113"/>
          <ac:graphicFrameMkLst>
            <pc:docMk/>
            <pc:sldMk cId="1230556682" sldId="276"/>
            <ac:graphicFrameMk id="9" creationId="{85A6E1F0-06BD-44CE-A62B-45C2E4485813}"/>
          </ac:graphicFrameMkLst>
        </pc:graphicFrameChg>
        <pc:graphicFrameChg chg="add mod modGraphic">
          <ac:chgData name="filip geens" userId="7123bf18c6040445" providerId="LiveId" clId="{9024C1CE-5DDE-493B-A675-FA60383E23E4}" dt="2019-02-04T20:08:55.296" v="9425" actId="20577"/>
          <ac:graphicFrameMkLst>
            <pc:docMk/>
            <pc:sldMk cId="1230556682" sldId="276"/>
            <ac:graphicFrameMk id="16" creationId="{2A12F721-9D5D-4712-88E4-A3740EA3DEA0}"/>
          </ac:graphicFrameMkLst>
        </pc:graphicFrameChg>
      </pc:sldChg>
      <pc:sldChg chg="modSp add modAnim">
        <pc:chgData name="filip geens" userId="7123bf18c6040445" providerId="LiveId" clId="{9024C1CE-5DDE-493B-A675-FA60383E23E4}" dt="2019-02-05T17:08:17.165" v="17129" actId="20577"/>
        <pc:sldMkLst>
          <pc:docMk/>
          <pc:sldMk cId="2158624151" sldId="277"/>
        </pc:sldMkLst>
        <pc:spChg chg="mod">
          <ac:chgData name="filip geens" userId="7123bf18c6040445" providerId="LiveId" clId="{9024C1CE-5DDE-493B-A675-FA60383E23E4}" dt="2019-02-05T07:58:08.930" v="10243" actId="790"/>
          <ac:spMkLst>
            <pc:docMk/>
            <pc:sldMk cId="2158624151" sldId="277"/>
            <ac:spMk id="2" creationId="{3212DA16-D43E-43AC-9722-0B356787ED01}"/>
          </ac:spMkLst>
        </pc:spChg>
        <pc:spChg chg="mod">
          <ac:chgData name="filip geens" userId="7123bf18c6040445" providerId="LiveId" clId="{9024C1CE-5DDE-493B-A675-FA60383E23E4}" dt="2019-02-05T17:08:17.165" v="17129" actId="20577"/>
          <ac:spMkLst>
            <pc:docMk/>
            <pc:sldMk cId="2158624151" sldId="277"/>
            <ac:spMk id="3" creationId="{0AA25984-0D95-4663-8E91-F695B865A865}"/>
          </ac:spMkLst>
        </pc:spChg>
      </pc:sldChg>
      <pc:sldChg chg="addSp delSp modSp add modAnim">
        <pc:chgData name="filip geens" userId="7123bf18c6040445" providerId="LiveId" clId="{9024C1CE-5DDE-493B-A675-FA60383E23E4}" dt="2019-02-05T13:32:55.349" v="16986"/>
        <pc:sldMkLst>
          <pc:docMk/>
          <pc:sldMk cId="4164928926" sldId="278"/>
        </pc:sldMkLst>
        <pc:spChg chg="mod">
          <ac:chgData name="filip geens" userId="7123bf18c6040445" providerId="LiveId" clId="{9024C1CE-5DDE-493B-A675-FA60383E23E4}" dt="2019-02-05T07:59:32.086" v="10265" actId="313"/>
          <ac:spMkLst>
            <pc:docMk/>
            <pc:sldMk cId="4164928926" sldId="278"/>
            <ac:spMk id="2" creationId="{E6A078A5-FCB7-43CD-8421-766CC588FBEB}"/>
          </ac:spMkLst>
        </pc:spChg>
        <pc:spChg chg="add del mod">
          <ac:chgData name="filip geens" userId="7123bf18c6040445" providerId="LiveId" clId="{9024C1CE-5DDE-493B-A675-FA60383E23E4}" dt="2019-02-05T09:06:00.981" v="11671" actId="14100"/>
          <ac:spMkLst>
            <pc:docMk/>
            <pc:sldMk cId="4164928926" sldId="278"/>
            <ac:spMk id="3" creationId="{67446AB7-C966-4B8B-AC78-08CC5C03A6EB}"/>
          </ac:spMkLst>
        </pc:spChg>
        <pc:graphicFrameChg chg="add mod modGraphic">
          <ac:chgData name="filip geens" userId="7123bf18c6040445" providerId="LiveId" clId="{9024C1CE-5DDE-493B-A675-FA60383E23E4}" dt="2019-02-05T09:06:07.866" v="11672" actId="1076"/>
          <ac:graphicFrameMkLst>
            <pc:docMk/>
            <pc:sldMk cId="4164928926" sldId="278"/>
            <ac:graphicFrameMk id="5" creationId="{2C77BAD9-E1AD-4347-BA63-3A7131476DC9}"/>
          </ac:graphicFrameMkLst>
        </pc:graphicFrameChg>
        <pc:picChg chg="add del mod">
          <ac:chgData name="filip geens" userId="7123bf18c6040445" providerId="LiveId" clId="{9024C1CE-5DDE-493B-A675-FA60383E23E4}" dt="2019-02-05T08:40:36.435" v="10936"/>
          <ac:picMkLst>
            <pc:docMk/>
            <pc:sldMk cId="4164928926" sldId="278"/>
            <ac:picMk id="4" creationId="{38E670FD-8A8B-4E42-BFE9-AC40F8CCA337}"/>
          </ac:picMkLst>
        </pc:picChg>
      </pc:sldChg>
      <pc:sldChg chg="addSp delSp modSp add">
        <pc:chgData name="filip geens" userId="7123bf18c6040445" providerId="LiveId" clId="{9024C1CE-5DDE-493B-A675-FA60383E23E4}" dt="2019-02-04T21:03:58.263" v="10223" actId="20577"/>
        <pc:sldMkLst>
          <pc:docMk/>
          <pc:sldMk cId="3822810598" sldId="279"/>
        </pc:sldMkLst>
        <pc:spChg chg="mod">
          <ac:chgData name="filip geens" userId="7123bf18c6040445" providerId="LiveId" clId="{9024C1CE-5DDE-493B-A675-FA60383E23E4}" dt="2019-02-04T20:32:54.682" v="9918" actId="27636"/>
          <ac:spMkLst>
            <pc:docMk/>
            <pc:sldMk cId="3822810598" sldId="279"/>
            <ac:spMk id="2" creationId="{EC5FC042-1E2F-4F6D-9BF5-272A7852642B}"/>
          </ac:spMkLst>
        </pc:spChg>
        <pc:spChg chg="mod">
          <ac:chgData name="filip geens" userId="7123bf18c6040445" providerId="LiveId" clId="{9024C1CE-5DDE-493B-A675-FA60383E23E4}" dt="2019-02-04T21:00:52.043" v="10182" actId="14100"/>
          <ac:spMkLst>
            <pc:docMk/>
            <pc:sldMk cId="3822810598" sldId="279"/>
            <ac:spMk id="3" creationId="{E7B6025D-AF06-4CD4-9D05-6B56502D3B24}"/>
          </ac:spMkLst>
        </pc:spChg>
        <pc:spChg chg="add del">
          <ac:chgData name="filip geens" userId="7123bf18c6040445" providerId="LiveId" clId="{9024C1CE-5DDE-493B-A675-FA60383E23E4}" dt="2019-02-04T20:34:42.614" v="9938"/>
          <ac:spMkLst>
            <pc:docMk/>
            <pc:sldMk cId="3822810598" sldId="279"/>
            <ac:spMk id="4" creationId="{118EE17E-0E48-4172-97C8-D32F1296E9E2}"/>
          </ac:spMkLst>
        </pc:spChg>
        <pc:spChg chg="add mod">
          <ac:chgData name="filip geens" userId="7123bf18c6040445" providerId="LiveId" clId="{9024C1CE-5DDE-493B-A675-FA60383E23E4}" dt="2019-02-04T20:39:19.191" v="10000" actId="14100"/>
          <ac:spMkLst>
            <pc:docMk/>
            <pc:sldMk cId="3822810598" sldId="279"/>
            <ac:spMk id="8" creationId="{A2BAD30B-2593-4848-A2A3-B7F17C7F81DB}"/>
          </ac:spMkLst>
        </pc:spChg>
        <pc:spChg chg="add mod">
          <ac:chgData name="filip geens" userId="7123bf18c6040445" providerId="LiveId" clId="{9024C1CE-5DDE-493B-A675-FA60383E23E4}" dt="2019-02-04T21:00:25.406" v="10175" actId="1035"/>
          <ac:spMkLst>
            <pc:docMk/>
            <pc:sldMk cId="3822810598" sldId="279"/>
            <ac:spMk id="9" creationId="{370F0444-42E7-4547-A428-574E8D5CDF2E}"/>
          </ac:spMkLst>
        </pc:spChg>
        <pc:spChg chg="add mod">
          <ac:chgData name="filip geens" userId="7123bf18c6040445" providerId="LiveId" clId="{9024C1CE-5DDE-493B-A675-FA60383E23E4}" dt="2019-02-04T20:56:47.107" v="10139" actId="1076"/>
          <ac:spMkLst>
            <pc:docMk/>
            <pc:sldMk cId="3822810598" sldId="279"/>
            <ac:spMk id="22" creationId="{60D3B508-3A23-4EF6-A3CE-1B40D5EFF253}"/>
          </ac:spMkLst>
        </pc:spChg>
        <pc:spChg chg="add mod">
          <ac:chgData name="filip geens" userId="7123bf18c6040445" providerId="LiveId" clId="{9024C1CE-5DDE-493B-A675-FA60383E23E4}" dt="2019-02-04T20:55:17.330" v="10115" actId="1076"/>
          <ac:spMkLst>
            <pc:docMk/>
            <pc:sldMk cId="3822810598" sldId="279"/>
            <ac:spMk id="23" creationId="{95F0B01B-4D5F-4BE4-9882-1021E3D97456}"/>
          </ac:spMkLst>
        </pc:spChg>
        <pc:spChg chg="add mod">
          <ac:chgData name="filip geens" userId="7123bf18c6040445" providerId="LiveId" clId="{9024C1CE-5DDE-493B-A675-FA60383E23E4}" dt="2019-02-04T20:55:17.330" v="10115" actId="1076"/>
          <ac:spMkLst>
            <pc:docMk/>
            <pc:sldMk cId="3822810598" sldId="279"/>
            <ac:spMk id="24" creationId="{28434E56-5F4B-49A9-989D-CCD9CA8E5CB1}"/>
          </ac:spMkLst>
        </pc:spChg>
        <pc:spChg chg="add del">
          <ac:chgData name="filip geens" userId="7123bf18c6040445" providerId="LiveId" clId="{9024C1CE-5DDE-493B-A675-FA60383E23E4}" dt="2019-02-04T20:48:21.620" v="10086"/>
          <ac:spMkLst>
            <pc:docMk/>
            <pc:sldMk cId="3822810598" sldId="279"/>
            <ac:spMk id="25" creationId="{0A89F91E-DA30-464E-86F7-73C1C976679F}"/>
          </ac:spMkLst>
        </pc:spChg>
        <pc:spChg chg="add mod">
          <ac:chgData name="filip geens" userId="7123bf18c6040445" providerId="LiveId" clId="{9024C1CE-5DDE-493B-A675-FA60383E23E4}" dt="2019-02-04T20:55:23.970" v="10116" actId="1076"/>
          <ac:spMkLst>
            <pc:docMk/>
            <pc:sldMk cId="3822810598" sldId="279"/>
            <ac:spMk id="26" creationId="{00724B51-E0AB-44A9-BA31-E7E9D9173EC0}"/>
          </ac:spMkLst>
        </pc:spChg>
        <pc:spChg chg="add mod">
          <ac:chgData name="filip geens" userId="7123bf18c6040445" providerId="LiveId" clId="{9024C1CE-5DDE-493B-A675-FA60383E23E4}" dt="2019-02-04T20:56:40.403" v="10138" actId="1076"/>
          <ac:spMkLst>
            <pc:docMk/>
            <pc:sldMk cId="3822810598" sldId="279"/>
            <ac:spMk id="27" creationId="{385C7936-A48F-4F24-835E-41E1FBCBF0C9}"/>
          </ac:spMkLst>
        </pc:spChg>
        <pc:spChg chg="add mod">
          <ac:chgData name="filip geens" userId="7123bf18c6040445" providerId="LiveId" clId="{9024C1CE-5DDE-493B-A675-FA60383E23E4}" dt="2019-02-04T21:03:15.128" v="10220" actId="20577"/>
          <ac:spMkLst>
            <pc:docMk/>
            <pc:sldMk cId="3822810598" sldId="279"/>
            <ac:spMk id="28" creationId="{FDD72A9F-101F-4B54-8A59-14E1297CA9F4}"/>
          </ac:spMkLst>
        </pc:spChg>
        <pc:spChg chg="add mod">
          <ac:chgData name="filip geens" userId="7123bf18c6040445" providerId="LiveId" clId="{9024C1CE-5DDE-493B-A675-FA60383E23E4}" dt="2019-02-04T21:01:01.327" v="10216" actId="1035"/>
          <ac:spMkLst>
            <pc:docMk/>
            <pc:sldMk cId="3822810598" sldId="279"/>
            <ac:spMk id="32" creationId="{F889CEFC-AFE0-47ED-9988-89341175CDB7}"/>
          </ac:spMkLst>
        </pc:spChg>
        <pc:spChg chg="add mod">
          <ac:chgData name="filip geens" userId="7123bf18c6040445" providerId="LiveId" clId="{9024C1CE-5DDE-493B-A675-FA60383E23E4}" dt="2019-02-04T21:01:01.327" v="10216" actId="1035"/>
          <ac:spMkLst>
            <pc:docMk/>
            <pc:sldMk cId="3822810598" sldId="279"/>
            <ac:spMk id="33" creationId="{A3D6C029-5FF4-4338-ACCA-E8CE95AB85B4}"/>
          </ac:spMkLst>
        </pc:spChg>
        <pc:spChg chg="add mod">
          <ac:chgData name="filip geens" userId="7123bf18c6040445" providerId="LiveId" clId="{9024C1CE-5DDE-493B-A675-FA60383E23E4}" dt="2019-02-04T21:03:58.263" v="10223" actId="20577"/>
          <ac:spMkLst>
            <pc:docMk/>
            <pc:sldMk cId="3822810598" sldId="279"/>
            <ac:spMk id="34" creationId="{69FBE9E9-D454-4097-AD09-8119F14A99E2}"/>
          </ac:spMkLst>
        </pc:spChg>
        <pc:graphicFrameChg chg="add mod modGraphic">
          <ac:chgData name="filip geens" userId="7123bf18c6040445" providerId="LiveId" clId="{9024C1CE-5DDE-493B-A675-FA60383E23E4}" dt="2019-02-04T20:37:22.758" v="9969" actId="1076"/>
          <ac:graphicFrameMkLst>
            <pc:docMk/>
            <pc:sldMk cId="3822810598" sldId="279"/>
            <ac:graphicFrameMk id="6" creationId="{058760D7-7729-47DE-8EB1-58B38D1798AC}"/>
          </ac:graphicFrameMkLst>
        </pc:graphicFrameChg>
        <pc:graphicFrameChg chg="add mod modGraphic">
          <ac:chgData name="filip geens" userId="7123bf18c6040445" providerId="LiveId" clId="{9024C1CE-5DDE-493B-A675-FA60383E23E4}" dt="2019-02-04T20:38:07.968" v="9984" actId="20577"/>
          <ac:graphicFrameMkLst>
            <pc:docMk/>
            <pc:sldMk cId="3822810598" sldId="279"/>
            <ac:graphicFrameMk id="7" creationId="{1B5EECA7-578F-4A43-A7E2-95E11103CB91}"/>
          </ac:graphicFrameMkLst>
        </pc:graphicFrameChg>
        <pc:graphicFrameChg chg="add mod modGraphic">
          <ac:chgData name="filip geens" userId="7123bf18c6040445" providerId="LiveId" clId="{9024C1CE-5DDE-493B-A675-FA60383E23E4}" dt="2019-02-04T20:55:17.330" v="10115" actId="1076"/>
          <ac:graphicFrameMkLst>
            <pc:docMk/>
            <pc:sldMk cId="3822810598" sldId="279"/>
            <ac:graphicFrameMk id="10" creationId="{8483331C-687C-4933-84EE-376A86258299}"/>
          </ac:graphicFrameMkLst>
        </pc:graphicFrameChg>
        <pc:graphicFrameChg chg="add mod modGraphic">
          <ac:chgData name="filip geens" userId="7123bf18c6040445" providerId="LiveId" clId="{9024C1CE-5DDE-493B-A675-FA60383E23E4}" dt="2019-02-04T20:55:17.330" v="10115" actId="1076"/>
          <ac:graphicFrameMkLst>
            <pc:docMk/>
            <pc:sldMk cId="3822810598" sldId="279"/>
            <ac:graphicFrameMk id="11" creationId="{02224D59-D2AD-4EF6-900A-F9952AEC7AE9}"/>
          </ac:graphicFrameMkLst>
        </pc:graphicFrameChg>
        <pc:graphicFrameChg chg="add mod modGraphic">
          <ac:chgData name="filip geens" userId="7123bf18c6040445" providerId="LiveId" clId="{9024C1CE-5DDE-493B-A675-FA60383E23E4}" dt="2019-02-04T20:55:17.330" v="10115" actId="1076"/>
          <ac:graphicFrameMkLst>
            <pc:docMk/>
            <pc:sldMk cId="3822810598" sldId="279"/>
            <ac:graphicFrameMk id="12" creationId="{3B91CACB-C80C-4106-8A50-7976E881EE6A}"/>
          </ac:graphicFrameMkLst>
        </pc:graphicFrameChg>
        <pc:graphicFrameChg chg="add mod modGraphic">
          <ac:chgData name="filip geens" userId="7123bf18c6040445" providerId="LiveId" clId="{9024C1CE-5DDE-493B-A675-FA60383E23E4}" dt="2019-02-04T21:01:39.893" v="10217" actId="20577"/>
          <ac:graphicFrameMkLst>
            <pc:docMk/>
            <pc:sldMk cId="3822810598" sldId="279"/>
            <ac:graphicFrameMk id="13" creationId="{25E3A03E-7445-4C6E-A84D-3E25304BA088}"/>
          </ac:graphicFrameMkLst>
        </pc:graphicFrameChg>
        <pc:graphicFrameChg chg="add mod modGraphic">
          <ac:chgData name="filip geens" userId="7123bf18c6040445" providerId="LiveId" clId="{9024C1CE-5DDE-493B-A675-FA60383E23E4}" dt="2019-02-04T20:57:37.784" v="10144" actId="20577"/>
          <ac:graphicFrameMkLst>
            <pc:docMk/>
            <pc:sldMk cId="3822810598" sldId="279"/>
            <ac:graphicFrameMk id="14" creationId="{185F8E02-FDBD-434C-B0BF-C3D88ED28752}"/>
          </ac:graphicFrameMkLst>
        </pc:graphicFrameChg>
        <pc:graphicFrameChg chg="add mod modGraphic">
          <ac:chgData name="filip geens" userId="7123bf18c6040445" providerId="LiveId" clId="{9024C1CE-5DDE-493B-A675-FA60383E23E4}" dt="2019-02-04T20:58:16.335" v="10148" actId="20577"/>
          <ac:graphicFrameMkLst>
            <pc:docMk/>
            <pc:sldMk cId="3822810598" sldId="279"/>
            <ac:graphicFrameMk id="15" creationId="{95AA48B9-9786-4B92-9FA4-5933D5071CA8}"/>
          </ac:graphicFrameMkLst>
        </pc:graphicFrameChg>
        <pc:graphicFrameChg chg="add del mod">
          <ac:chgData name="filip geens" userId="7123bf18c6040445" providerId="LiveId" clId="{9024C1CE-5DDE-493B-A675-FA60383E23E4}" dt="2019-02-04T20:58:52.818" v="10154" actId="478"/>
          <ac:graphicFrameMkLst>
            <pc:docMk/>
            <pc:sldMk cId="3822810598" sldId="279"/>
            <ac:graphicFrameMk id="16" creationId="{D1D70168-D536-4952-B9C2-958F72B064D7}"/>
          </ac:graphicFrameMkLst>
        </pc:graphicFrameChg>
        <pc:graphicFrameChg chg="add del mod">
          <ac:chgData name="filip geens" userId="7123bf18c6040445" providerId="LiveId" clId="{9024C1CE-5DDE-493B-A675-FA60383E23E4}" dt="2019-02-04T20:58:52.818" v="10154" actId="478"/>
          <ac:graphicFrameMkLst>
            <pc:docMk/>
            <pc:sldMk cId="3822810598" sldId="279"/>
            <ac:graphicFrameMk id="17" creationId="{25DBB5F4-871D-4C25-B975-640270BF89C4}"/>
          </ac:graphicFrameMkLst>
        </pc:graphicFrameChg>
        <pc:graphicFrameChg chg="add del mod">
          <ac:chgData name="filip geens" userId="7123bf18c6040445" providerId="LiveId" clId="{9024C1CE-5DDE-493B-A675-FA60383E23E4}" dt="2019-02-04T20:58:52.818" v="10154" actId="478"/>
          <ac:graphicFrameMkLst>
            <pc:docMk/>
            <pc:sldMk cId="3822810598" sldId="279"/>
            <ac:graphicFrameMk id="18" creationId="{2E3570ED-4EB5-4C6D-B084-3373B86D4EE2}"/>
          </ac:graphicFrameMkLst>
        </pc:graphicFrameChg>
        <pc:graphicFrameChg chg="add del">
          <ac:chgData name="filip geens" userId="7123bf18c6040445" providerId="LiveId" clId="{9024C1CE-5DDE-493B-A675-FA60383E23E4}" dt="2019-02-04T20:46:39.699" v="10072"/>
          <ac:graphicFrameMkLst>
            <pc:docMk/>
            <pc:sldMk cId="3822810598" sldId="279"/>
            <ac:graphicFrameMk id="19" creationId="{12D1D955-BCFE-4C85-8215-88E590D68464}"/>
          </ac:graphicFrameMkLst>
        </pc:graphicFrameChg>
        <pc:graphicFrameChg chg="add del">
          <ac:chgData name="filip geens" userId="7123bf18c6040445" providerId="LiveId" clId="{9024C1CE-5DDE-493B-A675-FA60383E23E4}" dt="2019-02-04T20:46:39.699" v="10072"/>
          <ac:graphicFrameMkLst>
            <pc:docMk/>
            <pc:sldMk cId="3822810598" sldId="279"/>
            <ac:graphicFrameMk id="20" creationId="{717281AC-C918-4E92-9D6C-AFC097DED9C6}"/>
          </ac:graphicFrameMkLst>
        </pc:graphicFrameChg>
        <pc:graphicFrameChg chg="add del">
          <ac:chgData name="filip geens" userId="7123bf18c6040445" providerId="LiveId" clId="{9024C1CE-5DDE-493B-A675-FA60383E23E4}" dt="2019-02-04T20:46:39.699" v="10072"/>
          <ac:graphicFrameMkLst>
            <pc:docMk/>
            <pc:sldMk cId="3822810598" sldId="279"/>
            <ac:graphicFrameMk id="21" creationId="{0AD39F66-9716-40DC-887F-BCD810CEAD26}"/>
          </ac:graphicFrameMkLst>
        </pc:graphicFrameChg>
        <pc:graphicFrameChg chg="add mod">
          <ac:chgData name="filip geens" userId="7123bf18c6040445" providerId="LiveId" clId="{9024C1CE-5DDE-493B-A675-FA60383E23E4}" dt="2019-02-04T21:01:01.327" v="10216" actId="1035"/>
          <ac:graphicFrameMkLst>
            <pc:docMk/>
            <pc:sldMk cId="3822810598" sldId="279"/>
            <ac:graphicFrameMk id="29" creationId="{BEFF69EA-7AA2-4493-9C4B-909EAF18305A}"/>
          </ac:graphicFrameMkLst>
        </pc:graphicFrameChg>
        <pc:graphicFrameChg chg="add mod">
          <ac:chgData name="filip geens" userId="7123bf18c6040445" providerId="LiveId" clId="{9024C1CE-5DDE-493B-A675-FA60383E23E4}" dt="2019-02-04T21:01:01.327" v="10216" actId="1035"/>
          <ac:graphicFrameMkLst>
            <pc:docMk/>
            <pc:sldMk cId="3822810598" sldId="279"/>
            <ac:graphicFrameMk id="30" creationId="{A0E68ADC-6D43-44F1-842F-75C297D3E2E1}"/>
          </ac:graphicFrameMkLst>
        </pc:graphicFrameChg>
        <pc:graphicFrameChg chg="add mod modGraphic">
          <ac:chgData name="filip geens" userId="7123bf18c6040445" providerId="LiveId" clId="{9024C1CE-5DDE-493B-A675-FA60383E23E4}" dt="2019-02-04T21:03:52.799" v="10222" actId="20577"/>
          <ac:graphicFrameMkLst>
            <pc:docMk/>
            <pc:sldMk cId="3822810598" sldId="279"/>
            <ac:graphicFrameMk id="31" creationId="{ED6FDA50-8235-4EFC-A4F1-3C72C5105492}"/>
          </ac:graphicFrameMkLst>
        </pc:graphicFrameChg>
        <pc:picChg chg="add del mod">
          <ac:chgData name="filip geens" userId="7123bf18c6040445" providerId="LiveId" clId="{9024C1CE-5DDE-493B-A675-FA60383E23E4}" dt="2019-02-04T20:35:45.615" v="9948" actId="478"/>
          <ac:picMkLst>
            <pc:docMk/>
            <pc:sldMk cId="3822810598" sldId="279"/>
            <ac:picMk id="5" creationId="{D2311BDB-79CB-4ABF-9A03-4774CC8F4F59}"/>
          </ac:picMkLst>
        </pc:picChg>
      </pc:sldChg>
      <pc:sldChg chg="modSp add modAnim">
        <pc:chgData name="filip geens" userId="7123bf18c6040445" providerId="LiveId" clId="{9024C1CE-5DDE-493B-A675-FA60383E23E4}" dt="2019-02-05T13:31:51.910" v="16975"/>
        <pc:sldMkLst>
          <pc:docMk/>
          <pc:sldMk cId="3036507312" sldId="280"/>
        </pc:sldMkLst>
        <pc:spChg chg="mod">
          <ac:chgData name="filip geens" userId="7123bf18c6040445" providerId="LiveId" clId="{9024C1CE-5DDE-493B-A675-FA60383E23E4}" dt="2019-02-05T08:02:29.761" v="10313" actId="790"/>
          <ac:spMkLst>
            <pc:docMk/>
            <pc:sldMk cId="3036507312" sldId="280"/>
            <ac:spMk id="2" creationId="{63BBBA6E-7496-4EF6-A0C7-6FAFB3AE02DD}"/>
          </ac:spMkLst>
        </pc:spChg>
        <pc:spChg chg="mod">
          <ac:chgData name="filip geens" userId="7123bf18c6040445" providerId="LiveId" clId="{9024C1CE-5DDE-493B-A675-FA60383E23E4}" dt="2019-02-05T08:39:09.340" v="10934" actId="113"/>
          <ac:spMkLst>
            <pc:docMk/>
            <pc:sldMk cId="3036507312" sldId="280"/>
            <ac:spMk id="3" creationId="{9411BF8C-D637-4F5B-A778-9611513B6CC6}"/>
          </ac:spMkLst>
        </pc:spChg>
      </pc:sldChg>
      <pc:sldChg chg="modSp add modAnim">
        <pc:chgData name="filip geens" userId="7123bf18c6040445" providerId="LiveId" clId="{9024C1CE-5DDE-493B-A675-FA60383E23E4}" dt="2019-02-05T13:32:32.359" v="16978"/>
        <pc:sldMkLst>
          <pc:docMk/>
          <pc:sldMk cId="2174813444" sldId="281"/>
        </pc:sldMkLst>
        <pc:spChg chg="mod">
          <ac:chgData name="filip geens" userId="7123bf18c6040445" providerId="LiveId" clId="{9024C1CE-5DDE-493B-A675-FA60383E23E4}" dt="2019-02-05T09:08:15.662" v="11717" actId="313"/>
          <ac:spMkLst>
            <pc:docMk/>
            <pc:sldMk cId="2174813444" sldId="281"/>
            <ac:spMk id="2" creationId="{D6012A62-DC08-4024-BC3A-1589F0C59E72}"/>
          </ac:spMkLst>
        </pc:spChg>
        <pc:spChg chg="mod">
          <ac:chgData name="filip geens" userId="7123bf18c6040445" providerId="LiveId" clId="{9024C1CE-5DDE-493B-A675-FA60383E23E4}" dt="2019-02-05T09:41:58.202" v="12298" actId="20577"/>
          <ac:spMkLst>
            <pc:docMk/>
            <pc:sldMk cId="2174813444" sldId="281"/>
            <ac:spMk id="3" creationId="{C435F3BB-05D7-41F1-A824-03DCB2E24A88}"/>
          </ac:spMkLst>
        </pc:spChg>
      </pc:sldChg>
      <pc:sldChg chg="modSp add modAnim">
        <pc:chgData name="filip geens" userId="7123bf18c6040445" providerId="LiveId" clId="{9024C1CE-5DDE-493B-A675-FA60383E23E4}" dt="2019-02-05T13:35:09.224" v="16996"/>
        <pc:sldMkLst>
          <pc:docMk/>
          <pc:sldMk cId="1696256066" sldId="282"/>
        </pc:sldMkLst>
        <pc:spChg chg="mod">
          <ac:chgData name="filip geens" userId="7123bf18c6040445" providerId="LiveId" clId="{9024C1CE-5DDE-493B-A675-FA60383E23E4}" dt="2019-02-05T09:43:38.242" v="12353" actId="313"/>
          <ac:spMkLst>
            <pc:docMk/>
            <pc:sldMk cId="1696256066" sldId="282"/>
            <ac:spMk id="2" creationId="{32AB7825-27D1-4370-885D-58A9CB6FBC4C}"/>
          </ac:spMkLst>
        </pc:spChg>
        <pc:spChg chg="mod">
          <ac:chgData name="filip geens" userId="7123bf18c6040445" providerId="LiveId" clId="{9024C1CE-5DDE-493B-A675-FA60383E23E4}" dt="2019-02-05T09:58:24.730" v="12616" actId="404"/>
          <ac:spMkLst>
            <pc:docMk/>
            <pc:sldMk cId="1696256066" sldId="282"/>
            <ac:spMk id="3" creationId="{C6E5E10D-7D91-41BA-93BD-C8E96246CD04}"/>
          </ac:spMkLst>
        </pc:spChg>
      </pc:sldChg>
      <pc:sldChg chg="modSp add modAnim">
        <pc:chgData name="filip geens" userId="7123bf18c6040445" providerId="LiveId" clId="{9024C1CE-5DDE-493B-A675-FA60383E23E4}" dt="2019-02-05T13:35:59.577" v="16997"/>
        <pc:sldMkLst>
          <pc:docMk/>
          <pc:sldMk cId="1936148668" sldId="283"/>
        </pc:sldMkLst>
        <pc:spChg chg="mod">
          <ac:chgData name="filip geens" userId="7123bf18c6040445" providerId="LiveId" clId="{9024C1CE-5DDE-493B-A675-FA60383E23E4}" dt="2019-02-05T10:02:04.789" v="12626" actId="27636"/>
          <ac:spMkLst>
            <pc:docMk/>
            <pc:sldMk cId="1936148668" sldId="283"/>
            <ac:spMk id="2" creationId="{37EE939F-9A3C-474B-9B26-63CA5F44DADD}"/>
          </ac:spMkLst>
        </pc:spChg>
        <pc:spChg chg="mod">
          <ac:chgData name="filip geens" userId="7123bf18c6040445" providerId="LiveId" clId="{9024C1CE-5DDE-493B-A675-FA60383E23E4}" dt="2019-02-05T10:20:04.868" v="13338" actId="20577"/>
          <ac:spMkLst>
            <pc:docMk/>
            <pc:sldMk cId="1936148668" sldId="283"/>
            <ac:spMk id="3" creationId="{4FE2A00C-C323-44F4-A15D-4EC92046B405}"/>
          </ac:spMkLst>
        </pc:spChg>
      </pc:sldChg>
      <pc:sldChg chg="modSp add modAnim">
        <pc:chgData name="filip geens" userId="7123bf18c6040445" providerId="LiveId" clId="{9024C1CE-5DDE-493B-A675-FA60383E23E4}" dt="2019-02-05T13:36:20.951" v="16999"/>
        <pc:sldMkLst>
          <pc:docMk/>
          <pc:sldMk cId="746552963" sldId="284"/>
        </pc:sldMkLst>
        <pc:spChg chg="mod">
          <ac:chgData name="filip geens" userId="7123bf18c6040445" providerId="LiveId" clId="{9024C1CE-5DDE-493B-A675-FA60383E23E4}" dt="2019-02-05T10:21:29.577" v="13353" actId="313"/>
          <ac:spMkLst>
            <pc:docMk/>
            <pc:sldMk cId="746552963" sldId="284"/>
            <ac:spMk id="2" creationId="{097DE289-D953-4C75-A201-EEC7CE247C0C}"/>
          </ac:spMkLst>
        </pc:spChg>
        <pc:spChg chg="mod">
          <ac:chgData name="filip geens" userId="7123bf18c6040445" providerId="LiveId" clId="{9024C1CE-5DDE-493B-A675-FA60383E23E4}" dt="2019-02-05T10:46:06.928" v="13974" actId="113"/>
          <ac:spMkLst>
            <pc:docMk/>
            <pc:sldMk cId="746552963" sldId="284"/>
            <ac:spMk id="3" creationId="{2997E079-081C-4A6C-B133-11A07D8691D8}"/>
          </ac:spMkLst>
        </pc:spChg>
      </pc:sldChg>
      <pc:sldChg chg="modSp add modAnim">
        <pc:chgData name="filip geens" userId="7123bf18c6040445" providerId="LiveId" clId="{9024C1CE-5DDE-493B-A675-FA60383E23E4}" dt="2019-02-19T15:47:51.195" v="17171" actId="20577"/>
        <pc:sldMkLst>
          <pc:docMk/>
          <pc:sldMk cId="99410940" sldId="285"/>
        </pc:sldMkLst>
        <pc:spChg chg="mod">
          <ac:chgData name="filip geens" userId="7123bf18c6040445" providerId="LiveId" clId="{9024C1CE-5DDE-493B-A675-FA60383E23E4}" dt="2019-02-05T10:38:29.024" v="13892" actId="20577"/>
          <ac:spMkLst>
            <pc:docMk/>
            <pc:sldMk cId="99410940" sldId="285"/>
            <ac:spMk id="2" creationId="{D7A7348B-0CE4-4008-9943-B666721B755B}"/>
          </ac:spMkLst>
        </pc:spChg>
        <pc:spChg chg="mod">
          <ac:chgData name="filip geens" userId="7123bf18c6040445" providerId="LiveId" clId="{9024C1CE-5DDE-493B-A675-FA60383E23E4}" dt="2019-02-19T15:47:51.195" v="17171" actId="20577"/>
          <ac:spMkLst>
            <pc:docMk/>
            <pc:sldMk cId="99410940" sldId="285"/>
            <ac:spMk id="3" creationId="{DDF0EB5B-25F4-4CB4-BEAB-C2D234A8A5A2}"/>
          </ac:spMkLst>
        </pc:spChg>
      </pc:sldChg>
      <pc:sldChg chg="modSp add modAnim">
        <pc:chgData name="filip geens" userId="7123bf18c6040445" providerId="LiveId" clId="{9024C1CE-5DDE-493B-A675-FA60383E23E4}" dt="2019-02-05T17:09:36.867" v="17130" actId="20577"/>
        <pc:sldMkLst>
          <pc:docMk/>
          <pc:sldMk cId="3539710944" sldId="286"/>
        </pc:sldMkLst>
        <pc:spChg chg="mod">
          <ac:chgData name="filip geens" userId="7123bf18c6040445" providerId="LiveId" clId="{9024C1CE-5DDE-493B-A675-FA60383E23E4}" dt="2019-02-05T10:42:22.390" v="13948" actId="27636"/>
          <ac:spMkLst>
            <pc:docMk/>
            <pc:sldMk cId="3539710944" sldId="286"/>
            <ac:spMk id="2" creationId="{17488A7D-5D8B-40AB-94B7-2E5B34465E54}"/>
          </ac:spMkLst>
        </pc:spChg>
        <pc:spChg chg="mod">
          <ac:chgData name="filip geens" userId="7123bf18c6040445" providerId="LiveId" clId="{9024C1CE-5DDE-493B-A675-FA60383E23E4}" dt="2019-02-05T17:09:36.867" v="17130" actId="20577"/>
          <ac:spMkLst>
            <pc:docMk/>
            <pc:sldMk cId="3539710944" sldId="286"/>
            <ac:spMk id="3" creationId="{AF802A9A-2EDF-4010-A717-F05A34AAD8E1}"/>
          </ac:spMkLst>
        </pc:spChg>
      </pc:sldChg>
      <pc:sldChg chg="modSp add modAnim">
        <pc:chgData name="filip geens" userId="7123bf18c6040445" providerId="LiveId" clId="{9024C1CE-5DDE-493B-A675-FA60383E23E4}" dt="2019-02-05T13:37:20.064" v="17002"/>
        <pc:sldMkLst>
          <pc:docMk/>
          <pc:sldMk cId="4027130661" sldId="287"/>
        </pc:sldMkLst>
        <pc:spChg chg="mod">
          <ac:chgData name="filip geens" userId="7123bf18c6040445" providerId="LiveId" clId="{9024C1CE-5DDE-493B-A675-FA60383E23E4}" dt="2019-02-05T10:59:18.368" v="14501" actId="790"/>
          <ac:spMkLst>
            <pc:docMk/>
            <pc:sldMk cId="4027130661" sldId="287"/>
            <ac:spMk id="2" creationId="{10553C02-8455-4BD2-BFE9-FF1EACEE4183}"/>
          </ac:spMkLst>
        </pc:spChg>
        <pc:spChg chg="mod">
          <ac:chgData name="filip geens" userId="7123bf18c6040445" providerId="LiveId" clId="{9024C1CE-5DDE-493B-A675-FA60383E23E4}" dt="2019-02-05T12:18:23.522" v="15954" actId="790"/>
          <ac:spMkLst>
            <pc:docMk/>
            <pc:sldMk cId="4027130661" sldId="287"/>
            <ac:spMk id="3" creationId="{D3063734-2C83-4430-A419-1B7E88730F49}"/>
          </ac:spMkLst>
        </pc:spChg>
      </pc:sldChg>
      <pc:sldChg chg="modSp add modAnim">
        <pc:chgData name="filip geens" userId="7123bf18c6040445" providerId="LiveId" clId="{9024C1CE-5DDE-493B-A675-FA60383E23E4}" dt="2019-02-05T17:31:16.291" v="17169" actId="403"/>
        <pc:sldMkLst>
          <pc:docMk/>
          <pc:sldMk cId="1522214677" sldId="288"/>
        </pc:sldMkLst>
        <pc:spChg chg="mod">
          <ac:chgData name="filip geens" userId="7123bf18c6040445" providerId="LiveId" clId="{9024C1CE-5DDE-493B-A675-FA60383E23E4}" dt="2019-02-05T13:05:44.757" v="16515" actId="790"/>
          <ac:spMkLst>
            <pc:docMk/>
            <pc:sldMk cId="1522214677" sldId="288"/>
            <ac:spMk id="2" creationId="{B98C3B6A-0404-4FD6-9C60-8F61B26E89E8}"/>
          </ac:spMkLst>
        </pc:spChg>
        <pc:spChg chg="mod">
          <ac:chgData name="filip geens" userId="7123bf18c6040445" providerId="LiveId" clId="{9024C1CE-5DDE-493B-A675-FA60383E23E4}" dt="2019-02-05T17:31:16.291" v="17169" actId="403"/>
          <ac:spMkLst>
            <pc:docMk/>
            <pc:sldMk cId="1522214677" sldId="288"/>
            <ac:spMk id="3" creationId="{738143C6-8FAE-4ADC-8FE0-3888029FC5A9}"/>
          </ac:spMkLst>
        </pc:spChg>
      </pc:sldChg>
      <pc:sldChg chg="modTransition">
        <pc:chgData name="filip geens" userId="7123bf18c6040445" providerId="LiveId" clId="{9024C1CE-5DDE-493B-A675-FA60383E23E4}" dt="2019-02-05T21:52:19.315" v="17170"/>
        <pc:sldMkLst>
          <pc:docMk/>
          <pc:sldMk cId="998878080" sldId="289"/>
        </pc:sldMkLst>
      </pc:sldChg>
      <pc:sldMasterChg chg="modSldLayout">
        <pc:chgData name="filip geens" userId="7123bf18c6040445" providerId="LiveId" clId="{9024C1CE-5DDE-493B-A675-FA60383E23E4}" dt="2019-02-05T12:43:50.087" v="16149" actId="790"/>
        <pc:sldMasterMkLst>
          <pc:docMk/>
          <pc:sldMasterMk cId="3121500515" sldId="2147483675"/>
        </pc:sldMasterMkLst>
        <pc:sldLayoutChg chg="modSp">
          <pc:chgData name="filip geens" userId="7123bf18c6040445" providerId="LiveId" clId="{9024C1CE-5DDE-493B-A675-FA60383E23E4}" dt="2019-02-05T12:43:50.087" v="16149" actId="790"/>
          <pc:sldLayoutMkLst>
            <pc:docMk/>
            <pc:sldMasterMk cId="3121500515" sldId="2147483675"/>
            <pc:sldLayoutMk cId="379685022" sldId="2147483677"/>
          </pc:sldLayoutMkLst>
          <pc:spChg chg="mod">
            <ac:chgData name="filip geens" userId="7123bf18c6040445" providerId="LiveId" clId="{9024C1CE-5DDE-493B-A675-FA60383E23E4}" dt="2019-02-05T12:43:50.087" v="16149" actId="790"/>
            <ac:spMkLst>
              <pc:docMk/>
              <pc:sldMasterMk cId="3121500515" sldId="2147483675"/>
              <pc:sldLayoutMk cId="379685022" sldId="2147483677"/>
              <ac:spMk id="2" creationId="{777BB470-3D0F-41C0-A540-A2C90B7E5450}"/>
            </ac:spMkLst>
          </pc:spChg>
          <pc:spChg chg="mod">
            <ac:chgData name="filip geens" userId="7123bf18c6040445" providerId="LiveId" clId="{9024C1CE-5DDE-493B-A675-FA60383E23E4}" dt="2019-02-05T12:43:43.766" v="16148" actId="790"/>
            <ac:spMkLst>
              <pc:docMk/>
              <pc:sldMasterMk cId="3121500515" sldId="2147483675"/>
              <pc:sldLayoutMk cId="379685022" sldId="2147483677"/>
              <ac:spMk id="3" creationId="{CC543D4A-434E-41D6-B11F-3449808C491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E1A83-D039-40AF-9C1A-7135D898E477}" type="datetimeFigureOut">
              <a:rPr lang="nl-BE" smtClean="0"/>
              <a:t>9/01/2024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22A3A-DE9F-410B-9A38-1D48271E7588}" type="slidenum">
              <a:rPr lang="nl-BE" smtClean="0"/>
              <a:t>‹#›</a:t>
            </a:fld>
            <a:endParaRPr lang="nl-BE"/>
          </a:p>
        </p:txBody>
      </p:sp>
    </p:spTree>
    <p:extLst>
      <p:ext uri="{BB962C8B-B14F-4D97-AF65-F5344CB8AC3E}">
        <p14:creationId xmlns:p14="http://schemas.microsoft.com/office/powerpoint/2010/main" val="2633947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3A08-498B-4013-B135-676C82B8C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BAAE0A-AB0B-46EA-932C-4720F6F47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C9D615-5D10-44FF-94FB-8360A9EE9F8D}"/>
              </a:ext>
            </a:extLst>
          </p:cNvPr>
          <p:cNvSpPr>
            <a:spLocks noGrp="1"/>
          </p:cNvSpPr>
          <p:nvPr>
            <p:ph type="dt" sz="half" idx="10"/>
          </p:nvPr>
        </p:nvSpPr>
        <p:spPr/>
        <p:txBody>
          <a:bodyPr/>
          <a:lstStyle/>
          <a:p>
            <a:fld id="{262E79CE-4871-481B-959F-0CE64C7F4163}" type="datetime1">
              <a:rPr lang="en-US" smtClean="0"/>
              <a:t>1/9/2024</a:t>
            </a:fld>
            <a:endParaRPr lang="en-US"/>
          </a:p>
        </p:txBody>
      </p:sp>
      <p:sp>
        <p:nvSpPr>
          <p:cNvPr id="5" name="Footer Placeholder 4">
            <a:extLst>
              <a:ext uri="{FF2B5EF4-FFF2-40B4-BE49-F238E27FC236}">
                <a16:creationId xmlns:a16="http://schemas.microsoft.com/office/drawing/2014/main" id="{C438B705-E492-4977-9E68-5F15BC3CC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0B4FD-1581-4DBF-8D4A-96AFC0B9C06D}"/>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47634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5B8F-D142-46DD-B92F-B8A4E1F8AF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A8A3E6-B3D5-4F26-8C15-BC8A6BB9CC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E3B38-5D04-43C7-AB33-6A5A721A1E36}"/>
              </a:ext>
            </a:extLst>
          </p:cNvPr>
          <p:cNvSpPr>
            <a:spLocks noGrp="1"/>
          </p:cNvSpPr>
          <p:nvPr>
            <p:ph type="dt" sz="half" idx="10"/>
          </p:nvPr>
        </p:nvSpPr>
        <p:spPr/>
        <p:txBody>
          <a:bodyPr/>
          <a:lstStyle/>
          <a:p>
            <a:fld id="{721AD1AB-9871-4EE5-845E-F783367F963A}" type="datetime1">
              <a:rPr lang="en-US" smtClean="0"/>
              <a:t>1/9/2024</a:t>
            </a:fld>
            <a:endParaRPr lang="en-US"/>
          </a:p>
        </p:txBody>
      </p:sp>
      <p:sp>
        <p:nvSpPr>
          <p:cNvPr id="5" name="Footer Placeholder 4">
            <a:extLst>
              <a:ext uri="{FF2B5EF4-FFF2-40B4-BE49-F238E27FC236}">
                <a16:creationId xmlns:a16="http://schemas.microsoft.com/office/drawing/2014/main" id="{9C64466B-BD37-43E6-B259-C869FA826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1260B-7A9F-4C79-A27B-D120881C3FBA}"/>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23989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B8539-B808-4C29-A6DE-F09E04F65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6267AD-93DB-49D6-9835-8ACD85BE6A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ADDF2-B1BB-49C8-B2B2-DAA4DD78D475}"/>
              </a:ext>
            </a:extLst>
          </p:cNvPr>
          <p:cNvSpPr>
            <a:spLocks noGrp="1"/>
          </p:cNvSpPr>
          <p:nvPr>
            <p:ph type="dt" sz="half" idx="10"/>
          </p:nvPr>
        </p:nvSpPr>
        <p:spPr/>
        <p:txBody>
          <a:bodyPr/>
          <a:lstStyle/>
          <a:p>
            <a:fld id="{9F17F528-2B6D-40DF-83F9-81F2B1126364}" type="datetime1">
              <a:rPr lang="en-US" smtClean="0"/>
              <a:t>1/9/2024</a:t>
            </a:fld>
            <a:endParaRPr lang="en-US"/>
          </a:p>
        </p:txBody>
      </p:sp>
      <p:sp>
        <p:nvSpPr>
          <p:cNvPr id="5" name="Footer Placeholder 4">
            <a:extLst>
              <a:ext uri="{FF2B5EF4-FFF2-40B4-BE49-F238E27FC236}">
                <a16:creationId xmlns:a16="http://schemas.microsoft.com/office/drawing/2014/main" id="{E363571F-0569-44BD-B6B2-D43EA388D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38F1D-5202-4378-8D60-9987A488DFD6}"/>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824825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30243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61871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668692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877862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831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54028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69921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63089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B470-3D0F-41C0-A540-A2C90B7E5450}"/>
              </a:ext>
            </a:extLst>
          </p:cNvPr>
          <p:cNvSpPr>
            <a:spLocks noGrp="1"/>
          </p:cNvSpPr>
          <p:nvPr>
            <p:ph type="title"/>
          </p:nvPr>
        </p:nvSpPr>
        <p:spPr>
          <a:xfrm>
            <a:off x="838200" y="365126"/>
            <a:ext cx="10515600" cy="916668"/>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CC543D4A-434E-41D6-B11F-3449808C491F}"/>
              </a:ext>
            </a:extLst>
          </p:cNvPr>
          <p:cNvSpPr>
            <a:spLocks noGrp="1"/>
          </p:cNvSpPr>
          <p:nvPr>
            <p:ph idx="1"/>
          </p:nvPr>
        </p:nvSpPr>
        <p:spPr>
          <a:xfrm>
            <a:off x="838200" y="1436914"/>
            <a:ext cx="10515600" cy="4740049"/>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9DC944B5-95A2-4486-A998-0230AD7B0D7C}"/>
              </a:ext>
            </a:extLst>
          </p:cNvPr>
          <p:cNvSpPr>
            <a:spLocks noGrp="1"/>
          </p:cNvSpPr>
          <p:nvPr>
            <p:ph type="dt" sz="half" idx="10"/>
          </p:nvPr>
        </p:nvSpPr>
        <p:spPr/>
        <p:txBody>
          <a:bodyPr/>
          <a:lstStyle/>
          <a:p>
            <a:fld id="{D5FFE133-A67C-49D0-8944-709C79D0987B}" type="datetime1">
              <a:rPr lang="en-US" smtClean="0"/>
              <a:t>1/9/2024</a:t>
            </a:fld>
            <a:endParaRPr lang="en-US"/>
          </a:p>
        </p:txBody>
      </p:sp>
      <p:sp>
        <p:nvSpPr>
          <p:cNvPr id="5" name="Footer Placeholder 4">
            <a:extLst>
              <a:ext uri="{FF2B5EF4-FFF2-40B4-BE49-F238E27FC236}">
                <a16:creationId xmlns:a16="http://schemas.microsoft.com/office/drawing/2014/main" id="{0FF5633E-AE03-4DF5-B96A-A70C09349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33D0E-B505-40CA-880B-A429D69411B5}"/>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9685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59778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533897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1/9/2024</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61566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D8F5-3B38-4817-A543-9DAF82928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AA0E85-2E99-4FFC-B1AA-6B597EFA6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4E341A-878A-41E5-BBA2-6AE3F5FDA604}"/>
              </a:ext>
            </a:extLst>
          </p:cNvPr>
          <p:cNvSpPr>
            <a:spLocks noGrp="1"/>
          </p:cNvSpPr>
          <p:nvPr>
            <p:ph type="dt" sz="half" idx="10"/>
          </p:nvPr>
        </p:nvSpPr>
        <p:spPr/>
        <p:txBody>
          <a:bodyPr/>
          <a:lstStyle/>
          <a:p>
            <a:fld id="{3F65B13C-25B5-4CCF-B064-8BE3F758B447}" type="datetime1">
              <a:rPr lang="en-US" smtClean="0"/>
              <a:t>1/9/2024</a:t>
            </a:fld>
            <a:endParaRPr lang="en-US"/>
          </a:p>
        </p:txBody>
      </p:sp>
      <p:sp>
        <p:nvSpPr>
          <p:cNvPr id="5" name="Footer Placeholder 4">
            <a:extLst>
              <a:ext uri="{FF2B5EF4-FFF2-40B4-BE49-F238E27FC236}">
                <a16:creationId xmlns:a16="http://schemas.microsoft.com/office/drawing/2014/main" id="{375F2A5C-0146-4B0C-95C7-C9101F569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CA1BE-0C1C-4CA9-948E-47465E58AC81}"/>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67698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1A6C-D257-42D2-9E45-4F06755EF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5B5EB-3348-47AB-AC5A-7AC6F97674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88E347-129F-4DBB-8336-432CEC77D2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885428-A4CA-4764-9840-4530542B7A68}"/>
              </a:ext>
            </a:extLst>
          </p:cNvPr>
          <p:cNvSpPr>
            <a:spLocks noGrp="1"/>
          </p:cNvSpPr>
          <p:nvPr>
            <p:ph type="dt" sz="half" idx="10"/>
          </p:nvPr>
        </p:nvSpPr>
        <p:spPr/>
        <p:txBody>
          <a:bodyPr/>
          <a:lstStyle/>
          <a:p>
            <a:fld id="{B41CB9F3-6579-4B44-87EA-C70617A33485}" type="datetime1">
              <a:rPr lang="en-US" smtClean="0"/>
              <a:t>1/9/2024</a:t>
            </a:fld>
            <a:endParaRPr lang="en-US"/>
          </a:p>
        </p:txBody>
      </p:sp>
      <p:sp>
        <p:nvSpPr>
          <p:cNvPr id="6" name="Footer Placeholder 5">
            <a:extLst>
              <a:ext uri="{FF2B5EF4-FFF2-40B4-BE49-F238E27FC236}">
                <a16:creationId xmlns:a16="http://schemas.microsoft.com/office/drawing/2014/main" id="{F3D87EC6-5F65-4CA9-A5A6-401D27A60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4CB95-4AB3-4FCB-9F94-2BF915FA5627}"/>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94306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2E98-0A23-4028-B71A-BA037DEC22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C07D8D-FE4A-4A25-837F-D36401862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C72788-8C7F-43D8-AF2A-BDE167AF0D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125A6-98AA-4717-9EFC-0B4674CED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4F597B-C34F-454E-874A-E23327965B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9192C3-E876-43F0-B5F0-579D88E57157}"/>
              </a:ext>
            </a:extLst>
          </p:cNvPr>
          <p:cNvSpPr>
            <a:spLocks noGrp="1"/>
          </p:cNvSpPr>
          <p:nvPr>
            <p:ph type="dt" sz="half" idx="10"/>
          </p:nvPr>
        </p:nvSpPr>
        <p:spPr/>
        <p:txBody>
          <a:bodyPr/>
          <a:lstStyle/>
          <a:p>
            <a:fld id="{C5CB3E34-8C6C-45BC-B8FD-9B4B40EE9A12}" type="datetime1">
              <a:rPr lang="en-US" smtClean="0"/>
              <a:t>1/9/2024</a:t>
            </a:fld>
            <a:endParaRPr lang="en-US"/>
          </a:p>
        </p:txBody>
      </p:sp>
      <p:sp>
        <p:nvSpPr>
          <p:cNvPr id="8" name="Footer Placeholder 7">
            <a:extLst>
              <a:ext uri="{FF2B5EF4-FFF2-40B4-BE49-F238E27FC236}">
                <a16:creationId xmlns:a16="http://schemas.microsoft.com/office/drawing/2014/main" id="{6AD34113-9220-4BEC-BEBF-6EB2712422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F224C-7B1F-4BA2-AF2A-F8CA8A533DD7}"/>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86147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A907-8803-4545-92D8-A36BB44FE7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1836F-225C-4894-A2AF-4D62B8F8D010}"/>
              </a:ext>
            </a:extLst>
          </p:cNvPr>
          <p:cNvSpPr>
            <a:spLocks noGrp="1"/>
          </p:cNvSpPr>
          <p:nvPr>
            <p:ph type="dt" sz="half" idx="10"/>
          </p:nvPr>
        </p:nvSpPr>
        <p:spPr/>
        <p:txBody>
          <a:bodyPr/>
          <a:lstStyle/>
          <a:p>
            <a:fld id="{31E05399-7D6B-4514-8D9F-14024E6E2804}" type="datetime1">
              <a:rPr lang="en-US" smtClean="0"/>
              <a:t>1/9/2024</a:t>
            </a:fld>
            <a:endParaRPr lang="en-US"/>
          </a:p>
        </p:txBody>
      </p:sp>
      <p:sp>
        <p:nvSpPr>
          <p:cNvPr id="4" name="Footer Placeholder 3">
            <a:extLst>
              <a:ext uri="{FF2B5EF4-FFF2-40B4-BE49-F238E27FC236}">
                <a16:creationId xmlns:a16="http://schemas.microsoft.com/office/drawing/2014/main" id="{A405E6C8-35EF-44E3-A195-4884095EA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8444D7-D6A9-4363-B127-10C12A60E98D}"/>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59604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57341-529F-4F27-9FEF-D2167E0DB622}"/>
              </a:ext>
            </a:extLst>
          </p:cNvPr>
          <p:cNvSpPr>
            <a:spLocks noGrp="1"/>
          </p:cNvSpPr>
          <p:nvPr>
            <p:ph type="dt" sz="half" idx="10"/>
          </p:nvPr>
        </p:nvSpPr>
        <p:spPr/>
        <p:txBody>
          <a:bodyPr/>
          <a:lstStyle/>
          <a:p>
            <a:fld id="{618685C9-0ACA-49A9-A0AB-A5A0B40BCBC8}" type="datetime1">
              <a:rPr lang="en-US" smtClean="0"/>
              <a:t>1/9/2024</a:t>
            </a:fld>
            <a:endParaRPr lang="en-US"/>
          </a:p>
        </p:txBody>
      </p:sp>
      <p:sp>
        <p:nvSpPr>
          <p:cNvPr id="3" name="Footer Placeholder 2">
            <a:extLst>
              <a:ext uri="{FF2B5EF4-FFF2-40B4-BE49-F238E27FC236}">
                <a16:creationId xmlns:a16="http://schemas.microsoft.com/office/drawing/2014/main" id="{71A4DFE2-0C59-4454-B8B2-B96CABDE1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F18FC-1C5D-469B-8CCF-166A8968374C}"/>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24715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5B53-DBE4-4597-9C8B-DE8DAB8E0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C2B4E9-1349-41FF-9202-F59327B43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B703B9-564E-482C-A1A4-7977B4D82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0F6818-3631-4EC3-AA67-183F39E78167}"/>
              </a:ext>
            </a:extLst>
          </p:cNvPr>
          <p:cNvSpPr>
            <a:spLocks noGrp="1"/>
          </p:cNvSpPr>
          <p:nvPr>
            <p:ph type="dt" sz="half" idx="10"/>
          </p:nvPr>
        </p:nvSpPr>
        <p:spPr/>
        <p:txBody>
          <a:bodyPr/>
          <a:lstStyle/>
          <a:p>
            <a:fld id="{DB743911-7AAB-4DB3-8C84-BAFEF492EA68}" type="datetime1">
              <a:rPr lang="en-US" smtClean="0"/>
              <a:t>1/9/2024</a:t>
            </a:fld>
            <a:endParaRPr lang="en-US"/>
          </a:p>
        </p:txBody>
      </p:sp>
      <p:sp>
        <p:nvSpPr>
          <p:cNvPr id="6" name="Footer Placeholder 5">
            <a:extLst>
              <a:ext uri="{FF2B5EF4-FFF2-40B4-BE49-F238E27FC236}">
                <a16:creationId xmlns:a16="http://schemas.microsoft.com/office/drawing/2014/main" id="{91DCD81B-A789-4FAB-9090-E8CED90CC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604C8-7AFE-4582-A389-5C0A80F4B870}"/>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27455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64DE-6754-46CD-9E57-7C21F5E4C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C834F0-5FE2-43C8-9918-CE34D06AE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6CBE8E-DA21-4540-BE72-651AFC664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CDC632-27E2-4321-ADF0-9A3B335BF70D}"/>
              </a:ext>
            </a:extLst>
          </p:cNvPr>
          <p:cNvSpPr>
            <a:spLocks noGrp="1"/>
          </p:cNvSpPr>
          <p:nvPr>
            <p:ph type="dt" sz="half" idx="10"/>
          </p:nvPr>
        </p:nvSpPr>
        <p:spPr/>
        <p:txBody>
          <a:bodyPr/>
          <a:lstStyle/>
          <a:p>
            <a:fld id="{01137EA2-BE57-419A-8BAA-C33F6F39AB4C}" type="datetime1">
              <a:rPr lang="en-US" smtClean="0"/>
              <a:t>1/9/2024</a:t>
            </a:fld>
            <a:endParaRPr lang="en-US"/>
          </a:p>
        </p:txBody>
      </p:sp>
      <p:sp>
        <p:nvSpPr>
          <p:cNvPr id="6" name="Footer Placeholder 5">
            <a:extLst>
              <a:ext uri="{FF2B5EF4-FFF2-40B4-BE49-F238E27FC236}">
                <a16:creationId xmlns:a16="http://schemas.microsoft.com/office/drawing/2014/main" id="{CEFC5F46-88AA-43CE-80E1-43D64C5C9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41683-09B4-4955-8ABB-21B0610AB5AD}"/>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47532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0F006-652C-4B1D-8C45-08A2DC8E3B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59EDBA-2B3A-4B90-B16D-38A9A29B5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2FDDE-0142-42AF-AF3E-393AD3093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A1F1F-C7CA-4092-B992-BFDB9E8C0ED6}" type="datetime1">
              <a:rPr lang="en-US" smtClean="0"/>
              <a:t>1/9/2024</a:t>
            </a:fld>
            <a:endParaRPr lang="en-US"/>
          </a:p>
        </p:txBody>
      </p:sp>
      <p:sp>
        <p:nvSpPr>
          <p:cNvPr id="5" name="Footer Placeholder 4">
            <a:extLst>
              <a:ext uri="{FF2B5EF4-FFF2-40B4-BE49-F238E27FC236}">
                <a16:creationId xmlns:a16="http://schemas.microsoft.com/office/drawing/2014/main" id="{FBE765FC-E6D3-4A47-A7A5-0BB106955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6E6656-A7FA-4052-9F5B-36CE5D285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A5271-A444-4CCD-8D0C-6769CDD0D776}" type="slidenum">
              <a:rPr lang="en-US" smtClean="0"/>
              <a:t>‹#›</a:t>
            </a:fld>
            <a:endParaRPr lang="en-US"/>
          </a:p>
        </p:txBody>
      </p:sp>
    </p:spTree>
    <p:extLst>
      <p:ext uri="{BB962C8B-B14F-4D97-AF65-F5344CB8AC3E}">
        <p14:creationId xmlns:p14="http://schemas.microsoft.com/office/powerpoint/2010/main" val="31215005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1/9/2024</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23324008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52F7C25-388C-4249-9CD3-407E045C4159}"/>
              </a:ext>
            </a:extLst>
          </p:cNvPr>
          <p:cNvPicPr>
            <a:picLocks noChangeAspect="1"/>
          </p:cNvPicPr>
          <p:nvPr/>
        </p:nvPicPr>
        <p:blipFill>
          <a:blip r:embed="rId2">
            <a:extLst>
              <a:ext uri="{28A0092B-C50C-407E-A947-70E740481C1C}">
                <a14:useLocalDpi xmlns:a14="http://schemas.microsoft.com/office/drawing/2010/main" val="0"/>
              </a:ext>
            </a:extLst>
          </a:blip>
          <a:srcRect l="8025" r="8025"/>
          <a:stretch/>
        </p:blipFill>
        <p:spPr>
          <a:xfrm>
            <a:off x="3382170" y="-805066"/>
            <a:ext cx="9686129" cy="7663066"/>
          </a:xfrm>
          <a:prstGeom prst="rect">
            <a:avLst/>
          </a:prstGeom>
        </p:spPr>
      </p:pic>
      <p:sp>
        <p:nvSpPr>
          <p:cNvPr id="65" name="Rectangle 6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646246" y="4430819"/>
            <a:ext cx="4023360" cy="897497"/>
          </a:xfrm>
        </p:spPr>
        <p:txBody>
          <a:bodyPr anchor="b">
            <a:normAutofit fontScale="90000"/>
          </a:bodyPr>
          <a:lstStyle/>
          <a:p>
            <a:pPr algn="l"/>
            <a:br>
              <a:rPr lang="nl-BE" sz="4400" dirty="0"/>
            </a:br>
            <a:br>
              <a:rPr lang="nl-BE" sz="4400" dirty="0"/>
            </a:br>
            <a:r>
              <a:rPr lang="nl-BE" sz="3600" dirty="0"/>
              <a:t>Programmeren in C# </a:t>
            </a:r>
            <a:endParaRPr lang="nl-BE" sz="4400" dirty="0"/>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481030" y="3401843"/>
            <a:ext cx="4398542" cy="970925"/>
          </a:xfrm>
        </p:spPr>
        <p:txBody>
          <a:bodyPr>
            <a:normAutofit fontScale="77500" lnSpcReduction="20000"/>
          </a:bodyPr>
          <a:lstStyle/>
          <a:p>
            <a:r>
              <a:rPr lang="nl-BE" sz="5100" dirty="0"/>
              <a:t>Project management</a:t>
            </a:r>
            <a:endParaRPr lang="nl-BE" sz="11000" dirty="0"/>
          </a:p>
          <a:p>
            <a:endParaRPr lang="nl-BE" sz="2000" dirty="0"/>
          </a:p>
        </p:txBody>
      </p:sp>
      <p:sp>
        <p:nvSpPr>
          <p:cNvPr id="67" name="Rectangle 6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17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err="1"/>
              <a:t>Agillity</a:t>
            </a:r>
            <a:endParaRPr lang="nl-BE" dirty="0"/>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endParaRPr lang="nl-BE" dirty="0"/>
          </a:p>
        </p:txBody>
      </p:sp>
    </p:spTree>
    <p:extLst>
      <p:ext uri="{BB962C8B-B14F-4D97-AF65-F5344CB8AC3E}">
        <p14:creationId xmlns:p14="http://schemas.microsoft.com/office/powerpoint/2010/main" val="40634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a:extLst>
              <a:ext uri="{FF2B5EF4-FFF2-40B4-BE49-F238E27FC236}">
                <a16:creationId xmlns:a16="http://schemas.microsoft.com/office/drawing/2014/main" id="{E8BF60F7-15FC-45E3-8604-D310A778D8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513" r="3513"/>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endParaRPr lang="en-US" sz="4800" b="1"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9511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8" y="0"/>
            <a:ext cx="10515600" cy="794204"/>
          </a:xfrm>
        </p:spPr>
        <p:txBody>
          <a:bodyPr/>
          <a:lstStyle/>
          <a:p>
            <a:endParaRPr lang="nl-BE" dirty="0"/>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endParaRPr lang="nl-BE" b="1" dirty="0"/>
          </a:p>
        </p:txBody>
      </p:sp>
    </p:spTree>
    <p:extLst>
      <p:ext uri="{BB962C8B-B14F-4D97-AF65-F5344CB8AC3E}">
        <p14:creationId xmlns:p14="http://schemas.microsoft.com/office/powerpoint/2010/main" val="28179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8" name="Freeform: Shape 5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655320" y="365125"/>
            <a:ext cx="9013052" cy="1623312"/>
          </a:xfrm>
        </p:spPr>
        <p:txBody>
          <a:bodyPr anchor="b">
            <a:normAutofit/>
          </a:bodyPr>
          <a:lstStyle/>
          <a:p>
            <a:r>
              <a:rPr lang="nl-BE" sz="4000" dirty="0"/>
              <a:t>Labo</a:t>
            </a:r>
          </a:p>
        </p:txBody>
      </p:sp>
      <p:cxnSp>
        <p:nvCxnSpPr>
          <p:cNvPr id="69" name="Straight Arrow Connector 5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655320" y="2644518"/>
            <a:ext cx="9013052" cy="3327251"/>
          </a:xfrm>
        </p:spPr>
        <p:txBody>
          <a:bodyPr>
            <a:normAutofit/>
          </a:bodyPr>
          <a:lstStyle/>
          <a:p>
            <a:endParaRPr lang="nl-BE" sz="1700" dirty="0"/>
          </a:p>
        </p:txBody>
      </p:sp>
    </p:spTree>
    <p:extLst>
      <p:ext uri="{BB962C8B-B14F-4D97-AF65-F5344CB8AC3E}">
        <p14:creationId xmlns:p14="http://schemas.microsoft.com/office/powerpoint/2010/main" val="17218032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348B-0CE4-4008-9943-B666721B755B}"/>
              </a:ext>
            </a:extLst>
          </p:cNvPr>
          <p:cNvSpPr>
            <a:spLocks noGrp="1"/>
          </p:cNvSpPr>
          <p:nvPr>
            <p:ph type="title"/>
          </p:nvPr>
        </p:nvSpPr>
        <p:spPr>
          <a:xfrm>
            <a:off x="437029" y="365125"/>
            <a:ext cx="11308977" cy="788557"/>
          </a:xfrm>
        </p:spPr>
        <p:txBody>
          <a:bodyPr/>
          <a:lstStyle/>
          <a:p>
            <a:endParaRPr lang="nl-BE"/>
          </a:p>
        </p:txBody>
      </p:sp>
      <p:sp>
        <p:nvSpPr>
          <p:cNvPr id="3" name="Content Placeholder 2">
            <a:extLst>
              <a:ext uri="{FF2B5EF4-FFF2-40B4-BE49-F238E27FC236}">
                <a16:creationId xmlns:a16="http://schemas.microsoft.com/office/drawing/2014/main" id="{DDF0EB5B-25F4-4CB4-BEAB-C2D234A8A5A2}"/>
              </a:ext>
            </a:extLst>
          </p:cNvPr>
          <p:cNvSpPr>
            <a:spLocks noGrp="1"/>
          </p:cNvSpPr>
          <p:nvPr>
            <p:ph idx="1"/>
          </p:nvPr>
        </p:nvSpPr>
        <p:spPr>
          <a:xfrm>
            <a:off x="437029" y="1398494"/>
            <a:ext cx="11308977" cy="4957855"/>
          </a:xfrm>
        </p:spPr>
        <p:txBody>
          <a:bodyPr>
            <a:normAutofit/>
          </a:bodyPr>
          <a:lstStyle/>
          <a:p>
            <a:endParaRPr lang="nl-BE" dirty="0"/>
          </a:p>
        </p:txBody>
      </p:sp>
    </p:spTree>
    <p:extLst>
      <p:ext uri="{BB962C8B-B14F-4D97-AF65-F5344CB8AC3E}">
        <p14:creationId xmlns:p14="http://schemas.microsoft.com/office/powerpoint/2010/main" val="90322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348B-0CE4-4008-9943-B666721B755B}"/>
              </a:ext>
            </a:extLst>
          </p:cNvPr>
          <p:cNvSpPr>
            <a:spLocks noGrp="1"/>
          </p:cNvSpPr>
          <p:nvPr>
            <p:ph type="title"/>
          </p:nvPr>
        </p:nvSpPr>
        <p:spPr>
          <a:xfrm>
            <a:off x="437029" y="365125"/>
            <a:ext cx="11308977" cy="788557"/>
          </a:xfrm>
        </p:spPr>
        <p:txBody>
          <a:bodyPr/>
          <a:lstStyle/>
          <a:p>
            <a:endParaRPr lang="nl-BE"/>
          </a:p>
        </p:txBody>
      </p:sp>
      <p:sp>
        <p:nvSpPr>
          <p:cNvPr id="3" name="Content Placeholder 2">
            <a:extLst>
              <a:ext uri="{FF2B5EF4-FFF2-40B4-BE49-F238E27FC236}">
                <a16:creationId xmlns:a16="http://schemas.microsoft.com/office/drawing/2014/main" id="{DDF0EB5B-25F4-4CB4-BEAB-C2D234A8A5A2}"/>
              </a:ext>
            </a:extLst>
          </p:cNvPr>
          <p:cNvSpPr>
            <a:spLocks noGrp="1"/>
          </p:cNvSpPr>
          <p:nvPr>
            <p:ph idx="1"/>
          </p:nvPr>
        </p:nvSpPr>
        <p:spPr>
          <a:xfrm>
            <a:off x="437029" y="1398494"/>
            <a:ext cx="11308977" cy="4957855"/>
          </a:xfrm>
        </p:spPr>
        <p:txBody>
          <a:bodyPr>
            <a:normAutofit/>
          </a:bodyPr>
          <a:lstStyle/>
          <a:p>
            <a:endParaRPr lang="nl-BE" dirty="0"/>
          </a:p>
        </p:txBody>
      </p:sp>
    </p:spTree>
    <p:extLst>
      <p:ext uri="{BB962C8B-B14F-4D97-AF65-F5344CB8AC3E}">
        <p14:creationId xmlns:p14="http://schemas.microsoft.com/office/powerpoint/2010/main" val="125781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8" name="Freeform: Shape 5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655320" y="365125"/>
            <a:ext cx="9013052" cy="1623312"/>
          </a:xfrm>
        </p:spPr>
        <p:txBody>
          <a:bodyPr anchor="b">
            <a:normAutofit/>
          </a:bodyPr>
          <a:lstStyle/>
          <a:p>
            <a:r>
              <a:rPr lang="nl-BE" sz="4000"/>
              <a:t>Labo</a:t>
            </a:r>
          </a:p>
        </p:txBody>
      </p:sp>
      <p:cxnSp>
        <p:nvCxnSpPr>
          <p:cNvPr id="69" name="Straight Arrow Connector 5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655319" y="2644518"/>
            <a:ext cx="10460915" cy="4070045"/>
          </a:xfrm>
        </p:spPr>
        <p:txBody>
          <a:bodyPr>
            <a:normAutofit/>
          </a:bodyPr>
          <a:lstStyle/>
          <a:p>
            <a:pPr lvl="1"/>
            <a:endParaRPr lang="nl-BE" sz="1700" dirty="0"/>
          </a:p>
        </p:txBody>
      </p:sp>
    </p:spTree>
    <p:extLst>
      <p:ext uri="{BB962C8B-B14F-4D97-AF65-F5344CB8AC3E}">
        <p14:creationId xmlns:p14="http://schemas.microsoft.com/office/powerpoint/2010/main" val="11979284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a:extLst>
              <a:ext uri="{FF2B5EF4-FFF2-40B4-BE49-F238E27FC236}">
                <a16:creationId xmlns:a16="http://schemas.microsoft.com/office/drawing/2014/main" id="{E8BF60F7-15FC-45E3-8604-D310A778D8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4450" r="14450"/>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77980" y="1122363"/>
            <a:ext cx="5618019" cy="3204134"/>
          </a:xfrm>
        </p:spPr>
        <p:txBody>
          <a:bodyPr vert="horz" lIns="91440" tIns="45720" rIns="91440" bIns="45720" rtlCol="0" anchor="b">
            <a:normAutofit/>
          </a:bodyPr>
          <a:lstStyle/>
          <a:p>
            <a:pPr algn="ctr"/>
            <a:r>
              <a:rPr lang="en-US" sz="4800" b="1" dirty="0" err="1"/>
              <a:t>Projectmanagement</a:t>
            </a:r>
            <a:br>
              <a:rPr lang="en-US" sz="4800" b="1" dirty="0"/>
            </a:br>
            <a:r>
              <a:rPr lang="en-US" sz="4800" b="1" dirty="0" err="1"/>
              <a:t>Inleiding</a:t>
            </a:r>
            <a:endParaRPr lang="en-US" sz="4800" b="1"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7390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6" y="44825"/>
            <a:ext cx="11363865"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839030"/>
            <a:ext cx="11363865" cy="5786058"/>
          </a:xfrm>
        </p:spPr>
        <p:txBody>
          <a:bodyPr>
            <a:normAutofit/>
          </a:bodyPr>
          <a:lstStyle/>
          <a:p>
            <a:r>
              <a:rPr lang="nl-BE" dirty="0"/>
              <a:t>Wanneer men begon met software ontwikkeling gebruikte men dezelfde methoden als in een industrieel proces om  de ontwikkeling tot een goed einde te brengen.</a:t>
            </a:r>
          </a:p>
          <a:p>
            <a:r>
              <a:rPr lang="nl-BE" dirty="0"/>
              <a:t>Een van de meest gekende methoden is de Waterfall methode:</a:t>
            </a:r>
          </a:p>
          <a:p>
            <a:pPr lvl="1"/>
            <a:r>
              <a:rPr lang="nl-BE" dirty="0"/>
              <a:t>Verloop:</a:t>
            </a:r>
          </a:p>
          <a:p>
            <a:pPr lvl="2"/>
            <a:endParaRPr lang="nl-BE" dirty="0"/>
          </a:p>
        </p:txBody>
      </p:sp>
      <p:sp>
        <p:nvSpPr>
          <p:cNvPr id="4" name="Rectangle: Rounded Corners 3">
            <a:extLst>
              <a:ext uri="{FF2B5EF4-FFF2-40B4-BE49-F238E27FC236}">
                <a16:creationId xmlns:a16="http://schemas.microsoft.com/office/drawing/2014/main" id="{19FF4931-189B-D20B-B501-FCBB55E71A4A}"/>
              </a:ext>
            </a:extLst>
          </p:cNvPr>
          <p:cNvSpPr/>
          <p:nvPr/>
        </p:nvSpPr>
        <p:spPr>
          <a:xfrm>
            <a:off x="2232211" y="3149353"/>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dirty="0"/>
              <a:t>Initiatie</a:t>
            </a:r>
          </a:p>
        </p:txBody>
      </p:sp>
      <p:grpSp>
        <p:nvGrpSpPr>
          <p:cNvPr id="15" name="Group 14">
            <a:extLst>
              <a:ext uri="{FF2B5EF4-FFF2-40B4-BE49-F238E27FC236}">
                <a16:creationId xmlns:a16="http://schemas.microsoft.com/office/drawing/2014/main" id="{94768886-E949-87AF-5074-8B8F019C352D}"/>
              </a:ext>
            </a:extLst>
          </p:cNvPr>
          <p:cNvGrpSpPr/>
          <p:nvPr/>
        </p:nvGrpSpPr>
        <p:grpSpPr>
          <a:xfrm>
            <a:off x="4482349" y="3932102"/>
            <a:ext cx="1757085" cy="1155943"/>
            <a:chOff x="4482349" y="3932102"/>
            <a:chExt cx="1757085" cy="1155943"/>
          </a:xfrm>
        </p:grpSpPr>
        <p:sp>
          <p:nvSpPr>
            <p:cNvPr id="6" name="Rectangle: Rounded Corners 5">
              <a:extLst>
                <a:ext uri="{FF2B5EF4-FFF2-40B4-BE49-F238E27FC236}">
                  <a16:creationId xmlns:a16="http://schemas.microsoft.com/office/drawing/2014/main" id="{659CA746-9E19-DEAC-470A-CF36121D8B09}"/>
                </a:ext>
              </a:extLst>
            </p:cNvPr>
            <p:cNvSpPr/>
            <p:nvPr/>
          </p:nvSpPr>
          <p:spPr>
            <a:xfrm>
              <a:off x="4903693" y="4505339"/>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dirty="0"/>
                <a:t>Uitvoering</a:t>
              </a:r>
            </a:p>
          </p:txBody>
        </p:sp>
        <p:sp>
          <p:nvSpPr>
            <p:cNvPr id="9" name="Arrow: Circular 8">
              <a:extLst>
                <a:ext uri="{FF2B5EF4-FFF2-40B4-BE49-F238E27FC236}">
                  <a16:creationId xmlns:a16="http://schemas.microsoft.com/office/drawing/2014/main" id="{48B8A21F-3201-DD94-2983-41BDF2A3B90D}"/>
                </a:ext>
              </a:extLst>
            </p:cNvPr>
            <p:cNvSpPr/>
            <p:nvPr/>
          </p:nvSpPr>
          <p:spPr>
            <a:xfrm>
              <a:off x="4482349" y="3932102"/>
              <a:ext cx="1057836" cy="1032683"/>
            </a:xfrm>
            <a:prstGeom prst="circularArrow">
              <a:avLst>
                <a:gd name="adj1" fmla="val 12500"/>
                <a:gd name="adj2" fmla="val 1142319"/>
                <a:gd name="adj3" fmla="val 20457681"/>
                <a:gd name="adj4" fmla="val 16215799"/>
                <a:gd name="adj5"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grpSp>
        <p:nvGrpSpPr>
          <p:cNvPr id="16" name="Group 15">
            <a:extLst>
              <a:ext uri="{FF2B5EF4-FFF2-40B4-BE49-F238E27FC236}">
                <a16:creationId xmlns:a16="http://schemas.microsoft.com/office/drawing/2014/main" id="{E71EE5C8-0EDD-20A4-DFF1-44A5F382A907}"/>
              </a:ext>
            </a:extLst>
          </p:cNvPr>
          <p:cNvGrpSpPr/>
          <p:nvPr/>
        </p:nvGrpSpPr>
        <p:grpSpPr>
          <a:xfrm>
            <a:off x="3106268" y="3263361"/>
            <a:ext cx="1797425" cy="1146691"/>
            <a:chOff x="3106268" y="3263361"/>
            <a:chExt cx="1797425" cy="1146691"/>
          </a:xfrm>
        </p:grpSpPr>
        <p:sp>
          <p:nvSpPr>
            <p:cNvPr id="5" name="Rectangle: Rounded Corners 4">
              <a:extLst>
                <a:ext uri="{FF2B5EF4-FFF2-40B4-BE49-F238E27FC236}">
                  <a16:creationId xmlns:a16="http://schemas.microsoft.com/office/drawing/2014/main" id="{8E087916-2A40-AF5D-156D-36B70E156AEB}"/>
                </a:ext>
              </a:extLst>
            </p:cNvPr>
            <p:cNvSpPr/>
            <p:nvPr/>
          </p:nvSpPr>
          <p:spPr>
            <a:xfrm>
              <a:off x="3567952" y="3827346"/>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Planning</a:t>
              </a:r>
              <a:endParaRPr lang="en-IE" dirty="0"/>
            </a:p>
          </p:txBody>
        </p:sp>
        <p:sp>
          <p:nvSpPr>
            <p:cNvPr id="10" name="Arrow: Circular 9">
              <a:extLst>
                <a:ext uri="{FF2B5EF4-FFF2-40B4-BE49-F238E27FC236}">
                  <a16:creationId xmlns:a16="http://schemas.microsoft.com/office/drawing/2014/main" id="{8B0557E5-A0BA-88DD-B54B-A2246A862009}"/>
                </a:ext>
              </a:extLst>
            </p:cNvPr>
            <p:cNvSpPr/>
            <p:nvPr/>
          </p:nvSpPr>
          <p:spPr>
            <a:xfrm>
              <a:off x="3106268" y="3263361"/>
              <a:ext cx="1057836" cy="1032683"/>
            </a:xfrm>
            <a:prstGeom prst="circularArrow">
              <a:avLst>
                <a:gd name="adj1" fmla="val 12500"/>
                <a:gd name="adj2" fmla="val 1142319"/>
                <a:gd name="adj3" fmla="val 20457681"/>
                <a:gd name="adj4" fmla="val 16215799"/>
                <a:gd name="adj5"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grpSp>
        <p:nvGrpSpPr>
          <p:cNvPr id="14" name="Group 13">
            <a:extLst>
              <a:ext uri="{FF2B5EF4-FFF2-40B4-BE49-F238E27FC236}">
                <a16:creationId xmlns:a16="http://schemas.microsoft.com/office/drawing/2014/main" id="{097196A6-ED01-EC15-EA31-2B046D4652A7}"/>
              </a:ext>
            </a:extLst>
          </p:cNvPr>
          <p:cNvGrpSpPr/>
          <p:nvPr/>
        </p:nvGrpSpPr>
        <p:grpSpPr>
          <a:xfrm>
            <a:off x="5849468" y="4571702"/>
            <a:ext cx="1725707" cy="1194336"/>
            <a:chOff x="5849468" y="4571702"/>
            <a:chExt cx="1725707" cy="1194336"/>
          </a:xfrm>
        </p:grpSpPr>
        <p:sp>
          <p:nvSpPr>
            <p:cNvPr id="7" name="Rectangle: Rounded Corners 6">
              <a:extLst>
                <a:ext uri="{FF2B5EF4-FFF2-40B4-BE49-F238E27FC236}">
                  <a16:creationId xmlns:a16="http://schemas.microsoft.com/office/drawing/2014/main" id="{411B0166-6336-607E-7D08-671478FAC3BB}"/>
                </a:ext>
              </a:extLst>
            </p:cNvPr>
            <p:cNvSpPr/>
            <p:nvPr/>
          </p:nvSpPr>
          <p:spPr>
            <a:xfrm>
              <a:off x="6239434" y="5183332"/>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endParaRPr lang="en-IE" dirty="0"/>
            </a:p>
          </p:txBody>
        </p:sp>
        <p:sp>
          <p:nvSpPr>
            <p:cNvPr id="11" name="Arrow: Circular 10">
              <a:extLst>
                <a:ext uri="{FF2B5EF4-FFF2-40B4-BE49-F238E27FC236}">
                  <a16:creationId xmlns:a16="http://schemas.microsoft.com/office/drawing/2014/main" id="{0AEBC9C7-8EB0-73EE-199F-89E64D000FE8}"/>
                </a:ext>
              </a:extLst>
            </p:cNvPr>
            <p:cNvSpPr/>
            <p:nvPr/>
          </p:nvSpPr>
          <p:spPr>
            <a:xfrm>
              <a:off x="5849468" y="4571702"/>
              <a:ext cx="1057836" cy="1032683"/>
            </a:xfrm>
            <a:prstGeom prst="circularArrow">
              <a:avLst>
                <a:gd name="adj1" fmla="val 12500"/>
                <a:gd name="adj2" fmla="val 1142319"/>
                <a:gd name="adj3" fmla="val 20457681"/>
                <a:gd name="adj4" fmla="val 16215799"/>
                <a:gd name="adj5"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grpSp>
        <p:nvGrpSpPr>
          <p:cNvPr id="13" name="Group 12">
            <a:extLst>
              <a:ext uri="{FF2B5EF4-FFF2-40B4-BE49-F238E27FC236}">
                <a16:creationId xmlns:a16="http://schemas.microsoft.com/office/drawing/2014/main" id="{380D764E-59FB-78C6-5003-0A7866BA71D3}"/>
              </a:ext>
            </a:extLst>
          </p:cNvPr>
          <p:cNvGrpSpPr/>
          <p:nvPr/>
        </p:nvGrpSpPr>
        <p:grpSpPr>
          <a:xfrm>
            <a:off x="7185209" y="5249696"/>
            <a:ext cx="1725707" cy="1194336"/>
            <a:chOff x="7185209" y="5249696"/>
            <a:chExt cx="1725707" cy="1194336"/>
          </a:xfrm>
        </p:grpSpPr>
        <p:sp>
          <p:nvSpPr>
            <p:cNvPr id="8" name="Rectangle: Rounded Corners 7">
              <a:extLst>
                <a:ext uri="{FF2B5EF4-FFF2-40B4-BE49-F238E27FC236}">
                  <a16:creationId xmlns:a16="http://schemas.microsoft.com/office/drawing/2014/main" id="{5FABFE24-A89D-46BE-1864-2EAA8A8067FC}"/>
                </a:ext>
              </a:extLst>
            </p:cNvPr>
            <p:cNvSpPr/>
            <p:nvPr/>
          </p:nvSpPr>
          <p:spPr>
            <a:xfrm>
              <a:off x="7575175" y="5861326"/>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dirty="0"/>
                <a:t>Onderhoud</a:t>
              </a:r>
            </a:p>
          </p:txBody>
        </p:sp>
        <p:sp>
          <p:nvSpPr>
            <p:cNvPr id="12" name="Arrow: Circular 11">
              <a:extLst>
                <a:ext uri="{FF2B5EF4-FFF2-40B4-BE49-F238E27FC236}">
                  <a16:creationId xmlns:a16="http://schemas.microsoft.com/office/drawing/2014/main" id="{22BA416E-C995-70AE-2699-093E62ABB00D}"/>
                </a:ext>
              </a:extLst>
            </p:cNvPr>
            <p:cNvSpPr/>
            <p:nvPr/>
          </p:nvSpPr>
          <p:spPr>
            <a:xfrm>
              <a:off x="7185209" y="5249696"/>
              <a:ext cx="1057836" cy="1032683"/>
            </a:xfrm>
            <a:prstGeom prst="circularArrow">
              <a:avLst>
                <a:gd name="adj1" fmla="val 12500"/>
                <a:gd name="adj2" fmla="val 1142319"/>
                <a:gd name="adj3" fmla="val 20457681"/>
                <a:gd name="adj4" fmla="val 16215799"/>
                <a:gd name="adj5"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spTree>
    <p:extLst>
      <p:ext uri="{BB962C8B-B14F-4D97-AF65-F5344CB8AC3E}">
        <p14:creationId xmlns:p14="http://schemas.microsoft.com/office/powerpoint/2010/main" val="81158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De stappen die gevolgd worden binnen de </a:t>
            </a:r>
            <a:r>
              <a:rPr lang="nl-BE" dirty="0" err="1"/>
              <a:t>waterfall</a:t>
            </a:r>
            <a:r>
              <a:rPr lang="nl-BE" dirty="0"/>
              <a:t> methode:</a:t>
            </a:r>
          </a:p>
          <a:p>
            <a:pPr lvl="1"/>
            <a:r>
              <a:rPr lang="nl-BE" dirty="0"/>
              <a:t>Initiatie: </a:t>
            </a:r>
          </a:p>
          <a:p>
            <a:pPr lvl="2"/>
            <a:r>
              <a:rPr lang="nl-BE" dirty="0"/>
              <a:t>Vergaren van de vereisten waaraan het product (programma) moet voldoen en de volledige werking beschrijven.</a:t>
            </a:r>
          </a:p>
          <a:p>
            <a:pPr lvl="1"/>
            <a:r>
              <a:rPr lang="nl-BE" dirty="0"/>
              <a:t>Planning: </a:t>
            </a:r>
          </a:p>
          <a:p>
            <a:pPr lvl="2"/>
            <a:r>
              <a:rPr lang="nl-BE" dirty="0"/>
              <a:t>Daarna wordt door de systeem architecten het programma technisch volledig beschreven, maken de UI specialisten het ontwerp hoe de user interface er moet uitzien. </a:t>
            </a:r>
          </a:p>
          <a:p>
            <a:pPr lvl="2"/>
            <a:r>
              <a:rPr lang="nl-BE" dirty="0"/>
              <a:t>Men gaat hier ook een inschatting maken hoelang de ontwikkeling in beslag gaat nemen en documenten opstellen die de planning beschrijven</a:t>
            </a:r>
          </a:p>
          <a:p>
            <a:pPr lvl="1"/>
            <a:r>
              <a:rPr lang="nl-BE" dirty="0"/>
              <a:t>Uitvoering:</a:t>
            </a:r>
          </a:p>
          <a:p>
            <a:pPr lvl="2"/>
            <a:r>
              <a:rPr lang="nl-BE" dirty="0"/>
              <a:t>Programmeurs en specialisten voeren uit wat er in de planning staat beschreven.</a:t>
            </a:r>
          </a:p>
          <a:p>
            <a:pPr lvl="1"/>
            <a:r>
              <a:rPr lang="nl-BE" dirty="0"/>
              <a:t>Testen:</a:t>
            </a:r>
          </a:p>
          <a:p>
            <a:pPr lvl="2"/>
            <a:r>
              <a:rPr lang="nl-BE" dirty="0"/>
              <a:t>Wanneer het volledige product klaar is wordt dit getest en uitgerold voor gebruik.</a:t>
            </a:r>
          </a:p>
          <a:p>
            <a:pPr lvl="1"/>
            <a:r>
              <a:rPr lang="nl-BE" dirty="0"/>
              <a:t>Onderhoud en ondersteuning:</a:t>
            </a:r>
          </a:p>
          <a:p>
            <a:pPr lvl="2"/>
            <a:r>
              <a:rPr lang="nl-BE" dirty="0"/>
              <a:t>Oplossen van problemen en maken van updates</a:t>
            </a:r>
          </a:p>
          <a:p>
            <a:endParaRPr lang="nl-BE" dirty="0"/>
          </a:p>
        </p:txBody>
      </p:sp>
    </p:spTree>
    <p:extLst>
      <p:ext uri="{BB962C8B-B14F-4D97-AF65-F5344CB8AC3E}">
        <p14:creationId xmlns:p14="http://schemas.microsoft.com/office/powerpoint/2010/main" val="154551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Op voorhand wordt heel het project dus gepland en ingeschat. </a:t>
            </a:r>
          </a:p>
          <a:p>
            <a:r>
              <a:rPr lang="nl-BE" dirty="0"/>
              <a:t>Aan de hand van die inschatting wordt dan een </a:t>
            </a:r>
            <a:r>
              <a:rPr lang="nl-BE" dirty="0" err="1"/>
              <a:t>roadmap</a:t>
            </a:r>
            <a:r>
              <a:rPr lang="nl-BE" dirty="0"/>
              <a:t> gemaakt waarin staat wie en wanneer bepaalde taken gaat opnemen en wanneer die verwacht worden om klaar te zijn. </a:t>
            </a:r>
          </a:p>
        </p:txBody>
      </p:sp>
      <p:pic>
        <p:nvPicPr>
          <p:cNvPr id="5" name="Picture 4">
            <a:extLst>
              <a:ext uri="{FF2B5EF4-FFF2-40B4-BE49-F238E27FC236}">
                <a16:creationId xmlns:a16="http://schemas.microsoft.com/office/drawing/2014/main" id="{24C5CFFA-ED84-2770-D194-391828FE55C6}"/>
              </a:ext>
            </a:extLst>
          </p:cNvPr>
          <p:cNvPicPr>
            <a:picLocks noChangeAspect="1"/>
          </p:cNvPicPr>
          <p:nvPr/>
        </p:nvPicPr>
        <p:blipFill>
          <a:blip r:embed="rId2"/>
          <a:stretch>
            <a:fillRect/>
          </a:stretch>
        </p:blipFill>
        <p:spPr>
          <a:xfrm>
            <a:off x="2382359" y="3057525"/>
            <a:ext cx="7368881" cy="3467100"/>
          </a:xfrm>
          <a:prstGeom prst="rect">
            <a:avLst/>
          </a:prstGeom>
        </p:spPr>
      </p:pic>
    </p:spTree>
    <p:extLst>
      <p:ext uri="{BB962C8B-B14F-4D97-AF65-F5344CB8AC3E}">
        <p14:creationId xmlns:p14="http://schemas.microsoft.com/office/powerpoint/2010/main" val="309955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Het gebruik van de Waterfall methode biedt enkele grote voordelen:</a:t>
            </a:r>
          </a:p>
          <a:p>
            <a:pPr lvl="1"/>
            <a:r>
              <a:rPr lang="nl-NL" b="1" dirty="0"/>
              <a:t>Duidelijkheid en Structuur</a:t>
            </a:r>
            <a:r>
              <a:rPr lang="nl-NL" dirty="0"/>
              <a:t>: </a:t>
            </a:r>
          </a:p>
          <a:p>
            <a:pPr marL="914400" lvl="2" indent="0">
              <a:buNone/>
            </a:pPr>
            <a:r>
              <a:rPr lang="nl-NL" sz="2400" dirty="0"/>
              <a:t>De Watervalmethode biedt een duidelijke structuur en planning voor het gehele project.</a:t>
            </a:r>
          </a:p>
          <a:p>
            <a:pPr lvl="1"/>
            <a:r>
              <a:rPr lang="nl-NL" b="1" dirty="0"/>
              <a:t>Goede Documentatie</a:t>
            </a:r>
            <a:r>
              <a:rPr lang="nl-NL" dirty="0"/>
              <a:t>: </a:t>
            </a:r>
          </a:p>
          <a:p>
            <a:pPr marL="914400" lvl="2" indent="0">
              <a:buNone/>
            </a:pPr>
            <a:r>
              <a:rPr lang="nl-NL" sz="2400" dirty="0"/>
              <a:t>Elk aspect van het project wordt gedocumenteerd, wat nuttig is voor toekomstige referentie.</a:t>
            </a:r>
          </a:p>
          <a:p>
            <a:r>
              <a:rPr lang="nl-BE" dirty="0"/>
              <a:t>De Waterfall methode biedt dus een duidelijke structuur en een goed overzicht over het project dat moet ondernomen worden. Of dit nu gaat om software ontwikkeling of hardware ontwikkeling. </a:t>
            </a:r>
          </a:p>
          <a:p>
            <a:pPr lvl="1"/>
            <a:r>
              <a:rPr lang="nl-BE" dirty="0"/>
              <a:t>Het is duidelijk en biedt een volledige overzicht van het werk dat verricht moet worden.</a:t>
            </a:r>
          </a:p>
          <a:p>
            <a:pPr lvl="1"/>
            <a:r>
              <a:rPr lang="nl-BE" dirty="0"/>
              <a:t>Het maakt het makkelijk om budgetten en resources te plannen.</a:t>
            </a:r>
          </a:p>
        </p:txBody>
      </p:sp>
    </p:spTree>
    <p:extLst>
      <p:ext uri="{BB962C8B-B14F-4D97-AF65-F5344CB8AC3E}">
        <p14:creationId xmlns:p14="http://schemas.microsoft.com/office/powerpoint/2010/main" val="30447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932329"/>
            <a:ext cx="11437274" cy="5692759"/>
          </a:xfrm>
        </p:spPr>
        <p:txBody>
          <a:bodyPr>
            <a:normAutofit lnSpcReduction="10000"/>
          </a:bodyPr>
          <a:lstStyle/>
          <a:p>
            <a:r>
              <a:rPr lang="nl-BE" dirty="0"/>
              <a:t>Maar net omdat we een volledige inschatting maken van het project, is de kans zeer groot dat deze inschattingen wel deels verkeerd kunnen zijn. Dit brengt ook de rest van de inschattingen in gedrang en kan er voor zogen dat heel het project zeer grote vertragingen oploopt. </a:t>
            </a:r>
          </a:p>
          <a:p>
            <a:r>
              <a:rPr lang="nl-BE" dirty="0"/>
              <a:t>Ook is er een grote kans bij complexe projecten dat we op onvoorziene problemen stoten of dat er fouten gemaakt worden in de </a:t>
            </a:r>
            <a:r>
              <a:rPr lang="nl-BE" dirty="0" err="1"/>
              <a:t>upfront</a:t>
            </a:r>
            <a:r>
              <a:rPr lang="nl-BE" dirty="0"/>
              <a:t> architectuur. In dit geval moet alles terug herbekeken worden en een volledig nieuwe planning opgesteld worden.</a:t>
            </a:r>
          </a:p>
          <a:p>
            <a:r>
              <a:rPr lang="nl-BE" dirty="0"/>
              <a:t>Maar een van de zwakste punten, zeker bij complexe ontwikkelingen, is het gebrek aan constante evaluatie en opmerkingen van de gebruikers. </a:t>
            </a:r>
          </a:p>
          <a:p>
            <a:pPr lvl="1"/>
            <a:r>
              <a:rPr lang="nl-BE" dirty="0"/>
              <a:t>Bij het vergaren van de vereisten van het product worden belangrijke dingen soms vergeten, verkeerd uitgelegd of blijkt het initiële idee toch in de praktijk niet echt te werken. </a:t>
            </a:r>
          </a:p>
          <a:p>
            <a:pPr lvl="1"/>
            <a:r>
              <a:rPr lang="nl-BE" dirty="0"/>
              <a:t>Pas nadat heel het product af is, wordt dit pas opgemerkt door de eigenlijke gebruikers. Dit is natuurlijk veel te laat om dit fundamenteel nog te veranderen, het product is natuurlijk reeds ontwikkeld. </a:t>
            </a:r>
          </a:p>
        </p:txBody>
      </p:sp>
    </p:spTree>
    <p:extLst>
      <p:ext uri="{BB962C8B-B14F-4D97-AF65-F5344CB8AC3E}">
        <p14:creationId xmlns:p14="http://schemas.microsoft.com/office/powerpoint/2010/main" val="32840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De Waterfall methode is dus vooral zeer handig wanneer:</a:t>
            </a:r>
          </a:p>
          <a:p>
            <a:pPr lvl="1"/>
            <a:r>
              <a:rPr lang="nl-BE" dirty="0"/>
              <a:t>Voor producten met een zeer duidelijk afgelijnde vereisten waarin geen (of zeer weinig) verandering in verwacht wordt.</a:t>
            </a:r>
          </a:p>
          <a:p>
            <a:pPr lvl="1"/>
            <a:r>
              <a:rPr lang="nl-BE" dirty="0"/>
              <a:t>De ontwikkel processen zeer duidelijk en gekend zijn, zodat deze ook goed kunnen ingeschat worden.</a:t>
            </a:r>
          </a:p>
          <a:p>
            <a:r>
              <a:rPr lang="nl-BE" dirty="0"/>
              <a:t>We gebruiken een Waterfall (of aanverwante) methode best niet wanneer:</a:t>
            </a:r>
          </a:p>
          <a:p>
            <a:pPr lvl="1"/>
            <a:r>
              <a:rPr lang="nl-BE" dirty="0"/>
              <a:t>Het om een complex product gaat waarvan de vereisten niet vooraf zeer duidelijk gekend zijn en volledig afgelijnd zijn.</a:t>
            </a:r>
          </a:p>
          <a:p>
            <a:pPr lvl="1"/>
            <a:r>
              <a:rPr lang="nl-BE" dirty="0"/>
              <a:t>Wanneer de ontwikkel processen nog proefondervindelijk moeten getoetst worden naar haalbaarheid en toepasbaarheid.</a:t>
            </a:r>
          </a:p>
          <a:p>
            <a:pPr lvl="1"/>
            <a:r>
              <a:rPr lang="nl-BE" dirty="0"/>
              <a:t>Bij grote projecten waar de klant graag inspraak heeft over het verder verloop en progressief het product reeds kan gebruiken.</a:t>
            </a:r>
          </a:p>
        </p:txBody>
      </p:sp>
    </p:spTree>
    <p:extLst>
      <p:ext uri="{BB962C8B-B14F-4D97-AF65-F5344CB8AC3E}">
        <p14:creationId xmlns:p14="http://schemas.microsoft.com/office/powerpoint/2010/main" val="7551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a:extLst>
              <a:ext uri="{FF2B5EF4-FFF2-40B4-BE49-F238E27FC236}">
                <a16:creationId xmlns:a16="http://schemas.microsoft.com/office/drawing/2014/main" id="{E8BF60F7-15FC-45E3-8604-D310A778D8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7858" r="7858"/>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b="1" dirty="0"/>
              <a:t>Agile</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72571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B81E3BA243CF4A868B0BEC9F975797" ma:contentTypeVersion="11" ma:contentTypeDescription="Create a new document." ma:contentTypeScope="" ma:versionID="d6987b30bf8e1530db28844b0e3c8f7c">
  <xsd:schema xmlns:xsd="http://www.w3.org/2001/XMLSchema" xmlns:xs="http://www.w3.org/2001/XMLSchema" xmlns:p="http://schemas.microsoft.com/office/2006/metadata/properties" xmlns:ns2="4af98d12-1551-4a02-9e0a-f0639a4d5771" xmlns:ns3="6fd23e11-32eb-4a0c-a866-7a24f41d8546" targetNamespace="http://schemas.microsoft.com/office/2006/metadata/properties" ma:root="true" ma:fieldsID="bbb24fe35e8cdef0f53ee6552c1907ed" ns2:_="" ns3:_="">
    <xsd:import namespace="4af98d12-1551-4a02-9e0a-f0639a4d5771"/>
    <xsd:import namespace="6fd23e11-32eb-4a0c-a866-7a24f41d85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ObjectDetectorVersion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f98d12-1551-4a02-9e0a-f0639a4d57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c2da48d7-073e-4961-a670-68e91ca5c89a"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d23e11-32eb-4a0c-a866-7a24f41d8546"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88ad5547-7cbb-4923-8c65-2643cfff47c7}" ma:internalName="TaxCatchAll" ma:showField="CatchAllData" ma:web="6fd23e11-32eb-4a0c-a866-7a24f41d854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50681D-B0B6-49B5-828E-2328806F6AA0}">
  <ds:schemaRefs>
    <ds:schemaRef ds:uri="http://schemas.microsoft.com/sharepoint/v3/contenttype/forms"/>
  </ds:schemaRefs>
</ds:datastoreItem>
</file>

<file path=customXml/itemProps2.xml><?xml version="1.0" encoding="utf-8"?>
<ds:datastoreItem xmlns:ds="http://schemas.openxmlformats.org/officeDocument/2006/customXml" ds:itemID="{BA3EA5F8-B6C0-49DD-877A-A8059227E5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f98d12-1551-4a02-9e0a-f0639a4d5771"/>
    <ds:schemaRef ds:uri="6fd23e11-32eb-4a0c-a866-7a24f41d85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3938</TotalTime>
  <Words>647</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Calibri Light</vt:lpstr>
      <vt:lpstr>Office Theme</vt:lpstr>
      <vt:lpstr>1_Office Theme</vt:lpstr>
      <vt:lpstr>  Programmeren in C# </vt:lpstr>
      <vt:lpstr>Projectmanagement Inleiding</vt:lpstr>
      <vt:lpstr>Traditionele project management methoden</vt:lpstr>
      <vt:lpstr>Traditionele project management methoden</vt:lpstr>
      <vt:lpstr>Traditionele project management methoden</vt:lpstr>
      <vt:lpstr>Traditionele project management methoden</vt:lpstr>
      <vt:lpstr>Traditionele project management methoden</vt:lpstr>
      <vt:lpstr>Traditionele project management methoden</vt:lpstr>
      <vt:lpstr>Agile</vt:lpstr>
      <vt:lpstr>Agillity</vt:lpstr>
      <vt:lpstr>PowerPoint Presentation</vt:lpstr>
      <vt:lpstr>PowerPoint Presentation</vt:lpstr>
      <vt:lpstr>Labo</vt:lpstr>
      <vt:lpstr>PowerPoint Presentation</vt:lpstr>
      <vt:lpstr>PowerPoint Presentation</vt:lpstr>
      <vt:lpstr>Labo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geens</dc:creator>
  <cp:lastModifiedBy>Filip Geens</cp:lastModifiedBy>
  <cp:revision>126</cp:revision>
  <dcterms:created xsi:type="dcterms:W3CDTF">2019-02-03T09:23:57Z</dcterms:created>
  <dcterms:modified xsi:type="dcterms:W3CDTF">2024-01-09T15:47:25Z</dcterms:modified>
</cp:coreProperties>
</file>