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3"/>
    <p:sldMasterId id="2147483687" r:id="rId4"/>
  </p:sldMasterIdLst>
  <p:notesMasterIdLst>
    <p:notesMasterId r:id="rId50"/>
  </p:notesMasterIdLst>
  <p:sldIdLst>
    <p:sldId id="291" r:id="rId5"/>
    <p:sldId id="484" r:id="rId6"/>
    <p:sldId id="472" r:id="rId7"/>
    <p:sldId id="474" r:id="rId8"/>
    <p:sldId id="258" r:id="rId9"/>
    <p:sldId id="473" r:id="rId10"/>
    <p:sldId id="480" r:id="rId11"/>
    <p:sldId id="387" r:id="rId12"/>
    <p:sldId id="310" r:id="rId13"/>
    <p:sldId id="289" r:id="rId14"/>
    <p:sldId id="290" r:id="rId15"/>
    <p:sldId id="295" r:id="rId16"/>
    <p:sldId id="476" r:id="rId17"/>
    <p:sldId id="294" r:id="rId18"/>
    <p:sldId id="477" r:id="rId19"/>
    <p:sldId id="395" r:id="rId20"/>
    <p:sldId id="475" r:id="rId21"/>
    <p:sldId id="478" r:id="rId22"/>
    <p:sldId id="399" r:id="rId23"/>
    <p:sldId id="300" r:id="rId24"/>
    <p:sldId id="299" r:id="rId25"/>
    <p:sldId id="481" r:id="rId26"/>
    <p:sldId id="303" r:id="rId27"/>
    <p:sldId id="304" r:id="rId28"/>
    <p:sldId id="482" r:id="rId29"/>
    <p:sldId id="396" r:id="rId30"/>
    <p:sldId id="313" r:id="rId31"/>
    <p:sldId id="487" r:id="rId32"/>
    <p:sldId id="488" r:id="rId33"/>
    <p:sldId id="489" r:id="rId34"/>
    <p:sldId id="485" r:id="rId35"/>
    <p:sldId id="486" r:id="rId36"/>
    <p:sldId id="314" r:id="rId37"/>
    <p:sldId id="312" r:id="rId38"/>
    <p:sldId id="394" r:id="rId39"/>
    <p:sldId id="301" r:id="rId40"/>
    <p:sldId id="305" r:id="rId41"/>
    <p:sldId id="306" r:id="rId42"/>
    <p:sldId id="315" r:id="rId43"/>
    <p:sldId id="316" r:id="rId44"/>
    <p:sldId id="317" r:id="rId45"/>
    <p:sldId id="318" r:id="rId46"/>
    <p:sldId id="483" r:id="rId47"/>
    <p:sldId id="415" r:id="rId48"/>
    <p:sldId id="45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386" autoAdjust="0"/>
  </p:normalViewPr>
  <p:slideViewPr>
    <p:cSldViewPr snapToGrid="0">
      <p:cViewPr varScale="1">
        <p:scale>
          <a:sx n="155" d="100"/>
          <a:sy n="155" d="100"/>
        </p:scale>
        <p:origin x="39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7123bf18c6040445" providerId="LiveId" clId="{03595DB0-CAB0-43A2-8F1A-BAD60DED8135}"/>
    <pc:docChg chg="custSel addSld modSld">
      <pc:chgData name="filip geens" userId="7123bf18c6040445" providerId="LiveId" clId="{03595DB0-CAB0-43A2-8F1A-BAD60DED8135}" dt="2019-02-06T07:38:48.316" v="79" actId="1076"/>
      <pc:docMkLst>
        <pc:docMk/>
      </pc:docMkLst>
      <pc:sldChg chg="addSp">
        <pc:chgData name="filip geens" userId="7123bf18c6040445" providerId="LiveId" clId="{03595DB0-CAB0-43A2-8F1A-BAD60DED8135}" dt="2019-02-05T16:59:21.622" v="0"/>
        <pc:sldMkLst>
          <pc:docMk/>
          <pc:sldMk cId="3648750432" sldId="258"/>
        </pc:sldMkLst>
        <pc:inkChg chg="add">
          <ac:chgData name="filip geens" userId="7123bf18c6040445" providerId="LiveId" clId="{03595DB0-CAB0-43A2-8F1A-BAD60DED8135}" dt="2019-02-05T16:59:21.622" v="0"/>
          <ac:inkMkLst>
            <pc:docMk/>
            <pc:sldMk cId="3648750432" sldId="258"/>
            <ac:inkMk id="5" creationId="{3B2AAE92-E762-4064-A197-81EE9D80BACA}"/>
          </ac:inkMkLst>
        </pc:inkChg>
      </pc:sldChg>
      <pc:sldChg chg="modSp add">
        <pc:chgData name="filip geens" userId="7123bf18c6040445" providerId="LiveId" clId="{03595DB0-CAB0-43A2-8F1A-BAD60DED8135}" dt="2019-02-06T07:38:48.316" v="79" actId="1076"/>
        <pc:sldMkLst>
          <pc:docMk/>
          <pc:sldMk cId="962643911" sldId="290"/>
        </pc:sldMkLst>
        <pc:spChg chg="mod">
          <ac:chgData name="filip geens" userId="7123bf18c6040445" providerId="LiveId" clId="{03595DB0-CAB0-43A2-8F1A-BAD60DED8135}" dt="2019-02-06T07:38:46.615" v="78" actId="20577"/>
          <ac:spMkLst>
            <pc:docMk/>
            <pc:sldMk cId="962643911" sldId="290"/>
            <ac:spMk id="2" creationId="{E40FE6B8-8721-41F4-86B2-42D8F7340970}"/>
          </ac:spMkLst>
        </pc:spChg>
        <pc:spChg chg="mod">
          <ac:chgData name="filip geens" userId="7123bf18c6040445" providerId="LiveId" clId="{03595DB0-CAB0-43A2-8F1A-BAD60DED8135}" dt="2019-02-06T07:38:48.316" v="79" actId="1076"/>
          <ac:spMkLst>
            <pc:docMk/>
            <pc:sldMk cId="962643911" sldId="290"/>
            <ac:spMk id="3" creationId="{3F499D2A-5BCE-42B4-958B-8FCB6F4BB23B}"/>
          </ac:spMkLst>
        </pc:spChg>
      </pc:sldChg>
    </pc:docChg>
  </pc:docChgLst>
  <pc:docChgLst>
    <pc:chgData name="filip geens" userId="7123bf18c6040445" providerId="LiveId" clId="{9024C1CE-5DDE-493B-A675-FA60383E23E4}"/>
    <pc:docChg chg="undo custSel addSld delSld modSld modMainMaster">
      <pc:chgData name="filip geens" userId="7123bf18c6040445" providerId="LiveId" clId="{9024C1CE-5DDE-493B-A675-FA60383E23E4}" dt="2019-02-19T15:47:51.195" v="17171" actId="20577"/>
      <pc:docMkLst>
        <pc:docMk/>
      </pc:docMkLst>
      <pc:sldChg chg="modSp">
        <pc:chgData name="filip geens" userId="7123bf18c6040445" providerId="LiveId" clId="{9024C1CE-5DDE-493B-A675-FA60383E23E4}" dt="2019-02-05T14:19:59.329" v="17055" actId="790"/>
        <pc:sldMkLst>
          <pc:docMk/>
          <pc:sldMk cId="1871112781" sldId="256"/>
        </pc:sldMkLst>
        <pc:spChg chg="mod">
          <ac:chgData name="filip geens" userId="7123bf18c6040445" providerId="LiveId" clId="{9024C1CE-5DDE-493B-A675-FA60383E23E4}" dt="2019-02-05T14:19:53.399" v="17054" actId="790"/>
          <ac:spMkLst>
            <pc:docMk/>
            <pc:sldMk cId="1871112781" sldId="256"/>
            <ac:spMk id="2" creationId="{375FA1C2-D445-4F91-A161-9B9BC801F29A}"/>
          </ac:spMkLst>
        </pc:spChg>
        <pc:spChg chg="mod">
          <ac:chgData name="filip geens" userId="7123bf18c6040445" providerId="LiveId" clId="{9024C1CE-5DDE-493B-A675-FA60383E23E4}" dt="2019-02-05T14:19:59.329" v="17055" actId="790"/>
          <ac:spMkLst>
            <pc:docMk/>
            <pc:sldMk cId="1871112781" sldId="256"/>
            <ac:spMk id="3" creationId="{CE27B69A-3D46-44F7-A8B2-8A77F88A111E}"/>
          </ac:spMkLst>
        </pc:spChg>
      </pc:sldChg>
      <pc:sldChg chg="modSp modAnim">
        <pc:chgData name="filip geens" userId="7123bf18c6040445" providerId="LiveId" clId="{9024C1CE-5DDE-493B-A675-FA60383E23E4}" dt="2019-02-05T17:01:26.334" v="17062" actId="20577"/>
        <pc:sldMkLst>
          <pc:docMk/>
          <pc:sldMk cId="4147859602" sldId="257"/>
        </pc:sldMkLst>
        <pc:spChg chg="mod">
          <ac:chgData name="filip geens" userId="7123bf18c6040445" providerId="LiveId" clId="{9024C1CE-5DDE-493B-A675-FA60383E23E4}" dt="2019-02-05T17:01:10.654" v="17061" actId="20577"/>
          <ac:spMkLst>
            <pc:docMk/>
            <pc:sldMk cId="4147859602" sldId="257"/>
            <ac:spMk id="2" creationId="{ACF9E2BE-C7B8-47EE-90B9-D942AD27D07B}"/>
          </ac:spMkLst>
        </pc:spChg>
        <pc:spChg chg="mod">
          <ac:chgData name="filip geens" userId="7123bf18c6040445" providerId="LiveId" clId="{9024C1CE-5DDE-493B-A675-FA60383E23E4}" dt="2019-02-05T17:01:26.334" v="17062" actId="20577"/>
          <ac:spMkLst>
            <pc:docMk/>
            <pc:sldMk cId="4147859602" sldId="257"/>
            <ac:spMk id="3" creationId="{285E8575-1DF3-4881-93FD-31FE2C554F18}"/>
          </ac:spMkLst>
        </pc:spChg>
      </pc:sldChg>
      <pc:sldChg chg="addSp delSp modSp add modAnim">
        <pc:chgData name="filip geens" userId="7123bf18c6040445" providerId="LiveId" clId="{9024C1CE-5DDE-493B-A675-FA60383E23E4}" dt="2019-02-05T17:00:51.821" v="17060"/>
        <pc:sldMkLst>
          <pc:docMk/>
          <pc:sldMk cId="3648750432" sldId="258"/>
        </pc:sldMkLst>
        <pc:spChg chg="mod">
          <ac:chgData name="filip geens" userId="7123bf18c6040445" providerId="LiveId" clId="{9024C1CE-5DDE-493B-A675-FA60383E23E4}" dt="2019-02-05T12:43:07.678" v="16147" actId="790"/>
          <ac:spMkLst>
            <pc:docMk/>
            <pc:sldMk cId="3648750432" sldId="258"/>
            <ac:spMk id="2" creationId="{409D9779-4177-419E-BFCD-16063D2F5B7B}"/>
          </ac:spMkLst>
        </pc:spChg>
        <pc:spChg chg="mod">
          <ac:chgData name="filip geens" userId="7123bf18c6040445" providerId="LiveId" clId="{9024C1CE-5DDE-493B-A675-FA60383E23E4}" dt="2019-02-05T12:40:24.338" v="16143" actId="790"/>
          <ac:spMkLst>
            <pc:docMk/>
            <pc:sldMk cId="3648750432" sldId="258"/>
            <ac:spMk id="3" creationId="{051604C4-D021-4215-8C26-14AD1CE4F708}"/>
          </ac:spMkLst>
        </pc:spChg>
        <pc:spChg chg="add del mod">
          <ac:chgData name="filip geens" userId="7123bf18c6040445" providerId="LiveId" clId="{9024C1CE-5DDE-493B-A675-FA60383E23E4}" dt="2019-02-04T09:45:17.484" v="216" actId="478"/>
          <ac:spMkLst>
            <pc:docMk/>
            <pc:sldMk cId="3648750432" sldId="258"/>
            <ac:spMk id="4" creationId="{3A19E7E9-6FA6-42D1-B53E-0AB91633F9D9}"/>
          </ac:spMkLst>
        </pc:spChg>
        <pc:spChg chg="add del mod">
          <ac:chgData name="filip geens" userId="7123bf18c6040445" providerId="LiveId" clId="{9024C1CE-5DDE-493B-A675-FA60383E23E4}" dt="2019-02-04T09:43:28.282" v="211"/>
          <ac:spMkLst>
            <pc:docMk/>
            <pc:sldMk cId="3648750432" sldId="258"/>
            <ac:spMk id="5" creationId="{13014DC3-C4CC-4126-A856-AEE4246C517C}"/>
          </ac:spMkLst>
        </pc:spChg>
      </pc:sldChg>
      <pc:sldChg chg="modSp add modAnim">
        <pc:chgData name="filip geens" userId="7123bf18c6040445" providerId="LiveId" clId="{9024C1CE-5DDE-493B-A675-FA60383E23E4}" dt="2019-02-05T12:45:17.002" v="16155"/>
        <pc:sldMkLst>
          <pc:docMk/>
          <pc:sldMk cId="3210321419" sldId="259"/>
        </pc:sldMkLst>
        <pc:spChg chg="mod">
          <ac:chgData name="filip geens" userId="7123bf18c6040445" providerId="LiveId" clId="{9024C1CE-5DDE-493B-A675-FA60383E23E4}" dt="2019-02-04T10:10:50.075" v="678" actId="20577"/>
          <ac:spMkLst>
            <pc:docMk/>
            <pc:sldMk cId="3210321419" sldId="259"/>
            <ac:spMk id="2" creationId="{82B8AA03-129F-4175-A47C-B61388A144AE}"/>
          </ac:spMkLst>
        </pc:spChg>
        <pc:spChg chg="mod">
          <ac:chgData name="filip geens" userId="7123bf18c6040445" providerId="LiveId" clId="{9024C1CE-5DDE-493B-A675-FA60383E23E4}" dt="2019-02-05T12:44:37.585" v="16152" actId="790"/>
          <ac:spMkLst>
            <pc:docMk/>
            <pc:sldMk cId="3210321419" sldId="259"/>
            <ac:spMk id="3" creationId="{8038FE22-97A4-48CE-AE7D-4904E4268E41}"/>
          </ac:spMkLst>
        </pc:spChg>
      </pc:sldChg>
      <pc:sldChg chg="addSp modSp add modAnim">
        <pc:chgData name="filip geens" userId="7123bf18c6040445" providerId="LiveId" clId="{9024C1CE-5DDE-493B-A675-FA60383E23E4}" dt="2019-02-05T12:47:46.100" v="16171"/>
        <pc:sldMkLst>
          <pc:docMk/>
          <pc:sldMk cId="3174588031" sldId="260"/>
        </pc:sldMkLst>
        <pc:spChg chg="mod">
          <ac:chgData name="filip geens" userId="7123bf18c6040445" providerId="LiveId" clId="{9024C1CE-5DDE-493B-A675-FA60383E23E4}" dt="2019-02-04T10:31:27.169" v="1850" actId="790"/>
          <ac:spMkLst>
            <pc:docMk/>
            <pc:sldMk cId="3174588031" sldId="260"/>
            <ac:spMk id="2" creationId="{B40D5EF2-5E18-43EA-BF02-28119D427383}"/>
          </ac:spMkLst>
        </pc:spChg>
        <pc:spChg chg="mod">
          <ac:chgData name="filip geens" userId="7123bf18c6040445" providerId="LiveId" clId="{9024C1CE-5DDE-493B-A675-FA60383E23E4}" dt="2019-02-05T12:44:51.858" v="16153" actId="790"/>
          <ac:spMkLst>
            <pc:docMk/>
            <pc:sldMk cId="3174588031" sldId="260"/>
            <ac:spMk id="3" creationId="{B8446A41-1847-4C33-8EDB-B4F1F0876B3A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4" creationId="{B49466D6-1092-4C73-BF15-E8CB254185FE}"/>
          </ac:spMkLst>
        </pc:spChg>
        <pc:spChg chg="add mod">
          <ac:chgData name="filip geens" userId="7123bf18c6040445" providerId="LiveId" clId="{9024C1CE-5DDE-493B-A675-FA60383E23E4}" dt="2019-02-04T10:29:03.951" v="1835" actId="1076"/>
          <ac:spMkLst>
            <pc:docMk/>
            <pc:sldMk cId="3174588031" sldId="260"/>
            <ac:spMk id="5" creationId="{CC103AF2-D03C-4225-B7D9-AEE7DD8E62D5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6" creationId="{53D96AD9-DFD3-434E-BF14-7AD48BDEB998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8" creationId="{9A6A7A62-9ABB-43B4-9D51-16FD21CE1EB3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9" creationId="{F4995870-BB46-40E4-BAB8-AAAE8B98F833}"/>
          </ac:spMkLst>
        </pc:spChg>
        <pc:spChg chg="add mod">
          <ac:chgData name="filip geens" userId="7123bf18c6040445" providerId="LiveId" clId="{9024C1CE-5DDE-493B-A675-FA60383E23E4}" dt="2019-02-04T10:29:52.432" v="1841" actId="164"/>
          <ac:spMkLst>
            <pc:docMk/>
            <pc:sldMk cId="3174588031" sldId="260"/>
            <ac:spMk id="10" creationId="{561594D5-2F5B-4759-9D22-9C758786D831}"/>
          </ac:spMkLst>
        </pc:spChg>
        <pc:spChg chg="add mod">
          <ac:chgData name="filip geens" userId="7123bf18c6040445" providerId="LiveId" clId="{9024C1CE-5DDE-493B-A675-FA60383E23E4}" dt="2019-02-04T10:30:09.207" v="1848" actId="14100"/>
          <ac:spMkLst>
            <pc:docMk/>
            <pc:sldMk cId="3174588031" sldId="260"/>
            <ac:spMk id="11" creationId="{D135E554-5910-4AB8-AEEE-77CD29C77EA7}"/>
          </ac:spMkLst>
        </pc:spChg>
        <pc:grpChg chg="add mod">
          <ac:chgData name="filip geens" userId="7123bf18c6040445" providerId="LiveId" clId="{9024C1CE-5DDE-493B-A675-FA60383E23E4}" dt="2019-02-04T10:29:07.378" v="1836" actId="1076"/>
          <ac:grpSpMkLst>
            <pc:docMk/>
            <pc:sldMk cId="3174588031" sldId="260"/>
            <ac:grpSpMk id="7" creationId="{68E75439-8A4B-4A63-B78E-FA2CC3F06893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2" creationId="{16F5AF85-C35D-4F67-8CEA-1DF2A9F8146B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3" creationId="{1C3526E8-6ECC-4C81-9FAB-8D35EAA05561}"/>
          </ac:grpSpMkLst>
        </pc:grpChg>
      </pc:sldChg>
      <pc:sldChg chg="modSp add modAnim">
        <pc:chgData name="filip geens" userId="7123bf18c6040445" providerId="LiveId" clId="{9024C1CE-5DDE-493B-A675-FA60383E23E4}" dt="2019-02-05T17:01:42.325" v="17063" actId="20577"/>
        <pc:sldMkLst>
          <pc:docMk/>
          <pc:sldMk cId="2764356268" sldId="261"/>
        </pc:sldMkLst>
        <pc:spChg chg="mod">
          <ac:chgData name="filip geens" userId="7123bf18c6040445" providerId="LiveId" clId="{9024C1CE-5DDE-493B-A675-FA60383E23E4}" dt="2019-02-04T10:43:02.312" v="2618" actId="790"/>
          <ac:spMkLst>
            <pc:docMk/>
            <pc:sldMk cId="2764356268" sldId="261"/>
            <ac:spMk id="2" creationId="{11279096-0F39-4CF6-B31C-546C46826B55}"/>
          </ac:spMkLst>
        </pc:spChg>
        <pc:spChg chg="mod">
          <ac:chgData name="filip geens" userId="7123bf18c6040445" providerId="LiveId" clId="{9024C1CE-5DDE-493B-A675-FA60383E23E4}" dt="2019-02-05T17:01:42.325" v="17063" actId="20577"/>
          <ac:spMkLst>
            <pc:docMk/>
            <pc:sldMk cId="2764356268" sldId="261"/>
            <ac:spMk id="3" creationId="{39BAFB7D-F9CE-44BA-A1B9-EB83AE1BD6A9}"/>
          </ac:spMkLst>
        </pc:spChg>
      </pc:sldChg>
      <pc:sldChg chg="modSp add modAnim">
        <pc:chgData name="filip geens" userId="7123bf18c6040445" providerId="LiveId" clId="{9024C1CE-5DDE-493B-A675-FA60383E23E4}" dt="2019-02-05T12:51:05.307" v="16290"/>
        <pc:sldMkLst>
          <pc:docMk/>
          <pc:sldMk cId="411917493" sldId="262"/>
        </pc:sldMkLst>
        <pc:spChg chg="mod">
          <ac:chgData name="filip geens" userId="7123bf18c6040445" providerId="LiveId" clId="{9024C1CE-5DDE-493B-A675-FA60383E23E4}" dt="2019-02-05T12:50:16.654" v="16287" actId="790"/>
          <ac:spMkLst>
            <pc:docMk/>
            <pc:sldMk cId="411917493" sldId="262"/>
            <ac:spMk id="2" creationId="{8AE463F6-290A-4658-BE22-328E043FB449}"/>
          </ac:spMkLst>
        </pc:spChg>
        <pc:spChg chg="mod">
          <ac:chgData name="filip geens" userId="7123bf18c6040445" providerId="LiveId" clId="{9024C1CE-5DDE-493B-A675-FA60383E23E4}" dt="2019-02-05T12:50:08.513" v="16286" actId="14100"/>
          <ac:spMkLst>
            <pc:docMk/>
            <pc:sldMk cId="411917493" sldId="262"/>
            <ac:spMk id="3" creationId="{C394B2A9-D44F-4973-AC8C-C365C54879FE}"/>
          </ac:spMkLst>
        </pc:spChg>
      </pc:sldChg>
      <pc:sldChg chg="modSp add modAnim">
        <pc:chgData name="filip geens" userId="7123bf18c6040445" providerId="LiveId" clId="{9024C1CE-5DDE-493B-A675-FA60383E23E4}" dt="2019-02-05T12:51:40.493" v="16291"/>
        <pc:sldMkLst>
          <pc:docMk/>
          <pc:sldMk cId="2776444491" sldId="263"/>
        </pc:sldMkLst>
        <pc:spChg chg="mod">
          <ac:chgData name="filip geens" userId="7123bf18c6040445" providerId="LiveId" clId="{9024C1CE-5DDE-493B-A675-FA60383E23E4}" dt="2019-02-04T12:53:32.045" v="3277" actId="14100"/>
          <ac:spMkLst>
            <pc:docMk/>
            <pc:sldMk cId="2776444491" sldId="263"/>
            <ac:spMk id="2" creationId="{ED6E6F53-43B6-490C-AF49-3D9DB45EF939}"/>
          </ac:spMkLst>
        </pc:spChg>
        <pc:spChg chg="mod">
          <ac:chgData name="filip geens" userId="7123bf18c6040445" providerId="LiveId" clId="{9024C1CE-5DDE-493B-A675-FA60383E23E4}" dt="2019-02-05T07:53:22.484" v="10225" actId="313"/>
          <ac:spMkLst>
            <pc:docMk/>
            <pc:sldMk cId="2776444491" sldId="263"/>
            <ac:spMk id="3" creationId="{9F0D7122-1E76-4912-97B7-92B339213E70}"/>
          </ac:spMkLst>
        </pc:spChg>
      </pc:sldChg>
      <pc:sldChg chg="modSp add modAnim">
        <pc:chgData name="filip geens" userId="7123bf18c6040445" providerId="LiveId" clId="{9024C1CE-5DDE-493B-A675-FA60383E23E4}" dt="2019-02-05T17:03:01.644" v="17091" actId="20577"/>
        <pc:sldMkLst>
          <pc:docMk/>
          <pc:sldMk cId="1929660469" sldId="264"/>
        </pc:sldMkLst>
        <pc:spChg chg="mod">
          <ac:chgData name="filip geens" userId="7123bf18c6040445" providerId="LiveId" clId="{9024C1CE-5DDE-493B-A675-FA60383E23E4}" dt="2019-02-04T13:07:03.255" v="3656" actId="20577"/>
          <ac:spMkLst>
            <pc:docMk/>
            <pc:sldMk cId="1929660469" sldId="264"/>
            <ac:spMk id="2" creationId="{424B0CF5-0BCF-4677-A4D6-E6C1B83EBA60}"/>
          </ac:spMkLst>
        </pc:spChg>
        <pc:spChg chg="mod">
          <ac:chgData name="filip geens" userId="7123bf18c6040445" providerId="LiveId" clId="{9024C1CE-5DDE-493B-A675-FA60383E23E4}" dt="2019-02-05T17:03:01.644" v="17091" actId="20577"/>
          <ac:spMkLst>
            <pc:docMk/>
            <pc:sldMk cId="1929660469" sldId="264"/>
            <ac:spMk id="3" creationId="{B7595B8E-CC55-47A1-AEC7-46161EA6CF00}"/>
          </ac:spMkLst>
        </pc:spChg>
      </pc:sldChg>
      <pc:sldChg chg="modSp add modAnim">
        <pc:chgData name="filip geens" userId="7123bf18c6040445" providerId="LiveId" clId="{9024C1CE-5DDE-493B-A675-FA60383E23E4}" dt="2019-02-05T12:52:22.041" v="16293"/>
        <pc:sldMkLst>
          <pc:docMk/>
          <pc:sldMk cId="3020687779" sldId="265"/>
        </pc:sldMkLst>
        <pc:spChg chg="mod">
          <ac:chgData name="filip geens" userId="7123bf18c6040445" providerId="LiveId" clId="{9024C1CE-5DDE-493B-A675-FA60383E23E4}" dt="2019-02-04T13:12:40.919" v="4004" actId="14100"/>
          <ac:spMkLst>
            <pc:docMk/>
            <pc:sldMk cId="3020687779" sldId="265"/>
            <ac:spMk id="2" creationId="{6C031A36-E42D-413A-B891-44401DBAE4E8}"/>
          </ac:spMkLst>
        </pc:spChg>
        <pc:spChg chg="mod">
          <ac:chgData name="filip geens" userId="7123bf18c6040445" providerId="LiveId" clId="{9024C1CE-5DDE-493B-A675-FA60383E23E4}" dt="2019-02-04T13:37:03.156" v="4413" actId="15"/>
          <ac:spMkLst>
            <pc:docMk/>
            <pc:sldMk cId="3020687779" sldId="265"/>
            <ac:spMk id="3" creationId="{BA4A4290-4804-4EEC-9F09-AD43E380BCD7}"/>
          </ac:spMkLst>
        </pc:spChg>
      </pc:sldChg>
      <pc:sldChg chg="addSp delSp modSp add modAnim">
        <pc:chgData name="filip geens" userId="7123bf18c6040445" providerId="LiveId" clId="{9024C1CE-5DDE-493B-A675-FA60383E23E4}" dt="2019-02-05T17:03:57.939" v="17095" actId="20577"/>
        <pc:sldMkLst>
          <pc:docMk/>
          <pc:sldMk cId="3608440096" sldId="266"/>
        </pc:sldMkLst>
        <pc:spChg chg="mod">
          <ac:chgData name="filip geens" userId="7123bf18c6040445" providerId="LiveId" clId="{9024C1CE-5DDE-493B-A675-FA60383E23E4}" dt="2019-02-04T13:53:34.552" v="4435" actId="27636"/>
          <ac:spMkLst>
            <pc:docMk/>
            <pc:sldMk cId="3608440096" sldId="266"/>
            <ac:spMk id="2" creationId="{9EA1157D-4928-48DC-8415-1B219C50BC0C}"/>
          </ac:spMkLst>
        </pc:spChg>
        <pc:spChg chg="mod">
          <ac:chgData name="filip geens" userId="7123bf18c6040445" providerId="LiveId" clId="{9024C1CE-5DDE-493B-A675-FA60383E23E4}" dt="2019-02-05T17:03:57.939" v="17095" actId="20577"/>
          <ac:spMkLst>
            <pc:docMk/>
            <pc:sldMk cId="3608440096" sldId="266"/>
            <ac:spMk id="3" creationId="{81D31505-EA37-4329-9963-C6ED476E438B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4" creationId="{562FB1B9-60A1-4D07-8A6C-873A2F74A8A3}"/>
          </ac:spMkLst>
        </pc:spChg>
        <pc:spChg chg="add mod">
          <ac:chgData name="filip geens" userId="7123bf18c6040445" providerId="LiveId" clId="{9024C1CE-5DDE-493B-A675-FA60383E23E4}" dt="2019-02-04T14:03:20.077" v="4675" actId="404"/>
          <ac:spMkLst>
            <pc:docMk/>
            <pc:sldMk cId="3608440096" sldId="266"/>
            <ac:spMk id="5" creationId="{56603B68-1616-4C11-8051-8B79A0432F83}"/>
          </ac:spMkLst>
        </pc:spChg>
        <pc:spChg chg="add del mod">
          <ac:chgData name="filip geens" userId="7123bf18c6040445" providerId="LiveId" clId="{9024C1CE-5DDE-493B-A675-FA60383E23E4}" dt="2019-02-04T14:01:16.037" v="4649" actId="478"/>
          <ac:spMkLst>
            <pc:docMk/>
            <pc:sldMk cId="3608440096" sldId="266"/>
            <ac:spMk id="6" creationId="{D1871E39-9FDE-403C-8967-1278E84CD40A}"/>
          </ac:spMkLst>
        </pc:spChg>
        <pc:spChg chg="add mod">
          <ac:chgData name="filip geens" userId="7123bf18c6040445" providerId="LiveId" clId="{9024C1CE-5DDE-493B-A675-FA60383E23E4}" dt="2019-02-04T14:04:14.429" v="4708" actId="20577"/>
          <ac:spMkLst>
            <pc:docMk/>
            <pc:sldMk cId="3608440096" sldId="266"/>
            <ac:spMk id="7" creationId="{A50C35FA-BB82-4530-A8EC-95A11C8E3C3A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8" creationId="{8613600E-8C7E-448E-A415-74E4416C9979}"/>
          </ac:spMkLst>
        </pc:spChg>
        <pc:spChg chg="add mod">
          <ac:chgData name="filip geens" userId="7123bf18c6040445" providerId="LiveId" clId="{9024C1CE-5DDE-493B-A675-FA60383E23E4}" dt="2019-02-04T14:04:04.865" v="4701" actId="403"/>
          <ac:spMkLst>
            <pc:docMk/>
            <pc:sldMk cId="3608440096" sldId="266"/>
            <ac:spMk id="9" creationId="{2B1B087D-E64E-48D4-A9A8-384F3FD574DC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13" creationId="{421C9497-5F98-49A8-94EC-F42060D9C270}"/>
          </ac:spMkLst>
        </pc:s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6" creationId="{92F1FE98-8E1D-4C07-8187-A7879838B4BD}"/>
          </ac:grpSpMkLst>
        </pc:gr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12" creationId="{DEFB16F5-CDEC-4AD1-ACCB-1D248B38F2CE}"/>
          </ac:grpSpMkLst>
        </pc:grp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1" creationId="{4E3DAD91-A4B9-49D5-A337-BB1CAE80EFDF}"/>
          </ac:cxnSpMkLst>
        </pc:cxn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5" creationId="{658F509A-2EC1-4F80-8CAE-50310B5D6591}"/>
          </ac:cxnSpMkLst>
        </pc:cxnChg>
      </pc:sldChg>
      <pc:sldChg chg="modSp add modAnim">
        <pc:chgData name="filip geens" userId="7123bf18c6040445" providerId="LiveId" clId="{9024C1CE-5DDE-493B-A675-FA60383E23E4}" dt="2019-02-05T17:04:16.847" v="17096" actId="20577"/>
        <pc:sldMkLst>
          <pc:docMk/>
          <pc:sldMk cId="2538391161" sldId="267"/>
        </pc:sldMkLst>
        <pc:spChg chg="mod">
          <ac:chgData name="filip geens" userId="7123bf18c6040445" providerId="LiveId" clId="{9024C1CE-5DDE-493B-A675-FA60383E23E4}" dt="2019-02-04T14:13:11.349" v="5021" actId="790"/>
          <ac:spMkLst>
            <pc:docMk/>
            <pc:sldMk cId="2538391161" sldId="267"/>
            <ac:spMk id="2" creationId="{19AA1BAC-00C2-49D7-80D0-47AA4D56CD7A}"/>
          </ac:spMkLst>
        </pc:spChg>
        <pc:spChg chg="mod">
          <ac:chgData name="filip geens" userId="7123bf18c6040445" providerId="LiveId" clId="{9024C1CE-5DDE-493B-A675-FA60383E23E4}" dt="2019-02-05T17:04:16.847" v="17096" actId="20577"/>
          <ac:spMkLst>
            <pc:docMk/>
            <pc:sldMk cId="2538391161" sldId="267"/>
            <ac:spMk id="3" creationId="{E7898C1B-02F3-4742-A4D6-3D8D9F05E22E}"/>
          </ac:spMkLst>
        </pc:spChg>
      </pc:sldChg>
      <pc:sldChg chg="modSp add">
        <pc:chgData name="filip geens" userId="7123bf18c6040445" providerId="LiveId" clId="{9024C1CE-5DDE-493B-A675-FA60383E23E4}" dt="2019-02-05T12:54:40.619" v="16304" actId="313"/>
        <pc:sldMkLst>
          <pc:docMk/>
          <pc:sldMk cId="2507264710" sldId="268"/>
        </pc:sldMkLst>
        <pc:spChg chg="mod">
          <ac:chgData name="filip geens" userId="7123bf18c6040445" providerId="LiveId" clId="{9024C1CE-5DDE-493B-A675-FA60383E23E4}" dt="2019-02-04T14:17:07.388" v="5153" actId="14100"/>
          <ac:spMkLst>
            <pc:docMk/>
            <pc:sldMk cId="2507264710" sldId="268"/>
            <ac:spMk id="2" creationId="{0F637F01-1797-4E29-9973-9BA04A4962FA}"/>
          </ac:spMkLst>
        </pc:spChg>
        <pc:spChg chg="mod">
          <ac:chgData name="filip geens" userId="7123bf18c6040445" providerId="LiveId" clId="{9024C1CE-5DDE-493B-A675-FA60383E23E4}" dt="2019-02-05T12:54:40.619" v="16304" actId="313"/>
          <ac:spMkLst>
            <pc:docMk/>
            <pc:sldMk cId="2507264710" sldId="268"/>
            <ac:spMk id="3" creationId="{B6B23C49-8D1E-4C9A-8815-C8DBE7424EAC}"/>
          </ac:spMkLst>
        </pc:spChg>
      </pc:sldChg>
      <pc:sldChg chg="addSp modSp add">
        <pc:chgData name="filip geens" userId="7123bf18c6040445" providerId="LiveId" clId="{9024C1CE-5DDE-493B-A675-FA60383E23E4}" dt="2019-02-05T12:54:57.632" v="16306" actId="20577"/>
        <pc:sldMkLst>
          <pc:docMk/>
          <pc:sldMk cId="1238891021" sldId="269"/>
        </pc:sldMkLst>
        <pc:spChg chg="mod">
          <ac:chgData name="filip geens" userId="7123bf18c6040445" providerId="LiveId" clId="{9024C1CE-5DDE-493B-A675-FA60383E23E4}" dt="2019-02-05T07:55:07.852" v="10227" actId="790"/>
          <ac:spMkLst>
            <pc:docMk/>
            <pc:sldMk cId="1238891021" sldId="269"/>
            <ac:spMk id="2" creationId="{B2B18CA9-1CC8-44A4-9E98-700ADA685444}"/>
          </ac:spMkLst>
        </pc:spChg>
        <pc:spChg chg="mod">
          <ac:chgData name="filip geens" userId="7123bf18c6040445" providerId="LiveId" clId="{9024C1CE-5DDE-493B-A675-FA60383E23E4}" dt="2019-02-05T12:54:57.632" v="16306" actId="20577"/>
          <ac:spMkLst>
            <pc:docMk/>
            <pc:sldMk cId="1238891021" sldId="269"/>
            <ac:spMk id="3" creationId="{DCEB000F-100F-4DE6-AD69-021C658C31E8}"/>
          </ac:spMkLst>
        </pc:spChg>
        <pc:picChg chg="add mod">
          <ac:chgData name="filip geens" userId="7123bf18c6040445" providerId="LiveId" clId="{9024C1CE-5DDE-493B-A675-FA60383E23E4}" dt="2019-02-04T14:31:44.450" v="5874" actId="1076"/>
          <ac:picMkLst>
            <pc:docMk/>
            <pc:sldMk cId="1238891021" sldId="269"/>
            <ac:picMk id="4" creationId="{3CE212A3-62FA-491F-A5A8-1EEDF7F4CAE1}"/>
          </ac:picMkLst>
        </pc:picChg>
      </pc:sldChg>
      <pc:sldChg chg="addSp delSp modSp add modAnim">
        <pc:chgData name="filip geens" userId="7123bf18c6040445" providerId="LiveId" clId="{9024C1CE-5DDE-493B-A675-FA60383E23E4}" dt="2019-02-05T17:04:53.902" v="17097" actId="20577"/>
        <pc:sldMkLst>
          <pc:docMk/>
          <pc:sldMk cId="2289536968" sldId="270"/>
        </pc:sldMkLst>
        <pc:spChg chg="mod">
          <ac:chgData name="filip geens" userId="7123bf18c6040445" providerId="LiveId" clId="{9024C1CE-5DDE-493B-A675-FA60383E23E4}" dt="2019-02-05T07:55:18.602" v="10228" actId="790"/>
          <ac:spMkLst>
            <pc:docMk/>
            <pc:sldMk cId="2289536968" sldId="270"/>
            <ac:spMk id="2" creationId="{5FFEC218-9AFA-4EE9-99D4-EDD7821A1484}"/>
          </ac:spMkLst>
        </pc:spChg>
        <pc:spChg chg="mod">
          <ac:chgData name="filip geens" userId="7123bf18c6040445" providerId="LiveId" clId="{9024C1CE-5DDE-493B-A675-FA60383E23E4}" dt="2019-02-05T17:04:53.902" v="17097" actId="20577"/>
          <ac:spMkLst>
            <pc:docMk/>
            <pc:sldMk cId="2289536968" sldId="270"/>
            <ac:spMk id="3" creationId="{7250AD04-0239-46B2-B318-FAC840678C11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4" creationId="{AB1CE66E-BF72-430A-8C67-7F52E7D3AF68}"/>
          </ac:spMkLst>
        </pc:spChg>
        <pc:spChg chg="add del mod">
          <ac:chgData name="filip geens" userId="7123bf18c6040445" providerId="LiveId" clId="{9024C1CE-5DDE-493B-A675-FA60383E23E4}" dt="2019-02-04T14:38:42.592" v="6188" actId="767"/>
          <ac:spMkLst>
            <pc:docMk/>
            <pc:sldMk cId="2289536968" sldId="270"/>
            <ac:spMk id="5" creationId="{51E2EE13-6BFD-479E-84F4-F46D28BDAF3E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6" creationId="{23384C0D-C716-4281-95B3-41A036C02222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7" creationId="{68F36EA3-EA37-4C96-9288-3DFE508AD58C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8" creationId="{8C6C68F9-8EE9-4844-84DD-8148247813CF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9" creationId="{B60DA9CC-FCFE-43A3-8DF5-A8CE43288644}"/>
          </ac:spMkLst>
        </pc:spChg>
        <pc:spChg chg="add mod">
          <ac:chgData name="filip geens" userId="7123bf18c6040445" providerId="LiveId" clId="{9024C1CE-5DDE-493B-A675-FA60383E23E4}" dt="2019-02-04T14:49:41.396" v="6545" actId="20577"/>
          <ac:spMkLst>
            <pc:docMk/>
            <pc:sldMk cId="2289536968" sldId="270"/>
            <ac:spMk id="11" creationId="{12CC4A70-6A0C-461E-8225-6B9C8FD1058B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2" creationId="{FDDD4632-5D81-4B2A-84A1-1D4A398AA55C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3" creationId="{09171CD5-8E4F-4B06-8546-8CF6FCA32384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4" creationId="{22D1308C-5D1F-4826-8238-C9C96D2F084A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5" creationId="{29491DF2-5410-457A-9486-93EEAB967747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6" creationId="{D8561AE4-F312-463C-9011-A1870EE135C2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7" creationId="{ADACD9D9-BEC6-482B-9024-92E5A231FDF6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8" creationId="{94218339-FF6B-4F79-A653-0B10FE50FDDF}"/>
          </ac:spMkLst>
        </pc:spChg>
        <pc:grpChg chg="add mod">
          <ac:chgData name="filip geens" userId="7123bf18c6040445" providerId="LiveId" clId="{9024C1CE-5DDE-493B-A675-FA60383E23E4}" dt="2019-02-04T14:45:24.089" v="6504" actId="164"/>
          <ac:grpSpMkLst>
            <pc:docMk/>
            <pc:sldMk cId="2289536968" sldId="270"/>
            <ac:grpSpMk id="10" creationId="{9E827B87-74D7-4ACD-A177-384294D16BAD}"/>
          </ac:grpSpMkLst>
        </pc:grpChg>
        <pc:grpChg chg="add mod">
          <ac:chgData name="filip geens" userId="7123bf18c6040445" providerId="LiveId" clId="{9024C1CE-5DDE-493B-A675-FA60383E23E4}" dt="2019-02-04T14:49:19.007" v="6540" actId="164"/>
          <ac:grpSpMkLst>
            <pc:docMk/>
            <pc:sldMk cId="2289536968" sldId="270"/>
            <ac:grpSpMk id="19" creationId="{41EC7894-8FCD-4A4D-B956-A243F75049EA}"/>
          </ac:grpSpMkLst>
        </pc:grpChg>
      </pc:sldChg>
      <pc:sldChg chg="addSp delSp modSp add modAnim">
        <pc:chgData name="filip geens" userId="7123bf18c6040445" providerId="LiveId" clId="{9024C1CE-5DDE-493B-A675-FA60383E23E4}" dt="2019-02-05T13:03:14.690" v="16514"/>
        <pc:sldMkLst>
          <pc:docMk/>
          <pc:sldMk cId="2997905781" sldId="271"/>
        </pc:sldMkLst>
        <pc:spChg chg="mod">
          <ac:chgData name="filip geens" userId="7123bf18c6040445" providerId="LiveId" clId="{9024C1CE-5DDE-493B-A675-FA60383E23E4}" dt="2019-02-05T07:55:38.570" v="10229" actId="790"/>
          <ac:spMkLst>
            <pc:docMk/>
            <pc:sldMk cId="2997905781" sldId="271"/>
            <ac:spMk id="2" creationId="{51F5B6BC-FDED-43B5-A4ED-EBAE32A6B956}"/>
          </ac:spMkLst>
        </pc:spChg>
        <pc:spChg chg="mod">
          <ac:chgData name="filip geens" userId="7123bf18c6040445" providerId="LiveId" clId="{9024C1CE-5DDE-493B-A675-FA60383E23E4}" dt="2019-02-05T12:59:24.011" v="16477" actId="14100"/>
          <ac:spMkLst>
            <pc:docMk/>
            <pc:sldMk cId="2997905781" sldId="271"/>
            <ac:spMk id="3" creationId="{5EB3A240-AFE6-4DBC-BAC2-A995EF6F70C7}"/>
          </ac:spMkLst>
        </pc:spChg>
        <pc:spChg chg="mod">
          <ac:chgData name="filip geens" userId="7123bf18c6040445" providerId="LiveId" clId="{9024C1CE-5DDE-493B-A675-FA60383E23E4}" dt="2019-02-04T15:05:23.854" v="7034" actId="207"/>
          <ac:spMkLst>
            <pc:docMk/>
            <pc:sldMk cId="2997905781" sldId="271"/>
            <ac:spMk id="6" creationId="{70A8AA76-498D-4C3F-9A0D-38A93C2BACE9}"/>
          </ac:spMkLst>
        </pc:spChg>
        <pc:spChg chg="mod">
          <ac:chgData name="filip geens" userId="7123bf18c6040445" providerId="LiveId" clId="{9024C1CE-5DDE-493B-A675-FA60383E23E4}" dt="2019-02-05T13:01:23.725" v="16496" actId="20577"/>
          <ac:spMkLst>
            <pc:docMk/>
            <pc:sldMk cId="2997905781" sldId="271"/>
            <ac:spMk id="7" creationId="{B06DCFBB-B817-482A-A5A7-89204B46E829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1" creationId="{3B9D76A5-36D2-45EE-B24F-8AE8A2824825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2" creationId="{3AEEE4C2-EF74-410D-AD2B-A285A65D25B2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3" creationId="{81CC5F19-8C8C-47A3-98F6-4F3D7B304A76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4" creationId="{150E8BD6-071A-4421-A9E0-0CEBFA7A78A6}"/>
          </ac:spMkLst>
        </pc:spChg>
        <pc:spChg chg="mod topLvl">
          <ac:chgData name="filip geens" userId="7123bf18c6040445" providerId="LiveId" clId="{9024C1CE-5DDE-493B-A675-FA60383E23E4}" dt="2019-02-04T15:07:00.274" v="7037" actId="20577"/>
          <ac:spMkLst>
            <pc:docMk/>
            <pc:sldMk cId="2997905781" sldId="271"/>
            <ac:spMk id="15" creationId="{1E053D94-0E7E-40C2-9D3D-B08AFD1CAC98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6" creationId="{CEFA638A-8AFF-4A94-A2C9-6316A75F66DC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7" creationId="{AAA55500-BB38-4B3C-A8C4-ECE848C19B44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8" creationId="{41CB26A6-9130-4116-8A0B-50B19249C779}"/>
          </ac:spMkLst>
        </pc:spChg>
        <pc:grpChg chg="add mod">
          <ac:chgData name="filip geens" userId="7123bf18c6040445" providerId="LiveId" clId="{9024C1CE-5DDE-493B-A675-FA60383E23E4}" dt="2019-02-04T15:00:57.188" v="6980" actId="1076"/>
          <ac:grpSpMkLst>
            <pc:docMk/>
            <pc:sldMk cId="2997905781" sldId="271"/>
            <ac:grpSpMk id="4" creationId="{ABD1BD48-A122-4AF0-B29B-CAF44EA6C583}"/>
          </ac:grpSpMkLst>
        </pc:grpChg>
        <pc:grpChg chg="add del mod">
          <ac:chgData name="filip geens" userId="7123bf18c6040445" providerId="LiveId" clId="{9024C1CE-5DDE-493B-A675-FA60383E23E4}" dt="2019-02-04T15:04:21.679" v="7029" actId="165"/>
          <ac:grpSpMkLst>
            <pc:docMk/>
            <pc:sldMk cId="2997905781" sldId="271"/>
            <ac:grpSpMk id="10" creationId="{3FF104CE-F96A-4C83-B490-9D81A3FBB8D3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10" creationId="{8B785E2F-0BA6-47F6-A6B3-D4E5EBF504D0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23" creationId="{480D9A0D-B5BA-4EA9-AB92-6122FB4F1C35}"/>
          </ac:grpSpMkLst>
        </pc:grpChg>
        <pc:cxnChg chg="add mod ord">
          <ac:chgData name="filip geens" userId="7123bf18c6040445" providerId="LiveId" clId="{9024C1CE-5DDE-493B-A675-FA60383E23E4}" dt="2019-02-05T13:00:46.425" v="16487" actId="166"/>
          <ac:cxnSpMkLst>
            <pc:docMk/>
            <pc:sldMk cId="2997905781" sldId="271"/>
            <ac:cxnSpMk id="20" creationId="{72D83C84-8F00-4806-AAD6-3DC98D49B241}"/>
          </ac:cxnSpMkLst>
        </pc:cxnChg>
        <pc:cxnChg chg="add mod">
          <ac:chgData name="filip geens" userId="7123bf18c6040445" providerId="LiveId" clId="{9024C1CE-5DDE-493B-A675-FA60383E23E4}" dt="2019-02-04T15:05:00.710" v="7033" actId="1582"/>
          <ac:cxnSpMkLst>
            <pc:docMk/>
            <pc:sldMk cId="2997905781" sldId="271"/>
            <ac:cxnSpMk id="22" creationId="{0D656F05-9093-4F00-8DA6-74E45FA99AE6}"/>
          </ac:cxnSpMkLst>
        </pc:cxnChg>
      </pc:sldChg>
      <pc:sldChg chg="addSp delSp modSp add modAnim">
        <pc:chgData name="filip geens" userId="7123bf18c6040445" providerId="LiveId" clId="{9024C1CE-5DDE-493B-A675-FA60383E23E4}" dt="2019-02-05T07:56:10.305" v="10230" actId="790"/>
        <pc:sldMkLst>
          <pc:docMk/>
          <pc:sldMk cId="2047807732" sldId="272"/>
        </pc:sldMkLst>
        <pc:spChg chg="mod">
          <ac:chgData name="filip geens" userId="7123bf18c6040445" providerId="LiveId" clId="{9024C1CE-5DDE-493B-A675-FA60383E23E4}" dt="2019-02-05T07:56:10.305" v="10230" actId="790"/>
          <ac:spMkLst>
            <pc:docMk/>
            <pc:sldMk cId="2047807732" sldId="272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4T15:29:15.037" v="7467" actId="20577"/>
          <ac:spMkLst>
            <pc:docMk/>
            <pc:sldMk cId="2047807732" sldId="272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5:16:29.155" v="7130" actId="20577"/>
          <ac:spMkLst>
            <pc:docMk/>
            <pc:sldMk cId="2047807732" sldId="272"/>
            <ac:spMk id="19" creationId="{38A50339-8705-4529-BDC4-D6488F24655E}"/>
          </ac:spMkLst>
        </pc:spChg>
        <pc:spChg chg="mod">
          <ac:chgData name="filip geens" userId="7123bf18c6040445" providerId="LiveId" clId="{9024C1CE-5DDE-493B-A675-FA60383E23E4}" dt="2019-02-04T15:16:25.210" v="7128" actId="20577"/>
          <ac:spMkLst>
            <pc:docMk/>
            <pc:sldMk cId="2047807732" sldId="272"/>
            <ac:spMk id="20" creationId="{FA46B581-4B6E-42B8-BC6E-58605200C3A5}"/>
          </ac:spMkLst>
        </pc:spChg>
        <pc:spChg chg="mod">
          <ac:chgData name="filip geens" userId="7123bf18c6040445" providerId="LiveId" clId="{9024C1CE-5DDE-493B-A675-FA60383E23E4}" dt="2019-02-04T15:26:48.335" v="7211" actId="5793"/>
          <ac:spMkLst>
            <pc:docMk/>
            <pc:sldMk cId="2047807732" sldId="272"/>
            <ac:spMk id="21" creationId="{EFAF829E-40CE-4D81-A9AD-B25D18B185FA}"/>
          </ac:spMkLst>
        </pc:spChg>
        <pc:spChg chg="add del">
          <ac:chgData name="filip geens" userId="7123bf18c6040445" providerId="LiveId" clId="{9024C1CE-5DDE-493B-A675-FA60383E23E4}" dt="2019-02-04T15:15:58.049" v="7123"/>
          <ac:spMkLst>
            <pc:docMk/>
            <pc:sldMk cId="2047807732" sldId="272"/>
            <ac:spMk id="22" creationId="{1C2A919E-ED21-46C5-B3E0-CF81F03AF249}"/>
          </ac:spMkLst>
        </pc:spChg>
        <pc:spChg chg="add mod ord">
          <ac:chgData name="filip geens" userId="7123bf18c6040445" providerId="LiveId" clId="{9024C1CE-5DDE-493B-A675-FA60383E23E4}" dt="2019-02-04T16:53:54.374" v="7597" actId="170"/>
          <ac:spMkLst>
            <pc:docMk/>
            <pc:sldMk cId="2047807732" sldId="272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5:18:40.940" v="7156" actId="20577"/>
          <ac:spMkLst>
            <pc:docMk/>
            <pc:sldMk cId="2047807732" sldId="272"/>
            <ac:spMk id="26" creationId="{50D2ABAE-7205-4B99-85A8-4C9BF1F40830}"/>
          </ac:spMkLst>
        </pc:spChg>
        <pc:spChg chg="mod">
          <ac:chgData name="filip geens" userId="7123bf18c6040445" providerId="LiveId" clId="{9024C1CE-5DDE-493B-A675-FA60383E23E4}" dt="2019-02-04T15:26:43.158" v="7207" actId="5793"/>
          <ac:spMkLst>
            <pc:docMk/>
            <pc:sldMk cId="2047807732" sldId="272"/>
            <ac:spMk id="29" creationId="{F769404F-5FF3-433B-ADA4-4365BD54B827}"/>
          </ac:spMkLst>
        </pc:spChg>
        <pc:spChg chg="add mod">
          <ac:chgData name="filip geens" userId="7123bf18c6040445" providerId="LiveId" clId="{9024C1CE-5DDE-493B-A675-FA60383E23E4}" dt="2019-02-04T16:53:00.003" v="7595" actId="1076"/>
          <ac:spMkLst>
            <pc:docMk/>
            <pc:sldMk cId="2047807732" sldId="272"/>
            <ac:spMk id="42" creationId="{86EE2435-E5F3-45A7-B674-A97FF95DEF82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3" creationId="{36CAE4FB-C8A4-43E4-91D6-45082A12712B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4" creationId="{F17895AD-C8F2-4455-898D-027EFD70A5C5}"/>
          </ac:spMkLst>
        </pc:spChg>
        <pc:spChg chg="mod">
          <ac:chgData name="filip geens" userId="7123bf18c6040445" providerId="LiveId" clId="{9024C1CE-5DDE-493B-A675-FA60383E23E4}" dt="2019-02-04T16:47:41.242" v="7573" actId="1076"/>
          <ac:spMkLst>
            <pc:docMk/>
            <pc:sldMk cId="2047807732" sldId="272"/>
            <ac:spMk id="47" creationId="{AFE50292-C129-467B-9452-B4521AD5F64B}"/>
          </ac:spMkLst>
        </pc:spChg>
        <pc:grpChg chg="add mod">
          <ac:chgData name="filip geens" userId="7123bf18c6040445" providerId="LiveId" clId="{9024C1CE-5DDE-493B-A675-FA60383E23E4}" dt="2019-02-04T15:14:40.761" v="7091" actId="1076"/>
          <ac:grpSpMkLst>
            <pc:docMk/>
            <pc:sldMk cId="2047807732" sldId="272"/>
            <ac:grpSpMk id="4" creationId="{727C8A39-B706-4C4C-86C2-5EB40A5A7D43}"/>
          </ac:grpSpMkLst>
        </pc:grpChg>
        <pc:grpChg chg="add del">
          <ac:chgData name="filip geens" userId="7123bf18c6040445" providerId="LiveId" clId="{9024C1CE-5DDE-493B-A675-FA60383E23E4}" dt="2019-02-04T15:14:49.388" v="7093"/>
          <ac:grpSpMkLst>
            <pc:docMk/>
            <pc:sldMk cId="2047807732" sldId="272"/>
            <ac:grpSpMk id="10" creationId="{2E58BEBF-C204-4363-A258-A485AF0B3CB6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16" creationId="{6684F26C-5E3A-4BE5-AF0A-EB124C5AB50B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5:20:21.290" v="7168" actId="478"/>
          <ac:grpSpMkLst>
            <pc:docMk/>
            <pc:sldMk cId="2047807732" sldId="272"/>
            <ac:grpSpMk id="30" creationId="{7E957583-0E4C-4DCB-BF95-824C3E9FE96F}"/>
          </ac:grpSpMkLst>
        </pc:grpChg>
        <pc:grpChg chg="add del mod">
          <ac:chgData name="filip geens" userId="7123bf18c6040445" providerId="LiveId" clId="{9024C1CE-5DDE-493B-A675-FA60383E23E4}" dt="2019-02-04T15:19:13.837" v="7161"/>
          <ac:grpSpMkLst>
            <pc:docMk/>
            <pc:sldMk cId="2047807732" sldId="272"/>
            <ac:grpSpMk id="36" creationId="{CB5FDE85-EDB6-4ADE-958B-BDAAF684153D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45" creationId="{B311528F-CFAE-4F62-A5C2-1D030FCE4350}"/>
          </ac:grpSpMkLst>
        </pc:grpChg>
        <pc:grpChg chg="add del mod">
          <ac:chgData name="filip geens" userId="7123bf18c6040445" providerId="LiveId" clId="{9024C1CE-5DDE-493B-A675-FA60383E23E4}" dt="2019-02-04T16:47:41.899" v="7574"/>
          <ac:grpSpMkLst>
            <pc:docMk/>
            <pc:sldMk cId="2047807732" sldId="272"/>
            <ac:grpSpMk id="46" creationId="{8F5A2CD7-DB41-4C36-BFDC-1B2FA1010E30}"/>
          </ac:grpSpMkLst>
        </pc:grpChg>
        <pc:grpChg chg="add mod">
          <ac:chgData name="filip geens" userId="7123bf18c6040445" providerId="LiveId" clId="{9024C1CE-5DDE-493B-A675-FA60383E23E4}" dt="2019-02-04T16:57:54.470" v="7609" actId="1076"/>
          <ac:grpSpMkLst>
            <pc:docMk/>
            <pc:sldMk cId="2047807732" sldId="272"/>
            <ac:grpSpMk id="52" creationId="{26E1B7B3-55D3-4DFD-922B-6DD5A51359D0}"/>
          </ac:grpSpMkLst>
        </pc:grpChg>
      </pc:sldChg>
      <pc:sldChg chg="modSp add">
        <pc:chgData name="filip geens" userId="7123bf18c6040445" providerId="LiveId" clId="{9024C1CE-5DDE-493B-A675-FA60383E23E4}" dt="2019-02-04T18:27:22.238" v="8455" actId="790"/>
        <pc:sldMkLst>
          <pc:docMk/>
          <pc:sldMk cId="2839318641" sldId="273"/>
        </pc:sldMkLst>
        <pc:spChg chg="mod">
          <ac:chgData name="filip geens" userId="7123bf18c6040445" providerId="LiveId" clId="{9024C1CE-5DDE-493B-A675-FA60383E23E4}" dt="2019-02-04T18:19:55.472" v="8249" actId="20577"/>
          <ac:spMkLst>
            <pc:docMk/>
            <pc:sldMk cId="2839318641" sldId="273"/>
            <ac:spMk id="2" creationId="{2819EAF5-B0C4-45C8-9778-003AF825FA7F}"/>
          </ac:spMkLst>
        </pc:spChg>
        <pc:spChg chg="mod">
          <ac:chgData name="filip geens" userId="7123bf18c6040445" providerId="LiveId" clId="{9024C1CE-5DDE-493B-A675-FA60383E23E4}" dt="2019-02-04T18:27:22.238" v="8455" actId="790"/>
          <ac:spMkLst>
            <pc:docMk/>
            <pc:sldMk cId="2839318641" sldId="273"/>
            <ac:spMk id="3" creationId="{7F0005B5-21CC-46FD-BAC2-6D95C59B17B1}"/>
          </ac:spMkLst>
        </pc:spChg>
      </pc:sldChg>
      <pc:sldChg chg="addSp delSp modSp add modAnim">
        <pc:chgData name="filip geens" userId="7123bf18c6040445" providerId="LiveId" clId="{9024C1CE-5DDE-493B-A675-FA60383E23E4}" dt="2019-02-05T07:56:41.149" v="10234" actId="313"/>
        <pc:sldMkLst>
          <pc:docMk/>
          <pc:sldMk cId="2257458926" sldId="274"/>
        </pc:sldMkLst>
        <pc:spChg chg="mod">
          <ac:chgData name="filip geens" userId="7123bf18c6040445" providerId="LiveId" clId="{9024C1CE-5DDE-493B-A675-FA60383E23E4}" dt="2019-02-05T07:56:26.117" v="10231" actId="790"/>
          <ac:spMkLst>
            <pc:docMk/>
            <pc:sldMk cId="2257458926" sldId="274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5T07:56:41.149" v="10234" actId="313"/>
          <ac:spMkLst>
            <pc:docMk/>
            <pc:sldMk cId="2257458926" sldId="274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7:18:20.645" v="7806" actId="1076"/>
          <ac:spMkLst>
            <pc:docMk/>
            <pc:sldMk cId="2257458926" sldId="274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7:07:37.993" v="7695" actId="20577"/>
          <ac:spMkLst>
            <pc:docMk/>
            <pc:sldMk cId="2257458926" sldId="274"/>
            <ac:spMk id="26" creationId="{50D2ABAE-7205-4B99-85A8-4C9BF1F40830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4" creationId="{2E91FD49-FFC2-40A8-BF84-4D82A47AEB17}"/>
          </ac:spMkLst>
        </pc:spChg>
        <pc:spChg chg="del">
          <ac:chgData name="filip geens" userId="7123bf18c6040445" providerId="LiveId" clId="{9024C1CE-5DDE-493B-A675-FA60383E23E4}" dt="2019-02-04T17:13:02.769" v="7746" actId="478"/>
          <ac:spMkLst>
            <pc:docMk/>
            <pc:sldMk cId="2257458926" sldId="274"/>
            <ac:spMk id="35" creationId="{C2B72BB8-0846-45B9-AC07-A6824D962594}"/>
          </ac:spMkLst>
        </pc:spChg>
        <pc:spChg chg="mod topLvl">
          <ac:chgData name="filip geens" userId="7123bf18c6040445" providerId="LiveId" clId="{9024C1CE-5DDE-493B-A675-FA60383E23E4}" dt="2019-02-04T18:07:54.206" v="8103" actId="1076"/>
          <ac:spMkLst>
            <pc:docMk/>
            <pc:sldMk cId="2257458926" sldId="274"/>
            <ac:spMk id="36" creationId="{DAD5177E-27B8-4F2E-842E-CF61EBDA4F02}"/>
          </ac:spMkLst>
        </pc:spChg>
        <pc:spChg chg="del">
          <ac:chgData name="filip geens" userId="7123bf18c6040445" providerId="LiveId" clId="{9024C1CE-5DDE-493B-A675-FA60383E23E4}" dt="2019-02-04T17:13:12.697" v="7750" actId="478"/>
          <ac:spMkLst>
            <pc:docMk/>
            <pc:sldMk cId="2257458926" sldId="274"/>
            <ac:spMk id="37" creationId="{50F9E6D8-BF61-43E8-B577-12204F3B0FC6}"/>
          </ac:spMkLst>
        </pc:spChg>
        <pc:spChg chg="mod topLvl">
          <ac:chgData name="filip geens" userId="7123bf18c6040445" providerId="LiveId" clId="{9024C1CE-5DDE-493B-A675-FA60383E23E4}" dt="2019-02-04T18:07:50.362" v="8101" actId="14100"/>
          <ac:spMkLst>
            <pc:docMk/>
            <pc:sldMk cId="2257458926" sldId="274"/>
            <ac:spMk id="38" creationId="{FBC7825C-CBF9-48E0-B46E-B082DE1D60C1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9" creationId="{C747F162-04AA-488E-A121-EFAD89033C77}"/>
          </ac:spMkLst>
        </pc:spChg>
        <pc:spChg chg="del">
          <ac:chgData name="filip geens" userId="7123bf18c6040445" providerId="LiveId" clId="{9024C1CE-5DDE-493B-A675-FA60383E23E4}" dt="2019-02-04T17:13:08.971" v="7749" actId="478"/>
          <ac:spMkLst>
            <pc:docMk/>
            <pc:sldMk cId="2257458926" sldId="274"/>
            <ac:spMk id="40" creationId="{C601CAE9-284B-4BD3-B562-6B4CC1670A97}"/>
          </ac:spMkLst>
        </pc:spChg>
        <pc:spChg chg="mod topLvl">
          <ac:chgData name="filip geens" userId="7123bf18c6040445" providerId="LiveId" clId="{9024C1CE-5DDE-493B-A675-FA60383E23E4}" dt="2019-02-04T18:07:56.253" v="8104" actId="1076"/>
          <ac:spMkLst>
            <pc:docMk/>
            <pc:sldMk cId="2257458926" sldId="274"/>
            <ac:spMk id="41" creationId="{0E7A3BE0-C665-4932-858D-20E520AC406F}"/>
          </ac:spMkLst>
        </pc:spChg>
        <pc:spChg chg="mod ord">
          <ac:chgData name="filip geens" userId="7123bf18c6040445" providerId="LiveId" clId="{9024C1CE-5DDE-493B-A675-FA60383E23E4}" dt="2019-02-04T18:03:59.478" v="8094" actId="166"/>
          <ac:spMkLst>
            <pc:docMk/>
            <pc:sldMk cId="2257458926" sldId="274"/>
            <ac:spMk id="42" creationId="{86EE2435-E5F3-45A7-B674-A97FF95DEF82}"/>
          </ac:spMkLst>
        </pc:s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4" creationId="{727C8A39-B706-4C4C-86C2-5EB40A5A7D43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16" creationId="{6684F26C-5E3A-4BE5-AF0A-EB124C5AB50B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7:57:01.988" v="7984" actId="165"/>
          <ac:grpSpMkLst>
            <pc:docMk/>
            <pc:sldMk cId="2257458926" sldId="274"/>
            <ac:grpSpMk id="33" creationId="{181B1451-E1E7-4386-932E-1DBD73A1759E}"/>
          </ac:grpSpMkLst>
        </pc:grpChg>
        <pc:grpChg chg="mod ord">
          <ac:chgData name="filip geens" userId="7123bf18c6040445" providerId="LiveId" clId="{9024C1CE-5DDE-493B-A675-FA60383E23E4}" dt="2019-02-04T18:06:07.114" v="8097" actId="166"/>
          <ac:grpSpMkLst>
            <pc:docMk/>
            <pc:sldMk cId="2257458926" sldId="274"/>
            <ac:grpSpMk id="45" creationId="{B311528F-CFAE-4F62-A5C2-1D030FCE4350}"/>
          </ac:grpSpMkLst>
        </pc:grpChg>
        <pc:grpChg chg="mod">
          <ac:chgData name="filip geens" userId="7123bf18c6040445" providerId="LiveId" clId="{9024C1CE-5DDE-493B-A675-FA60383E23E4}" dt="2019-02-04T18:09:23.961" v="8109" actId="1076"/>
          <ac:grpSpMkLst>
            <pc:docMk/>
            <pc:sldMk cId="2257458926" sldId="274"/>
            <ac:grpSpMk id="52" creationId="{26E1B7B3-55D3-4DFD-922B-6DD5A51359D0}"/>
          </ac:grpSpMkLst>
        </pc:grpChg>
        <pc:cxnChg chg="add mod">
          <ac:chgData name="filip geens" userId="7123bf18c6040445" providerId="LiveId" clId="{9024C1CE-5DDE-493B-A675-FA60383E23E4}" dt="2019-02-04T18:07:50.362" v="8101" actId="14100"/>
          <ac:cxnSpMkLst>
            <pc:docMk/>
            <pc:sldMk cId="2257458926" sldId="274"/>
            <ac:cxnSpMk id="11" creationId="{CB50D89E-DA8A-4576-84C8-7369DB0EC6CB}"/>
          </ac:cxnSpMkLst>
        </pc:cxnChg>
      </pc:sldChg>
      <pc:sldChg chg="addSp delSp modSp add modAnim">
        <pc:chgData name="filip geens" userId="7123bf18c6040445" providerId="LiveId" clId="{9024C1CE-5DDE-493B-A675-FA60383E23E4}" dt="2019-02-05T13:30:21.149" v="16973"/>
        <pc:sldMkLst>
          <pc:docMk/>
          <pc:sldMk cId="417902232" sldId="275"/>
        </pc:sldMkLst>
        <pc:spChg chg="mod">
          <ac:chgData name="filip geens" userId="7123bf18c6040445" providerId="LiveId" clId="{9024C1CE-5DDE-493B-A675-FA60383E23E4}" dt="2019-02-04T18:44:43.857" v="8466" actId="20577"/>
          <ac:spMkLst>
            <pc:docMk/>
            <pc:sldMk cId="417902232" sldId="275"/>
            <ac:spMk id="2" creationId="{1C998E51-2288-4153-87D8-9F7199587E9D}"/>
          </ac:spMkLst>
        </pc:spChg>
        <pc:spChg chg="del">
          <ac:chgData name="filip geens" userId="7123bf18c6040445" providerId="LiveId" clId="{9024C1CE-5DDE-493B-A675-FA60383E23E4}" dt="2019-02-04T18:45:11.562" v="8467" actId="3680"/>
          <ac:spMkLst>
            <pc:docMk/>
            <pc:sldMk cId="417902232" sldId="275"/>
            <ac:spMk id="3" creationId="{7A99C511-046A-42AE-B284-368D7EE6222B}"/>
          </ac:spMkLst>
        </pc:spChg>
        <pc:spChg chg="add mod">
          <ac:chgData name="filip geens" userId="7123bf18c6040445" providerId="LiveId" clId="{9024C1CE-5DDE-493B-A675-FA60383E23E4}" dt="2019-02-04T18:56:01.617" v="8710" actId="552"/>
          <ac:spMkLst>
            <pc:docMk/>
            <pc:sldMk cId="417902232" sldId="275"/>
            <ac:spMk id="6" creationId="{6FFE4D6D-86B8-4B19-B9B8-887E48304B26}"/>
          </ac:spMkLst>
        </pc:spChg>
        <pc:spChg chg="add mod">
          <ac:chgData name="filip geens" userId="7123bf18c6040445" providerId="LiveId" clId="{9024C1CE-5DDE-493B-A675-FA60383E23E4}" dt="2019-02-04T18:55:48.933" v="8709" actId="552"/>
          <ac:spMkLst>
            <pc:docMk/>
            <pc:sldMk cId="417902232" sldId="275"/>
            <ac:spMk id="8" creationId="{937938CD-6751-4807-ADF3-75B2EC54E993}"/>
          </ac:spMkLst>
        </pc:spChg>
        <pc:spChg chg="add del mod">
          <ac:chgData name="filip geens" userId="7123bf18c6040445" providerId="LiveId" clId="{9024C1CE-5DDE-493B-A675-FA60383E23E4}" dt="2019-02-05T13:26:32.089" v="16943"/>
          <ac:spMkLst>
            <pc:docMk/>
            <pc:sldMk cId="417902232" sldId="275"/>
            <ac:spMk id="9" creationId="{A550DF20-455C-4834-B231-6876047CE3F9}"/>
          </ac:spMkLst>
        </pc:spChg>
        <pc:spChg chg="add del mod">
          <ac:chgData name="filip geens" userId="7123bf18c6040445" providerId="LiveId" clId="{9024C1CE-5DDE-493B-A675-FA60383E23E4}" dt="2019-02-05T13:19:09.712" v="16568"/>
          <ac:spMkLst>
            <pc:docMk/>
            <pc:sldMk cId="417902232" sldId="275"/>
            <ac:spMk id="10" creationId="{8A46592D-71C0-4623-B006-9B3A0893BDD9}"/>
          </ac:spMkLst>
        </pc:spChg>
        <pc:spChg chg="add del mod">
          <ac:chgData name="filip geens" userId="7123bf18c6040445" providerId="LiveId" clId="{9024C1CE-5DDE-493B-A675-FA60383E23E4}" dt="2019-02-04T19:00:18.655" v="8742" actId="478"/>
          <ac:spMkLst>
            <pc:docMk/>
            <pc:sldMk cId="417902232" sldId="275"/>
            <ac:spMk id="10" creationId="{8D0B047D-B531-4807-B29B-F40BC7EBDC22}"/>
          </ac:spMkLst>
        </pc:spChg>
        <pc:spChg chg="add del mod">
          <ac:chgData name="filip geens" userId="7123bf18c6040445" providerId="LiveId" clId="{9024C1CE-5DDE-493B-A675-FA60383E23E4}" dt="2019-02-05T13:27:30.165" v="16956"/>
          <ac:spMkLst>
            <pc:docMk/>
            <pc:sldMk cId="417902232" sldId="275"/>
            <ac:spMk id="11" creationId="{3A97DCF5-FB28-4DD5-9C90-7C49B640938D}"/>
          </ac:spMkLst>
        </pc:spChg>
        <pc:spChg chg="add del mod">
          <ac:chgData name="filip geens" userId="7123bf18c6040445" providerId="LiveId" clId="{9024C1CE-5DDE-493B-A675-FA60383E23E4}" dt="2019-02-05T13:27:06.005" v="16951"/>
          <ac:spMkLst>
            <pc:docMk/>
            <pc:sldMk cId="417902232" sldId="275"/>
            <ac:spMk id="12" creationId="{1D0CA2CE-1D31-472B-AF95-C841B058E346}"/>
          </ac:spMkLst>
        </pc:spChg>
        <pc:spChg chg="add mod">
          <ac:chgData name="filip geens" userId="7123bf18c6040445" providerId="LiveId" clId="{9024C1CE-5DDE-493B-A675-FA60383E23E4}" dt="2019-02-05T13:28:59.568" v="16963" actId="403"/>
          <ac:spMkLst>
            <pc:docMk/>
            <pc:sldMk cId="417902232" sldId="275"/>
            <ac:spMk id="13" creationId="{077C7F1A-6002-47FB-B4FF-F5DD951DAB4D}"/>
          </ac:spMkLst>
        </pc:spChg>
        <pc:graphicFrameChg chg="add mod modGraphic">
          <ac:chgData name="filip geens" userId="7123bf18c6040445" providerId="LiveId" clId="{9024C1CE-5DDE-493B-A675-FA60383E23E4}" dt="2019-02-05T13:23:31.238" v="16797" actId="20577"/>
          <ac:graphicFrameMkLst>
            <pc:docMk/>
            <pc:sldMk cId="417902232" sldId="275"/>
            <ac:graphicFrameMk id="4" creationId="{BEB62273-F931-4B9D-8D1E-8CC97EB7607A}"/>
          </ac:graphicFrameMkLst>
        </pc:graphicFrameChg>
        <pc:graphicFrameChg chg="add mod modGraphic">
          <ac:chgData name="filip geens" userId="7123bf18c6040445" providerId="LiveId" clId="{9024C1CE-5DDE-493B-A675-FA60383E23E4}" dt="2019-02-05T13:23:43.164" v="16817" actId="20577"/>
          <ac:graphicFrameMkLst>
            <pc:docMk/>
            <pc:sldMk cId="417902232" sldId="275"/>
            <ac:graphicFrameMk id="5" creationId="{E6073192-C879-43B3-82FA-26CD4EFC4F57}"/>
          </ac:graphicFrameMkLst>
        </pc:graphicFrameChg>
        <pc:graphicFrameChg chg="add del">
          <ac:chgData name="filip geens" userId="7123bf18c6040445" providerId="LiveId" clId="{9024C1CE-5DDE-493B-A675-FA60383E23E4}" dt="2019-02-04T18:54:51.649" v="8693"/>
          <ac:graphicFrameMkLst>
            <pc:docMk/>
            <pc:sldMk cId="417902232" sldId="275"/>
            <ac:graphicFrameMk id="7" creationId="{5EF91176-A64E-4A46-B4D0-D489552F9843}"/>
          </ac:graphicFrameMkLst>
        </pc:graphicFrameChg>
      </pc:sldChg>
      <pc:sldChg chg="addSp delSp modSp add modAnim">
        <pc:chgData name="filip geens" userId="7123bf18c6040445" providerId="LiveId" clId="{9024C1CE-5DDE-493B-A675-FA60383E23E4}" dt="2019-02-05T13:17:29.482" v="16560" actId="313"/>
        <pc:sldMkLst>
          <pc:docMk/>
          <pc:sldMk cId="1230556682" sldId="276"/>
        </pc:sldMkLst>
        <pc:spChg chg="mod">
          <ac:chgData name="filip geens" userId="7123bf18c6040445" providerId="LiveId" clId="{9024C1CE-5DDE-493B-A675-FA60383E23E4}" dt="2019-02-05T07:57:03.586" v="10235" actId="790"/>
          <ac:spMkLst>
            <pc:docMk/>
            <pc:sldMk cId="1230556682" sldId="276"/>
            <ac:spMk id="2" creationId="{12336692-F815-4771-AE81-59651E39938A}"/>
          </ac:spMkLst>
        </pc:spChg>
        <pc:spChg chg="mod">
          <ac:chgData name="filip geens" userId="7123bf18c6040445" providerId="LiveId" clId="{9024C1CE-5DDE-493B-A675-FA60383E23E4}" dt="2019-02-05T13:17:29.482" v="16560" actId="313"/>
          <ac:spMkLst>
            <pc:docMk/>
            <pc:sldMk cId="1230556682" sldId="276"/>
            <ac:spMk id="3" creationId="{AA118469-4187-43B9-8374-4F2464EFD23D}"/>
          </ac:spMkLst>
        </pc:spChg>
        <pc:spChg chg="add del">
          <ac:chgData name="filip geens" userId="7123bf18c6040445" providerId="LiveId" clId="{9024C1CE-5DDE-493B-A675-FA60383E23E4}" dt="2019-02-04T19:48:47.132" v="9219"/>
          <ac:spMkLst>
            <pc:docMk/>
            <pc:sldMk cId="1230556682" sldId="276"/>
            <ac:spMk id="6" creationId="{1BE6FAE9-276C-4361-B2E2-B60EC60B9B92}"/>
          </ac:spMkLst>
        </pc:spChg>
        <pc:spChg chg="add mod">
          <ac:chgData name="filip geens" userId="7123bf18c6040445" providerId="LiveId" clId="{9024C1CE-5DDE-493B-A675-FA60383E23E4}" dt="2019-02-04T19:58:47.879" v="9296" actId="20577"/>
          <ac:spMkLst>
            <pc:docMk/>
            <pc:sldMk cId="1230556682" sldId="276"/>
            <ac:spMk id="10" creationId="{1A210557-6729-4574-B458-D6F6D29C94E3}"/>
          </ac:spMkLst>
        </pc:spChg>
        <pc:spChg chg="add mod">
          <ac:chgData name="filip geens" userId="7123bf18c6040445" providerId="LiveId" clId="{9024C1CE-5DDE-493B-A675-FA60383E23E4}" dt="2019-02-04T20:01:31.359" v="9300" actId="20577"/>
          <ac:spMkLst>
            <pc:docMk/>
            <pc:sldMk cId="1230556682" sldId="276"/>
            <ac:spMk id="11" creationId="{FB7EAEBC-BB15-46AC-BE3A-F2356D930B24}"/>
          </ac:spMkLst>
        </pc:spChg>
        <pc:spChg chg="add mod">
          <ac:chgData name="filip geens" userId="7123bf18c6040445" providerId="LiveId" clId="{9024C1CE-5DDE-493B-A675-FA60383E23E4}" dt="2019-02-04T20:02:57.007" v="9344" actId="14100"/>
          <ac:spMkLst>
            <pc:docMk/>
            <pc:sldMk cId="1230556682" sldId="276"/>
            <ac:spMk id="12" creationId="{69B33779-7BF1-4BA7-A55A-BA66659F34FD}"/>
          </ac:spMkLst>
        </pc:spChg>
        <pc:spChg chg="add mod">
          <ac:chgData name="filip geens" userId="7123bf18c6040445" providerId="LiveId" clId="{9024C1CE-5DDE-493B-A675-FA60383E23E4}" dt="2019-02-04T20:06:42.607" v="9385" actId="1076"/>
          <ac:spMkLst>
            <pc:docMk/>
            <pc:sldMk cId="1230556682" sldId="276"/>
            <ac:spMk id="13" creationId="{C4CD238D-2C8D-4BCC-891C-BC70D5019340}"/>
          </ac:spMkLst>
        </pc:spChg>
        <pc:spChg chg="add del mod">
          <ac:chgData name="filip geens" userId="7123bf18c6040445" providerId="LiveId" clId="{9024C1CE-5DDE-493B-A675-FA60383E23E4}" dt="2019-02-04T20:06:15.706" v="9381" actId="14100"/>
          <ac:spMkLst>
            <pc:docMk/>
            <pc:sldMk cId="1230556682" sldId="276"/>
            <ac:spMk id="14" creationId="{FEAC3676-9B7E-4E28-AEEE-907935A76417}"/>
          </ac:spMkLst>
        </pc:spChg>
        <pc:spChg chg="add mod">
          <ac:chgData name="filip geens" userId="7123bf18c6040445" providerId="LiveId" clId="{9024C1CE-5DDE-493B-A675-FA60383E23E4}" dt="2019-02-04T20:06:10.308" v="9380" actId="14100"/>
          <ac:spMkLst>
            <pc:docMk/>
            <pc:sldMk cId="1230556682" sldId="276"/>
            <ac:spMk id="15" creationId="{5EB77C38-FF7F-4070-A5B7-2D522A54CD55}"/>
          </ac:spMkLst>
        </pc:spChg>
        <pc:spChg chg="add mod">
          <ac:chgData name="filip geens" userId="7123bf18c6040445" providerId="LiveId" clId="{9024C1CE-5DDE-493B-A675-FA60383E23E4}" dt="2019-02-04T20:09:25.107" v="9431" actId="113"/>
          <ac:spMkLst>
            <pc:docMk/>
            <pc:sldMk cId="1230556682" sldId="276"/>
            <ac:spMk id="17" creationId="{868E1687-0A9F-4EA5-B0CF-708389FEE163}"/>
          </ac:spMkLst>
        </pc:spChg>
        <pc:spChg chg="add mod">
          <ac:chgData name="filip geens" userId="7123bf18c6040445" providerId="LiveId" clId="{9024C1CE-5DDE-493B-A675-FA60383E23E4}" dt="2019-02-04T20:08:24.272" v="9414" actId="113"/>
          <ac:spMkLst>
            <pc:docMk/>
            <pc:sldMk cId="1230556682" sldId="276"/>
            <ac:spMk id="18" creationId="{C32C173A-D387-47F0-8CEC-FA75E60266ED}"/>
          </ac:spMkLst>
        </pc:spChg>
        <pc:graphicFrameChg chg="add mod modGraphic">
          <ac:chgData name="filip geens" userId="7123bf18c6040445" providerId="LiveId" clId="{9024C1CE-5DDE-493B-A675-FA60383E23E4}" dt="2019-02-04T19:54:03.123" v="9271" actId="122"/>
          <ac:graphicFrameMkLst>
            <pc:docMk/>
            <pc:sldMk cId="1230556682" sldId="276"/>
            <ac:graphicFrameMk id="4" creationId="{3B708C58-8779-472C-B2BE-6785F289B024}"/>
          </ac:graphicFrameMkLst>
        </pc:graphicFrameChg>
        <pc:graphicFrameChg chg="add del mod modGraphic">
          <ac:chgData name="filip geens" userId="7123bf18c6040445" providerId="LiveId" clId="{9024C1CE-5DDE-493B-A675-FA60383E23E4}" dt="2019-02-04T19:53:26.590" v="9270" actId="465"/>
          <ac:graphicFrameMkLst>
            <pc:docMk/>
            <pc:sldMk cId="1230556682" sldId="276"/>
            <ac:graphicFrameMk id="5" creationId="{77D7C1C2-79D3-4366-853C-AB75B9E14198}"/>
          </ac:graphicFrameMkLst>
        </pc:graphicFrameChg>
        <pc:graphicFrameChg chg="add mod modGraphic">
          <ac:chgData name="filip geens" userId="7123bf18c6040445" providerId="LiveId" clId="{9024C1CE-5DDE-493B-A675-FA60383E23E4}" dt="2019-02-04T20:05:04.975" v="9372" actId="113"/>
          <ac:graphicFrameMkLst>
            <pc:docMk/>
            <pc:sldMk cId="1230556682" sldId="276"/>
            <ac:graphicFrameMk id="7" creationId="{077A4F0F-22B3-40E9-9440-AF38CDE1ACC0}"/>
          </ac:graphicFrameMkLst>
        </pc:graphicFrameChg>
        <pc:graphicFrameChg chg="add mod modGraphic">
          <ac:chgData name="filip geens" userId="7123bf18c6040445" providerId="LiveId" clId="{9024C1CE-5DDE-493B-A675-FA60383E23E4}" dt="2019-02-04T20:04:36.061" v="9363" actId="113"/>
          <ac:graphicFrameMkLst>
            <pc:docMk/>
            <pc:sldMk cId="1230556682" sldId="276"/>
            <ac:graphicFrameMk id="8" creationId="{44EAE28A-D9EF-4C1C-A7DA-E309B2C36A5C}"/>
          </ac:graphicFrameMkLst>
        </pc:graphicFrameChg>
        <pc:graphicFrameChg chg="add mod modGraphic">
          <ac:chgData name="filip geens" userId="7123bf18c6040445" providerId="LiveId" clId="{9024C1CE-5DDE-493B-A675-FA60383E23E4}" dt="2019-02-04T20:04:31.232" v="9362" actId="113"/>
          <ac:graphicFrameMkLst>
            <pc:docMk/>
            <pc:sldMk cId="1230556682" sldId="276"/>
            <ac:graphicFrameMk id="9" creationId="{85A6E1F0-06BD-44CE-A62B-45C2E4485813}"/>
          </ac:graphicFrameMkLst>
        </pc:graphicFrameChg>
        <pc:graphicFrameChg chg="add mod modGraphic">
          <ac:chgData name="filip geens" userId="7123bf18c6040445" providerId="LiveId" clId="{9024C1CE-5DDE-493B-A675-FA60383E23E4}" dt="2019-02-04T20:08:55.296" v="9425" actId="20577"/>
          <ac:graphicFrameMkLst>
            <pc:docMk/>
            <pc:sldMk cId="1230556682" sldId="276"/>
            <ac:graphicFrameMk id="16" creationId="{2A12F721-9D5D-4712-88E4-A3740EA3DEA0}"/>
          </ac:graphicFrameMkLst>
        </pc:graphicFrameChg>
      </pc:sldChg>
      <pc:sldChg chg="modSp add modAnim">
        <pc:chgData name="filip geens" userId="7123bf18c6040445" providerId="LiveId" clId="{9024C1CE-5DDE-493B-A675-FA60383E23E4}" dt="2019-02-05T17:08:17.165" v="17129" actId="20577"/>
        <pc:sldMkLst>
          <pc:docMk/>
          <pc:sldMk cId="2158624151" sldId="277"/>
        </pc:sldMkLst>
        <pc:spChg chg="mod">
          <ac:chgData name="filip geens" userId="7123bf18c6040445" providerId="LiveId" clId="{9024C1CE-5DDE-493B-A675-FA60383E23E4}" dt="2019-02-05T07:58:08.930" v="10243" actId="790"/>
          <ac:spMkLst>
            <pc:docMk/>
            <pc:sldMk cId="2158624151" sldId="277"/>
            <ac:spMk id="2" creationId="{3212DA16-D43E-43AC-9722-0B356787ED01}"/>
          </ac:spMkLst>
        </pc:spChg>
        <pc:spChg chg="mod">
          <ac:chgData name="filip geens" userId="7123bf18c6040445" providerId="LiveId" clId="{9024C1CE-5DDE-493B-A675-FA60383E23E4}" dt="2019-02-05T17:08:17.165" v="17129" actId="20577"/>
          <ac:spMkLst>
            <pc:docMk/>
            <pc:sldMk cId="2158624151" sldId="277"/>
            <ac:spMk id="3" creationId="{0AA25984-0D95-4663-8E91-F695B865A865}"/>
          </ac:spMkLst>
        </pc:spChg>
      </pc:sldChg>
      <pc:sldChg chg="addSp delSp modSp add modAnim">
        <pc:chgData name="filip geens" userId="7123bf18c6040445" providerId="LiveId" clId="{9024C1CE-5DDE-493B-A675-FA60383E23E4}" dt="2019-02-05T13:32:55.349" v="16986"/>
        <pc:sldMkLst>
          <pc:docMk/>
          <pc:sldMk cId="4164928926" sldId="278"/>
        </pc:sldMkLst>
        <pc:spChg chg="mod">
          <ac:chgData name="filip geens" userId="7123bf18c6040445" providerId="LiveId" clId="{9024C1CE-5DDE-493B-A675-FA60383E23E4}" dt="2019-02-05T07:59:32.086" v="10265" actId="313"/>
          <ac:spMkLst>
            <pc:docMk/>
            <pc:sldMk cId="4164928926" sldId="278"/>
            <ac:spMk id="2" creationId="{E6A078A5-FCB7-43CD-8421-766CC588FBEB}"/>
          </ac:spMkLst>
        </pc:spChg>
        <pc:spChg chg="add del mod">
          <ac:chgData name="filip geens" userId="7123bf18c6040445" providerId="LiveId" clId="{9024C1CE-5DDE-493B-A675-FA60383E23E4}" dt="2019-02-05T09:06:00.981" v="11671" actId="14100"/>
          <ac:spMkLst>
            <pc:docMk/>
            <pc:sldMk cId="4164928926" sldId="278"/>
            <ac:spMk id="3" creationId="{67446AB7-C966-4B8B-AC78-08CC5C03A6EB}"/>
          </ac:spMkLst>
        </pc:spChg>
        <pc:graphicFrameChg chg="add mod modGraphic">
          <ac:chgData name="filip geens" userId="7123bf18c6040445" providerId="LiveId" clId="{9024C1CE-5DDE-493B-A675-FA60383E23E4}" dt="2019-02-05T09:06:07.866" v="11672" actId="1076"/>
          <ac:graphicFrameMkLst>
            <pc:docMk/>
            <pc:sldMk cId="4164928926" sldId="278"/>
            <ac:graphicFrameMk id="5" creationId="{2C77BAD9-E1AD-4347-BA63-3A7131476DC9}"/>
          </ac:graphicFrameMkLst>
        </pc:graphicFrameChg>
        <pc:picChg chg="add del mod">
          <ac:chgData name="filip geens" userId="7123bf18c6040445" providerId="LiveId" clId="{9024C1CE-5DDE-493B-A675-FA60383E23E4}" dt="2019-02-05T08:40:36.435" v="10936"/>
          <ac:picMkLst>
            <pc:docMk/>
            <pc:sldMk cId="4164928926" sldId="278"/>
            <ac:picMk id="4" creationId="{38E670FD-8A8B-4E42-BFE9-AC40F8CCA337}"/>
          </ac:picMkLst>
        </pc:picChg>
      </pc:sldChg>
      <pc:sldChg chg="addSp delSp modSp add">
        <pc:chgData name="filip geens" userId="7123bf18c6040445" providerId="LiveId" clId="{9024C1CE-5DDE-493B-A675-FA60383E23E4}" dt="2019-02-04T21:03:58.263" v="10223" actId="20577"/>
        <pc:sldMkLst>
          <pc:docMk/>
          <pc:sldMk cId="3822810598" sldId="279"/>
        </pc:sldMkLst>
        <pc:spChg chg="mod">
          <ac:chgData name="filip geens" userId="7123bf18c6040445" providerId="LiveId" clId="{9024C1CE-5DDE-493B-A675-FA60383E23E4}" dt="2019-02-04T20:32:54.682" v="9918" actId="27636"/>
          <ac:spMkLst>
            <pc:docMk/>
            <pc:sldMk cId="3822810598" sldId="279"/>
            <ac:spMk id="2" creationId="{EC5FC042-1E2F-4F6D-9BF5-272A7852642B}"/>
          </ac:spMkLst>
        </pc:spChg>
        <pc:spChg chg="mod">
          <ac:chgData name="filip geens" userId="7123bf18c6040445" providerId="LiveId" clId="{9024C1CE-5DDE-493B-A675-FA60383E23E4}" dt="2019-02-04T21:00:52.043" v="10182" actId="14100"/>
          <ac:spMkLst>
            <pc:docMk/>
            <pc:sldMk cId="3822810598" sldId="279"/>
            <ac:spMk id="3" creationId="{E7B6025D-AF06-4CD4-9D05-6B56502D3B24}"/>
          </ac:spMkLst>
        </pc:spChg>
        <pc:spChg chg="add del">
          <ac:chgData name="filip geens" userId="7123bf18c6040445" providerId="LiveId" clId="{9024C1CE-5DDE-493B-A675-FA60383E23E4}" dt="2019-02-04T20:34:42.614" v="9938"/>
          <ac:spMkLst>
            <pc:docMk/>
            <pc:sldMk cId="3822810598" sldId="279"/>
            <ac:spMk id="4" creationId="{118EE17E-0E48-4172-97C8-D32F1296E9E2}"/>
          </ac:spMkLst>
        </pc:spChg>
        <pc:spChg chg="add mod">
          <ac:chgData name="filip geens" userId="7123bf18c6040445" providerId="LiveId" clId="{9024C1CE-5DDE-493B-A675-FA60383E23E4}" dt="2019-02-04T20:39:19.191" v="10000" actId="14100"/>
          <ac:spMkLst>
            <pc:docMk/>
            <pc:sldMk cId="3822810598" sldId="279"/>
            <ac:spMk id="8" creationId="{A2BAD30B-2593-4848-A2A3-B7F17C7F81DB}"/>
          </ac:spMkLst>
        </pc:spChg>
        <pc:spChg chg="add mod">
          <ac:chgData name="filip geens" userId="7123bf18c6040445" providerId="LiveId" clId="{9024C1CE-5DDE-493B-A675-FA60383E23E4}" dt="2019-02-04T21:00:25.406" v="10175" actId="1035"/>
          <ac:spMkLst>
            <pc:docMk/>
            <pc:sldMk cId="3822810598" sldId="279"/>
            <ac:spMk id="9" creationId="{370F0444-42E7-4547-A428-574E8D5CDF2E}"/>
          </ac:spMkLst>
        </pc:spChg>
        <pc:spChg chg="add mod">
          <ac:chgData name="filip geens" userId="7123bf18c6040445" providerId="LiveId" clId="{9024C1CE-5DDE-493B-A675-FA60383E23E4}" dt="2019-02-04T20:56:47.107" v="10139" actId="1076"/>
          <ac:spMkLst>
            <pc:docMk/>
            <pc:sldMk cId="3822810598" sldId="279"/>
            <ac:spMk id="22" creationId="{60D3B508-3A23-4EF6-A3CE-1B40D5EFF253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3" creationId="{95F0B01B-4D5F-4BE4-9882-1021E3D97456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4" creationId="{28434E56-5F4B-49A9-989D-CCD9CA8E5CB1}"/>
          </ac:spMkLst>
        </pc:spChg>
        <pc:spChg chg="add del">
          <ac:chgData name="filip geens" userId="7123bf18c6040445" providerId="LiveId" clId="{9024C1CE-5DDE-493B-A675-FA60383E23E4}" dt="2019-02-04T20:48:21.620" v="10086"/>
          <ac:spMkLst>
            <pc:docMk/>
            <pc:sldMk cId="3822810598" sldId="279"/>
            <ac:spMk id="25" creationId="{0A89F91E-DA30-464E-86F7-73C1C976679F}"/>
          </ac:spMkLst>
        </pc:spChg>
        <pc:spChg chg="add mod">
          <ac:chgData name="filip geens" userId="7123bf18c6040445" providerId="LiveId" clId="{9024C1CE-5DDE-493B-A675-FA60383E23E4}" dt="2019-02-04T20:55:23.970" v="10116" actId="1076"/>
          <ac:spMkLst>
            <pc:docMk/>
            <pc:sldMk cId="3822810598" sldId="279"/>
            <ac:spMk id="26" creationId="{00724B51-E0AB-44A9-BA31-E7E9D9173EC0}"/>
          </ac:spMkLst>
        </pc:spChg>
        <pc:spChg chg="add mod">
          <ac:chgData name="filip geens" userId="7123bf18c6040445" providerId="LiveId" clId="{9024C1CE-5DDE-493B-A675-FA60383E23E4}" dt="2019-02-04T20:56:40.403" v="10138" actId="1076"/>
          <ac:spMkLst>
            <pc:docMk/>
            <pc:sldMk cId="3822810598" sldId="279"/>
            <ac:spMk id="27" creationId="{385C7936-A48F-4F24-835E-41E1FBCBF0C9}"/>
          </ac:spMkLst>
        </pc:spChg>
        <pc:spChg chg="add mod">
          <ac:chgData name="filip geens" userId="7123bf18c6040445" providerId="LiveId" clId="{9024C1CE-5DDE-493B-A675-FA60383E23E4}" dt="2019-02-04T21:03:15.128" v="10220" actId="20577"/>
          <ac:spMkLst>
            <pc:docMk/>
            <pc:sldMk cId="3822810598" sldId="279"/>
            <ac:spMk id="28" creationId="{FDD72A9F-101F-4B54-8A59-14E1297CA9F4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2" creationId="{F889CEFC-AFE0-47ED-9988-89341175CDB7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3" creationId="{A3D6C029-5FF4-4338-ACCA-E8CE95AB85B4}"/>
          </ac:spMkLst>
        </pc:spChg>
        <pc:spChg chg="add mod">
          <ac:chgData name="filip geens" userId="7123bf18c6040445" providerId="LiveId" clId="{9024C1CE-5DDE-493B-A675-FA60383E23E4}" dt="2019-02-04T21:03:58.263" v="10223" actId="20577"/>
          <ac:spMkLst>
            <pc:docMk/>
            <pc:sldMk cId="3822810598" sldId="279"/>
            <ac:spMk id="34" creationId="{69FBE9E9-D454-4097-AD09-8119F14A99E2}"/>
          </ac:spMkLst>
        </pc:spChg>
        <pc:graphicFrameChg chg="add mod modGraphic">
          <ac:chgData name="filip geens" userId="7123bf18c6040445" providerId="LiveId" clId="{9024C1CE-5DDE-493B-A675-FA60383E23E4}" dt="2019-02-04T20:37:22.758" v="9969" actId="1076"/>
          <ac:graphicFrameMkLst>
            <pc:docMk/>
            <pc:sldMk cId="3822810598" sldId="279"/>
            <ac:graphicFrameMk id="6" creationId="{058760D7-7729-47DE-8EB1-58B38D1798AC}"/>
          </ac:graphicFrameMkLst>
        </pc:graphicFrameChg>
        <pc:graphicFrameChg chg="add mod modGraphic">
          <ac:chgData name="filip geens" userId="7123bf18c6040445" providerId="LiveId" clId="{9024C1CE-5DDE-493B-A675-FA60383E23E4}" dt="2019-02-04T20:38:07.968" v="9984" actId="20577"/>
          <ac:graphicFrameMkLst>
            <pc:docMk/>
            <pc:sldMk cId="3822810598" sldId="279"/>
            <ac:graphicFrameMk id="7" creationId="{1B5EECA7-578F-4A43-A7E2-95E11103CB91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0" creationId="{8483331C-687C-4933-84EE-376A8625829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1" creationId="{02224D59-D2AD-4EF6-900A-F9952AEC7AE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2" creationId="{3B91CACB-C80C-4106-8A50-7976E881EE6A}"/>
          </ac:graphicFrameMkLst>
        </pc:graphicFrameChg>
        <pc:graphicFrameChg chg="add mod modGraphic">
          <ac:chgData name="filip geens" userId="7123bf18c6040445" providerId="LiveId" clId="{9024C1CE-5DDE-493B-A675-FA60383E23E4}" dt="2019-02-04T21:01:39.893" v="10217" actId="20577"/>
          <ac:graphicFrameMkLst>
            <pc:docMk/>
            <pc:sldMk cId="3822810598" sldId="279"/>
            <ac:graphicFrameMk id="13" creationId="{25E3A03E-7445-4C6E-A84D-3E25304BA088}"/>
          </ac:graphicFrameMkLst>
        </pc:graphicFrameChg>
        <pc:graphicFrameChg chg="add mod modGraphic">
          <ac:chgData name="filip geens" userId="7123bf18c6040445" providerId="LiveId" clId="{9024C1CE-5DDE-493B-A675-FA60383E23E4}" dt="2019-02-04T20:57:37.784" v="10144" actId="20577"/>
          <ac:graphicFrameMkLst>
            <pc:docMk/>
            <pc:sldMk cId="3822810598" sldId="279"/>
            <ac:graphicFrameMk id="14" creationId="{185F8E02-FDBD-434C-B0BF-C3D88ED28752}"/>
          </ac:graphicFrameMkLst>
        </pc:graphicFrameChg>
        <pc:graphicFrameChg chg="add mod modGraphic">
          <ac:chgData name="filip geens" userId="7123bf18c6040445" providerId="LiveId" clId="{9024C1CE-5DDE-493B-A675-FA60383E23E4}" dt="2019-02-04T20:58:16.335" v="10148" actId="20577"/>
          <ac:graphicFrameMkLst>
            <pc:docMk/>
            <pc:sldMk cId="3822810598" sldId="279"/>
            <ac:graphicFrameMk id="15" creationId="{95AA48B9-9786-4B92-9FA4-5933D5071CA8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6" creationId="{D1D70168-D536-4952-B9C2-958F72B064D7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7" creationId="{25DBB5F4-871D-4C25-B975-640270BF89C4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8" creationId="{2E3570ED-4EB5-4C6D-B084-3373B86D4EE2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19" creationId="{12D1D955-BCFE-4C85-8215-88E590D68464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0" creationId="{717281AC-C918-4E92-9D6C-AFC097DED9C6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1" creationId="{0AD39F66-9716-40DC-887F-BCD810CEAD26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29" creationId="{BEFF69EA-7AA2-4493-9C4B-909EAF18305A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30" creationId="{A0E68ADC-6D43-44F1-842F-75C297D3E2E1}"/>
          </ac:graphicFrameMkLst>
        </pc:graphicFrameChg>
        <pc:graphicFrameChg chg="add mod modGraphic">
          <ac:chgData name="filip geens" userId="7123bf18c6040445" providerId="LiveId" clId="{9024C1CE-5DDE-493B-A675-FA60383E23E4}" dt="2019-02-04T21:03:52.799" v="10222" actId="20577"/>
          <ac:graphicFrameMkLst>
            <pc:docMk/>
            <pc:sldMk cId="3822810598" sldId="279"/>
            <ac:graphicFrameMk id="31" creationId="{ED6FDA50-8235-4EFC-A4F1-3C72C5105492}"/>
          </ac:graphicFrameMkLst>
        </pc:graphicFrameChg>
        <pc:picChg chg="add del mod">
          <ac:chgData name="filip geens" userId="7123bf18c6040445" providerId="LiveId" clId="{9024C1CE-5DDE-493B-A675-FA60383E23E4}" dt="2019-02-04T20:35:45.615" v="9948" actId="478"/>
          <ac:picMkLst>
            <pc:docMk/>
            <pc:sldMk cId="3822810598" sldId="279"/>
            <ac:picMk id="5" creationId="{D2311BDB-79CB-4ABF-9A03-4774CC8F4F59}"/>
          </ac:picMkLst>
        </pc:picChg>
      </pc:sldChg>
      <pc:sldChg chg="modSp add modAnim">
        <pc:chgData name="filip geens" userId="7123bf18c6040445" providerId="LiveId" clId="{9024C1CE-5DDE-493B-A675-FA60383E23E4}" dt="2019-02-05T13:31:51.910" v="16975"/>
        <pc:sldMkLst>
          <pc:docMk/>
          <pc:sldMk cId="3036507312" sldId="280"/>
        </pc:sldMkLst>
        <pc:spChg chg="mod">
          <ac:chgData name="filip geens" userId="7123bf18c6040445" providerId="LiveId" clId="{9024C1CE-5DDE-493B-A675-FA60383E23E4}" dt="2019-02-05T08:02:29.761" v="10313" actId="790"/>
          <ac:spMkLst>
            <pc:docMk/>
            <pc:sldMk cId="3036507312" sldId="280"/>
            <ac:spMk id="2" creationId="{63BBBA6E-7496-4EF6-A0C7-6FAFB3AE02DD}"/>
          </ac:spMkLst>
        </pc:spChg>
        <pc:spChg chg="mod">
          <ac:chgData name="filip geens" userId="7123bf18c6040445" providerId="LiveId" clId="{9024C1CE-5DDE-493B-A675-FA60383E23E4}" dt="2019-02-05T08:39:09.340" v="10934" actId="113"/>
          <ac:spMkLst>
            <pc:docMk/>
            <pc:sldMk cId="3036507312" sldId="280"/>
            <ac:spMk id="3" creationId="{9411BF8C-D637-4F5B-A778-9611513B6CC6}"/>
          </ac:spMkLst>
        </pc:spChg>
      </pc:sldChg>
      <pc:sldChg chg="modSp add modAnim">
        <pc:chgData name="filip geens" userId="7123bf18c6040445" providerId="LiveId" clId="{9024C1CE-5DDE-493B-A675-FA60383E23E4}" dt="2019-02-05T13:32:32.359" v="16978"/>
        <pc:sldMkLst>
          <pc:docMk/>
          <pc:sldMk cId="2174813444" sldId="281"/>
        </pc:sldMkLst>
        <pc:spChg chg="mod">
          <ac:chgData name="filip geens" userId="7123bf18c6040445" providerId="LiveId" clId="{9024C1CE-5DDE-493B-A675-FA60383E23E4}" dt="2019-02-05T09:08:15.662" v="11717" actId="313"/>
          <ac:spMkLst>
            <pc:docMk/>
            <pc:sldMk cId="2174813444" sldId="281"/>
            <ac:spMk id="2" creationId="{D6012A62-DC08-4024-BC3A-1589F0C59E72}"/>
          </ac:spMkLst>
        </pc:spChg>
        <pc:spChg chg="mod">
          <ac:chgData name="filip geens" userId="7123bf18c6040445" providerId="LiveId" clId="{9024C1CE-5DDE-493B-A675-FA60383E23E4}" dt="2019-02-05T09:41:58.202" v="12298" actId="20577"/>
          <ac:spMkLst>
            <pc:docMk/>
            <pc:sldMk cId="2174813444" sldId="281"/>
            <ac:spMk id="3" creationId="{C435F3BB-05D7-41F1-A824-03DCB2E24A88}"/>
          </ac:spMkLst>
        </pc:spChg>
      </pc:sldChg>
      <pc:sldChg chg="modSp add modAnim">
        <pc:chgData name="filip geens" userId="7123bf18c6040445" providerId="LiveId" clId="{9024C1CE-5DDE-493B-A675-FA60383E23E4}" dt="2019-02-05T13:35:09.224" v="16996"/>
        <pc:sldMkLst>
          <pc:docMk/>
          <pc:sldMk cId="1696256066" sldId="282"/>
        </pc:sldMkLst>
        <pc:spChg chg="mod">
          <ac:chgData name="filip geens" userId="7123bf18c6040445" providerId="LiveId" clId="{9024C1CE-5DDE-493B-A675-FA60383E23E4}" dt="2019-02-05T09:43:38.242" v="12353" actId="313"/>
          <ac:spMkLst>
            <pc:docMk/>
            <pc:sldMk cId="1696256066" sldId="282"/>
            <ac:spMk id="2" creationId="{32AB7825-27D1-4370-885D-58A9CB6FBC4C}"/>
          </ac:spMkLst>
        </pc:spChg>
        <pc:spChg chg="mod">
          <ac:chgData name="filip geens" userId="7123bf18c6040445" providerId="LiveId" clId="{9024C1CE-5DDE-493B-A675-FA60383E23E4}" dt="2019-02-05T09:58:24.730" v="12616" actId="404"/>
          <ac:spMkLst>
            <pc:docMk/>
            <pc:sldMk cId="1696256066" sldId="282"/>
            <ac:spMk id="3" creationId="{C6E5E10D-7D91-41BA-93BD-C8E96246CD04}"/>
          </ac:spMkLst>
        </pc:spChg>
      </pc:sldChg>
      <pc:sldChg chg="modSp add modAnim">
        <pc:chgData name="filip geens" userId="7123bf18c6040445" providerId="LiveId" clId="{9024C1CE-5DDE-493B-A675-FA60383E23E4}" dt="2019-02-05T13:35:59.577" v="16997"/>
        <pc:sldMkLst>
          <pc:docMk/>
          <pc:sldMk cId="1936148668" sldId="283"/>
        </pc:sldMkLst>
        <pc:spChg chg="mod">
          <ac:chgData name="filip geens" userId="7123bf18c6040445" providerId="LiveId" clId="{9024C1CE-5DDE-493B-A675-FA60383E23E4}" dt="2019-02-05T10:02:04.789" v="12626" actId="27636"/>
          <ac:spMkLst>
            <pc:docMk/>
            <pc:sldMk cId="1936148668" sldId="283"/>
            <ac:spMk id="2" creationId="{37EE939F-9A3C-474B-9B26-63CA5F44DADD}"/>
          </ac:spMkLst>
        </pc:spChg>
        <pc:spChg chg="mod">
          <ac:chgData name="filip geens" userId="7123bf18c6040445" providerId="LiveId" clId="{9024C1CE-5DDE-493B-A675-FA60383E23E4}" dt="2019-02-05T10:20:04.868" v="13338" actId="20577"/>
          <ac:spMkLst>
            <pc:docMk/>
            <pc:sldMk cId="1936148668" sldId="283"/>
            <ac:spMk id="3" creationId="{4FE2A00C-C323-44F4-A15D-4EC92046B405}"/>
          </ac:spMkLst>
        </pc:spChg>
      </pc:sldChg>
      <pc:sldChg chg="modSp add modAnim">
        <pc:chgData name="filip geens" userId="7123bf18c6040445" providerId="LiveId" clId="{9024C1CE-5DDE-493B-A675-FA60383E23E4}" dt="2019-02-05T13:36:20.951" v="16999"/>
        <pc:sldMkLst>
          <pc:docMk/>
          <pc:sldMk cId="746552963" sldId="284"/>
        </pc:sldMkLst>
        <pc:spChg chg="mod">
          <ac:chgData name="filip geens" userId="7123bf18c6040445" providerId="LiveId" clId="{9024C1CE-5DDE-493B-A675-FA60383E23E4}" dt="2019-02-05T10:21:29.577" v="13353" actId="313"/>
          <ac:spMkLst>
            <pc:docMk/>
            <pc:sldMk cId="746552963" sldId="284"/>
            <ac:spMk id="2" creationId="{097DE289-D953-4C75-A201-EEC7CE247C0C}"/>
          </ac:spMkLst>
        </pc:spChg>
        <pc:spChg chg="mod">
          <ac:chgData name="filip geens" userId="7123bf18c6040445" providerId="LiveId" clId="{9024C1CE-5DDE-493B-A675-FA60383E23E4}" dt="2019-02-05T10:46:06.928" v="13974" actId="113"/>
          <ac:spMkLst>
            <pc:docMk/>
            <pc:sldMk cId="746552963" sldId="284"/>
            <ac:spMk id="3" creationId="{2997E079-081C-4A6C-B133-11A07D8691D8}"/>
          </ac:spMkLst>
        </pc:spChg>
      </pc:sldChg>
      <pc:sldChg chg="modSp add modAnim">
        <pc:chgData name="filip geens" userId="7123bf18c6040445" providerId="LiveId" clId="{9024C1CE-5DDE-493B-A675-FA60383E23E4}" dt="2019-02-19T15:47:51.195" v="17171" actId="20577"/>
        <pc:sldMkLst>
          <pc:docMk/>
          <pc:sldMk cId="99410940" sldId="285"/>
        </pc:sldMkLst>
        <pc:spChg chg="mod">
          <ac:chgData name="filip geens" userId="7123bf18c6040445" providerId="LiveId" clId="{9024C1CE-5DDE-493B-A675-FA60383E23E4}" dt="2019-02-05T10:38:29.024" v="13892" actId="20577"/>
          <ac:spMkLst>
            <pc:docMk/>
            <pc:sldMk cId="99410940" sldId="285"/>
            <ac:spMk id="2" creationId="{D7A7348B-0CE4-4008-9943-B666721B755B}"/>
          </ac:spMkLst>
        </pc:spChg>
        <pc:spChg chg="mod">
          <ac:chgData name="filip geens" userId="7123bf18c6040445" providerId="LiveId" clId="{9024C1CE-5DDE-493B-A675-FA60383E23E4}" dt="2019-02-19T15:47:51.195" v="17171" actId="20577"/>
          <ac:spMkLst>
            <pc:docMk/>
            <pc:sldMk cId="99410940" sldId="285"/>
            <ac:spMk id="3" creationId="{DDF0EB5B-25F4-4CB4-BEAB-C2D234A8A5A2}"/>
          </ac:spMkLst>
        </pc:spChg>
      </pc:sldChg>
      <pc:sldChg chg="modSp add modAnim">
        <pc:chgData name="filip geens" userId="7123bf18c6040445" providerId="LiveId" clId="{9024C1CE-5DDE-493B-A675-FA60383E23E4}" dt="2019-02-05T17:09:36.867" v="17130" actId="20577"/>
        <pc:sldMkLst>
          <pc:docMk/>
          <pc:sldMk cId="3539710944" sldId="286"/>
        </pc:sldMkLst>
        <pc:spChg chg="mod">
          <ac:chgData name="filip geens" userId="7123bf18c6040445" providerId="LiveId" clId="{9024C1CE-5DDE-493B-A675-FA60383E23E4}" dt="2019-02-05T10:42:22.390" v="13948" actId="27636"/>
          <ac:spMkLst>
            <pc:docMk/>
            <pc:sldMk cId="3539710944" sldId="286"/>
            <ac:spMk id="2" creationId="{17488A7D-5D8B-40AB-94B7-2E5B34465E54}"/>
          </ac:spMkLst>
        </pc:spChg>
        <pc:spChg chg="mod">
          <ac:chgData name="filip geens" userId="7123bf18c6040445" providerId="LiveId" clId="{9024C1CE-5DDE-493B-A675-FA60383E23E4}" dt="2019-02-05T17:09:36.867" v="17130" actId="20577"/>
          <ac:spMkLst>
            <pc:docMk/>
            <pc:sldMk cId="3539710944" sldId="286"/>
            <ac:spMk id="3" creationId="{AF802A9A-2EDF-4010-A717-F05A34AAD8E1}"/>
          </ac:spMkLst>
        </pc:spChg>
      </pc:sldChg>
      <pc:sldChg chg="modSp add modAnim">
        <pc:chgData name="filip geens" userId="7123bf18c6040445" providerId="LiveId" clId="{9024C1CE-5DDE-493B-A675-FA60383E23E4}" dt="2019-02-05T13:37:20.064" v="17002"/>
        <pc:sldMkLst>
          <pc:docMk/>
          <pc:sldMk cId="4027130661" sldId="287"/>
        </pc:sldMkLst>
        <pc:spChg chg="mod">
          <ac:chgData name="filip geens" userId="7123bf18c6040445" providerId="LiveId" clId="{9024C1CE-5DDE-493B-A675-FA60383E23E4}" dt="2019-02-05T10:59:18.368" v="14501" actId="790"/>
          <ac:spMkLst>
            <pc:docMk/>
            <pc:sldMk cId="4027130661" sldId="287"/>
            <ac:spMk id="2" creationId="{10553C02-8455-4BD2-BFE9-FF1EACEE4183}"/>
          </ac:spMkLst>
        </pc:spChg>
        <pc:spChg chg="mod">
          <ac:chgData name="filip geens" userId="7123bf18c6040445" providerId="LiveId" clId="{9024C1CE-5DDE-493B-A675-FA60383E23E4}" dt="2019-02-05T12:18:23.522" v="15954" actId="790"/>
          <ac:spMkLst>
            <pc:docMk/>
            <pc:sldMk cId="4027130661" sldId="287"/>
            <ac:spMk id="3" creationId="{D3063734-2C83-4430-A419-1B7E88730F49}"/>
          </ac:spMkLst>
        </pc:spChg>
      </pc:sldChg>
      <pc:sldChg chg="modSp add modAnim">
        <pc:chgData name="filip geens" userId="7123bf18c6040445" providerId="LiveId" clId="{9024C1CE-5DDE-493B-A675-FA60383E23E4}" dt="2019-02-05T17:31:16.291" v="17169" actId="403"/>
        <pc:sldMkLst>
          <pc:docMk/>
          <pc:sldMk cId="1522214677" sldId="288"/>
        </pc:sldMkLst>
        <pc:spChg chg="mod">
          <ac:chgData name="filip geens" userId="7123bf18c6040445" providerId="LiveId" clId="{9024C1CE-5DDE-493B-A675-FA60383E23E4}" dt="2019-02-05T13:05:44.757" v="16515" actId="790"/>
          <ac:spMkLst>
            <pc:docMk/>
            <pc:sldMk cId="1522214677" sldId="288"/>
            <ac:spMk id="2" creationId="{B98C3B6A-0404-4FD6-9C60-8F61B26E89E8}"/>
          </ac:spMkLst>
        </pc:spChg>
        <pc:spChg chg="mod">
          <ac:chgData name="filip geens" userId="7123bf18c6040445" providerId="LiveId" clId="{9024C1CE-5DDE-493B-A675-FA60383E23E4}" dt="2019-02-05T17:31:16.291" v="17169" actId="403"/>
          <ac:spMkLst>
            <pc:docMk/>
            <pc:sldMk cId="1522214677" sldId="288"/>
            <ac:spMk id="3" creationId="{738143C6-8FAE-4ADC-8FE0-3888029FC5A9}"/>
          </ac:spMkLst>
        </pc:spChg>
      </pc:sldChg>
      <pc:sldChg chg="modTransition">
        <pc:chgData name="filip geens" userId="7123bf18c6040445" providerId="LiveId" clId="{9024C1CE-5DDE-493B-A675-FA60383E23E4}" dt="2019-02-05T21:52:19.315" v="17170"/>
        <pc:sldMkLst>
          <pc:docMk/>
          <pc:sldMk cId="998878080" sldId="289"/>
        </pc:sldMkLst>
      </pc:sldChg>
      <pc:sldMasterChg chg="modSldLayout">
        <pc:chgData name="filip geens" userId="7123bf18c6040445" providerId="LiveId" clId="{9024C1CE-5DDE-493B-A675-FA60383E23E4}" dt="2019-02-05T12:43:50.087" v="16149" actId="790"/>
        <pc:sldMasterMkLst>
          <pc:docMk/>
          <pc:sldMasterMk cId="3121500515" sldId="2147483675"/>
        </pc:sldMasterMkLst>
        <pc:sldLayoutChg chg="modSp">
          <pc:chgData name="filip geens" userId="7123bf18c6040445" providerId="LiveId" clId="{9024C1CE-5DDE-493B-A675-FA60383E23E4}" dt="2019-02-05T12:43:50.087" v="16149" actId="790"/>
          <pc:sldLayoutMkLst>
            <pc:docMk/>
            <pc:sldMasterMk cId="3121500515" sldId="2147483675"/>
            <pc:sldLayoutMk cId="379685022" sldId="2147483677"/>
          </pc:sldLayoutMkLst>
          <pc:spChg chg="mod">
            <ac:chgData name="filip geens" userId="7123bf18c6040445" providerId="LiveId" clId="{9024C1CE-5DDE-493B-A675-FA60383E23E4}" dt="2019-02-05T12:43:50.087" v="16149" actId="790"/>
            <ac:spMkLst>
              <pc:docMk/>
              <pc:sldMasterMk cId="3121500515" sldId="2147483675"/>
              <pc:sldLayoutMk cId="379685022" sldId="2147483677"/>
              <ac:spMk id="2" creationId="{777BB470-3D0F-41C0-A540-A2C90B7E5450}"/>
            </ac:spMkLst>
          </pc:spChg>
          <pc:spChg chg="mod">
            <ac:chgData name="filip geens" userId="7123bf18c6040445" providerId="LiveId" clId="{9024C1CE-5DDE-493B-A675-FA60383E23E4}" dt="2019-02-05T12:43:43.766" v="16148" actId="790"/>
            <ac:spMkLst>
              <pc:docMk/>
              <pc:sldMasterMk cId="3121500515" sldId="2147483675"/>
              <pc:sldLayoutMk cId="379685022" sldId="2147483677"/>
              <ac:spMk id="3" creationId="{CC543D4A-434E-41D6-B11F-3449808C491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1A83-D039-40AF-9C1A-7135D898E477}" type="datetimeFigureOut">
              <a:rPr lang="nl-BE" smtClean="0"/>
              <a:t>29/01/2024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2A3A-DE9F-410B-9A38-1D48271E75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94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A08-498B-4013-B135-676C82B8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AE0A-AB0B-46EA-932C-4720F6F4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D615-5D10-44FF-94FB-8360A9E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79CE-4871-481B-959F-0CE64C7F4163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B705-E492-4977-9E68-5F15BC3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B4FD-1581-4DBF-8D4A-96AFC0B9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5B8F-D142-46DD-B92F-B8A4E1F8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A3E6-B3D5-4F26-8C15-BC8A6BB9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3B38-5D04-43C7-AB33-6A5A721A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D1AB-9871-4EE5-845E-F783367F963A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466B-BD37-43E6-B259-C869FA8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260B-7A9F-4C79-A27B-D120881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B8539-B808-4C29-A6DE-F09E04F6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67AD-93DB-49D6-9835-8ACD85BE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DDF2-B1BB-49C8-B2B2-DAA4DD7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528-2B6D-40DF-83F9-81F2B112636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571F-0569-44BD-B6B2-D43EA388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8F1D-5202-4378-8D60-9987A48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8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1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470-3D0F-41C0-A540-A2C90B7E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668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D4A-434E-41D6-B11F-3449808C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44B5-95A2-4486-A998-0230AD7B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E133-A67C-49D0-8944-709C79D0987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633E-AE03-4DF5-B96A-A70C093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3D0E-B505-40CA-880B-A429D69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7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8F5-3B38-4817-A543-9DAF829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0E85-2E99-4FFC-B1AA-6B597EFA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341A-878A-41E5-BBA2-6AE3F5FD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3C-25B5-4CCF-B064-8BE3F758B447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2A5C-0146-4B0C-95C7-C9101F56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A1BE-0C1C-4CA9-948E-47465E5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1A6C-D257-42D2-9E45-4F06755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B5EB-3348-47AB-AC5A-7AC6F976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E347-129F-4DBB-8336-432CEC77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5428-A4CA-4764-9840-4530542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B9F3-6579-4B44-87EA-C70617A33485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7EC6-5F65-4CA9-A5A6-401D27A6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CB95-4AB3-4FCB-9F94-2BF915F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2E98-0A23-4028-B71A-BA037DEC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7D8D-FE4A-4A25-837F-D3640186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72788-8C7F-43D8-AF2A-BDE167AF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25A6-98AA-4717-9EFC-0B4674CED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F597B-C34F-454E-874A-E2332796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92C3-E876-43F0-B5F0-579D88E5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3E34-8C6C-45BC-B8FD-9B4B40EE9A12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34113-9220-4BEC-BEBF-6EB27124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F224C-7B1F-4BA2-AF2A-F8CA8A5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907-8803-4545-92D8-A36BB44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1836F-225C-4894-A2AF-4D62B8F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5399-7D6B-4514-8D9F-14024E6E2804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5E6C8-35EF-44E3-A195-4884095E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4D7-D6A9-4363-B127-10C12A6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57341-529F-4F27-9FEF-D2167E0D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85C9-0ACA-49A9-A0AB-A5A0B40BCBC8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4DFE2-0C59-4454-B8B2-B96CABDE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18FC-1C5D-469B-8CCF-166A8968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5B53-DBE4-4597-9C8B-DE8DAB8E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B4E9-1349-41FF-9202-F59327B4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03B9-564E-482C-A1A4-7977B4D8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6818-3631-4EC3-AA67-183F39E7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911-7AAB-4DB3-8C84-BAFEF492EA68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D81B-A789-4FAB-9090-E8CED90C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04C8-7AFE-4582-A389-5C0A80F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64DE-6754-46CD-9E57-7C21F5E4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834F0-5FE2-43C8-9918-CE34D06A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CBE8E-DA21-4540-BE72-651AFC66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C632-27E2-4321-ADF0-9A3B335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7EA2-BE57-419A-8BAA-C33F6F39AB4C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5F46-88AA-43CE-80E1-43D64C5C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1683-09B4-4955-8ABB-21B0610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0F006-652C-4B1D-8C45-08A2DC8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EDBA-2B3A-4B90-B16D-38A9A29B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FDDE-0142-42AF-AF3E-393AD309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1F1F-C7CA-4092-B992-BFDB9E8C0ED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FC-E6D3-4A47-A7A5-0BB10695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6656-A7FA-4052-9F5B-36CE5D28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r="8327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/>
            </a:br>
            <a:br>
              <a:rPr lang="nl-BE" sz="4400"/>
            </a:br>
            <a:r>
              <a:rPr lang="nl-BE" sz="360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/>
              <a:t>Object Oriented programming</a:t>
            </a:r>
            <a:endParaRPr lang="en-US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Polymorphism</a:t>
            </a:r>
            <a:r>
              <a:rPr lang="nl-BE" dirty="0"/>
              <a:t> of 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32780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Polymorfisme komt van het Grieks en betekent ‘veel-vormen’.</a:t>
            </a:r>
          </a:p>
          <a:p>
            <a:r>
              <a:rPr lang="nl-BE" dirty="0"/>
              <a:t>We spreken van ‘polymorfisme’ als we een gelijkaardige basis hebben voor entiteiten met verschillende implementaties.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(){..}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>
              <a:solidFill>
                <a:prstClr val="black"/>
              </a:solidFill>
            </a:endParaRPr>
          </a:p>
          <a:p>
            <a:pPr lvl="1"/>
            <a:r>
              <a:rPr lang="nl-BE" dirty="0"/>
              <a:t>Client heeft alle kenmerken die Person ook heeft maar voegt er het field </a:t>
            </a:r>
            <a:r>
              <a:rPr lang="nl-BE" dirty="0" err="1"/>
              <a:t>clientID</a:t>
            </a:r>
            <a:r>
              <a:rPr lang="nl-BE" dirty="0"/>
              <a:t> aan toe.</a:t>
            </a:r>
          </a:p>
          <a:p>
            <a:pPr lvl="1"/>
            <a:r>
              <a:rPr lang="nl-BE" dirty="0"/>
              <a:t>We kunnen Client aanspreken als een Person, maar dan kunnen we het field </a:t>
            </a:r>
            <a:r>
              <a:rPr lang="nl-BE" dirty="0" err="1"/>
              <a:t>clientID</a:t>
            </a:r>
            <a:r>
              <a:rPr lang="nl-BE" dirty="0"/>
              <a:t> niet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7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086"/>
            <a:ext cx="10515600" cy="5955162"/>
          </a:xfrm>
        </p:spPr>
        <p:txBody>
          <a:bodyPr>
            <a:normAutofit/>
          </a:bodyPr>
          <a:lstStyle/>
          <a:p>
            <a:r>
              <a:rPr lang="nl-BE" dirty="0"/>
              <a:t>Het is mogelijk om functies van de ‘</a:t>
            </a:r>
            <a:r>
              <a:rPr lang="en-US" dirty="0"/>
              <a:t>parent</a:t>
            </a:r>
            <a:r>
              <a:rPr lang="nl-BE" dirty="0"/>
              <a:t>’ class te overschrijven met eigen functies die aangepaste functionaliteiten implementeren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functie van Teenager </a:t>
            </a:r>
            <a:r>
              <a:rPr lang="nl-BE" sz="2000" dirty="0" err="1"/>
              <a:t>DoSomeWork</a:t>
            </a:r>
            <a:r>
              <a:rPr lang="nl-BE" sz="2000" dirty="0"/>
              <a:t> overschrijft de werking van de Parent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Compiler zal ook een </a:t>
            </a:r>
            <a:r>
              <a:rPr lang="nl-BE" sz="2000" dirty="0" err="1"/>
              <a:t>warning</a:t>
            </a:r>
            <a:r>
              <a:rPr lang="nl-BE" sz="2000" dirty="0"/>
              <a:t> genereren dat de functie de werking van de </a:t>
            </a:r>
            <a:r>
              <a:rPr lang="nl-BE" sz="2000" dirty="0" err="1"/>
              <a:t>parent</a:t>
            </a:r>
            <a:r>
              <a:rPr lang="nl-BE" sz="2000" dirty="0"/>
              <a:t> functie overschrijft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Om dit te voorkomen dienen we het ‘</a:t>
            </a:r>
            <a:r>
              <a:rPr lang="nl-BE" sz="2000" b="1" dirty="0"/>
              <a:t>new</a:t>
            </a:r>
            <a:r>
              <a:rPr lang="nl-BE" sz="2000" dirty="0"/>
              <a:t>’ te gebruiken om aan te duiden dat we hiervan bewust zijn. We schrijven dit voor de functie.</a:t>
            </a:r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1800" dirty="0"/>
              <a:t>Deze new heeft niets te maken met het </a:t>
            </a:r>
            <a:r>
              <a:rPr lang="en-US" sz="1800" dirty="0"/>
              <a:t>keyword</a:t>
            </a:r>
            <a:r>
              <a:rPr lang="nl-BE" sz="1800" dirty="0"/>
              <a:t> ‘</a:t>
            </a:r>
            <a:r>
              <a:rPr lang="nl-BE" sz="1800" b="1" dirty="0"/>
              <a:t>new’</a:t>
            </a:r>
            <a:r>
              <a:rPr lang="nl-BE" sz="1800" dirty="0"/>
              <a:t> dat we gebruiken om een instantie van type te maken.</a:t>
            </a:r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0DD1-E0A0-4B0F-8BE7-9C326C9E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8" y="5164493"/>
            <a:ext cx="9976763" cy="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8" y="782086"/>
            <a:ext cx="10781232" cy="5955162"/>
          </a:xfrm>
        </p:spPr>
        <p:txBody>
          <a:bodyPr>
            <a:normAutofit/>
          </a:bodyPr>
          <a:lstStyle/>
          <a:p>
            <a:r>
              <a:rPr lang="nl-BE" dirty="0"/>
              <a:t>Afhankelijk van het gebruikte type zal de functie gebruikt worden die gekoppeld is aan dit type. Dit noemen we ‘</a:t>
            </a:r>
            <a:r>
              <a:rPr lang="nl-BE" b="1" dirty="0" err="1"/>
              <a:t>early</a:t>
            </a:r>
            <a:r>
              <a:rPr lang="nl-BE" b="1" dirty="0"/>
              <a:t> binding</a:t>
            </a:r>
            <a:r>
              <a:rPr lang="nl-BE" dirty="0"/>
              <a:t>’.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Als we de functie </a:t>
            </a:r>
            <a:r>
              <a:rPr lang="nl-BE" dirty="0" err="1"/>
              <a:t>DoSomeWork</a:t>
            </a:r>
            <a:r>
              <a:rPr lang="nl-BE" dirty="0"/>
              <a:t>() aanroepen zal die een ander resultaat geven afhankelijk van het gebruikte type en niet van de oorspronkelijke instantie: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887D-8BD6-45EE-B259-F76B70A4152E}"/>
              </a:ext>
            </a:extLst>
          </p:cNvPr>
          <p:cNvGrpSpPr/>
          <p:nvPr/>
        </p:nvGrpSpPr>
        <p:grpSpPr>
          <a:xfrm>
            <a:off x="9280733" y="5427319"/>
            <a:ext cx="1845891" cy="1062225"/>
            <a:chOff x="9280733" y="5427319"/>
            <a:chExt cx="1845891" cy="10622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E8AE6D-91E7-4F11-A21E-871ABBDA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165" y="5427319"/>
              <a:ext cx="1227459" cy="10622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055DFE-14A2-4F81-9B24-A52A639152F0}"/>
                </a:ext>
              </a:extLst>
            </p:cNvPr>
            <p:cNvSpPr/>
            <p:nvPr/>
          </p:nvSpPr>
          <p:spPr>
            <a:xfrm>
              <a:off x="9280733" y="5723421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63907B-6D5E-48DA-A53D-1A60EAB7A60E}"/>
              </a:ext>
            </a:extLst>
          </p:cNvPr>
          <p:cNvSpPr/>
          <p:nvPr/>
        </p:nvSpPr>
        <p:spPr>
          <a:xfrm>
            <a:off x="9479776" y="5202559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binding versus late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21D65-21CD-4C82-B4CF-9A79DF3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makkelijk met objecten te kunnen werken is het noodzakelijk dat we ervoor kunnen zorgen dat een methode ook wordt aangeroepen vanuit het </a:t>
            </a:r>
            <a:r>
              <a:rPr lang="nl-BE" dirty="0" err="1"/>
              <a:t>parent</a:t>
            </a:r>
            <a:r>
              <a:rPr lang="nl-BE" dirty="0"/>
              <a:t> type.</a:t>
            </a:r>
          </a:p>
          <a:p>
            <a:r>
              <a:rPr lang="nl-BE" dirty="0"/>
              <a:t>Hiervoor kunnen we zorgen door in het </a:t>
            </a:r>
            <a:r>
              <a:rPr lang="nl-BE" dirty="0" err="1"/>
              <a:t>parent</a:t>
            </a:r>
            <a:r>
              <a:rPr lang="nl-BE" dirty="0"/>
              <a:t> type een methode te decoreren met ‘</a:t>
            </a:r>
            <a:r>
              <a:rPr lang="nl-BE" b="1" dirty="0"/>
              <a:t>virtual</a:t>
            </a:r>
            <a:r>
              <a:rPr lang="nl-BE" dirty="0"/>
              <a:t>’.</a:t>
            </a:r>
          </a:p>
          <a:p>
            <a:r>
              <a:rPr lang="nl-BE" dirty="0"/>
              <a:t>De klassen die overerven kunnen een ‘virtual’ functie overschrijven met het ‘</a:t>
            </a:r>
            <a:r>
              <a:rPr lang="nl-BE" b="1" dirty="0" err="1"/>
              <a:t>override</a:t>
            </a:r>
            <a:r>
              <a:rPr lang="nl-BE" dirty="0"/>
              <a:t>’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r>
              <a:rPr lang="nl-BE" dirty="0"/>
              <a:t>We kunnen in een </a:t>
            </a:r>
            <a:r>
              <a:rPr lang="nl-BE" dirty="0" err="1"/>
              <a:t>override</a:t>
            </a:r>
            <a:r>
              <a:rPr lang="nl-BE" dirty="0"/>
              <a:t> functie niets wijzigen aan de vorm van de functie!</a:t>
            </a:r>
          </a:p>
          <a:p>
            <a:r>
              <a:rPr lang="nl-BE" dirty="0"/>
              <a:t>Wanneer we werken met ‘virtual’ en ‘</a:t>
            </a:r>
            <a:r>
              <a:rPr lang="nl-BE" dirty="0" err="1"/>
              <a:t>override</a:t>
            </a:r>
            <a:r>
              <a:rPr lang="nl-BE" dirty="0"/>
              <a:t>’ spreken we van ‘</a:t>
            </a:r>
            <a:r>
              <a:rPr lang="nl-BE" b="1" dirty="0"/>
              <a:t>late binding</a:t>
            </a:r>
            <a:r>
              <a:rPr lang="nl-BE" dirty="0"/>
              <a:t>’.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3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Late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1102408"/>
            <a:ext cx="11331722" cy="5563312"/>
          </a:xfrm>
        </p:spPr>
        <p:txBody>
          <a:bodyPr>
            <a:normAutofit/>
          </a:bodyPr>
          <a:lstStyle/>
          <a:p>
            <a:r>
              <a:rPr lang="nl-BE" sz="2400" dirty="0"/>
              <a:t>Als we het vorige voorbeeld terugnemen en decoreren de </a:t>
            </a:r>
            <a:r>
              <a:rPr lang="nl-BE" sz="2400" dirty="0" err="1"/>
              <a:t>DoSomeWork</a:t>
            </a:r>
            <a:r>
              <a:rPr lang="nl-BE" sz="2400" dirty="0"/>
              <a:t> functie van de Parent klasse met ‘virtual’ en de functie in de Teenager klasse met  </a:t>
            </a:r>
            <a:r>
              <a:rPr lang="nl-BE" sz="2400" dirty="0" err="1"/>
              <a:t>override</a:t>
            </a:r>
            <a:r>
              <a:rPr lang="nl-BE" sz="2400" dirty="0"/>
              <a:t>: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sz="2400" dirty="0"/>
              <a:t>We voeren dezelfde bewerking uit als ervoor: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51B7-DDAD-4625-9D1C-5B52FEC98DD3}"/>
              </a:ext>
            </a:extLst>
          </p:cNvPr>
          <p:cNvGrpSpPr/>
          <p:nvPr/>
        </p:nvGrpSpPr>
        <p:grpSpPr>
          <a:xfrm>
            <a:off x="9303339" y="5264641"/>
            <a:ext cx="1854617" cy="1113448"/>
            <a:chOff x="9739175" y="3093074"/>
            <a:chExt cx="1854617" cy="111344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A4594A-F3D3-4CCA-AB86-8B5365499025}"/>
                </a:ext>
              </a:extLst>
            </p:cNvPr>
            <p:cNvSpPr/>
            <p:nvPr/>
          </p:nvSpPr>
          <p:spPr>
            <a:xfrm>
              <a:off x="9739175" y="3414045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983573-7DCB-4D57-9232-56BC4F96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51" y="3093074"/>
              <a:ext cx="1248041" cy="1113448"/>
            </a:xfrm>
            <a:prstGeom prst="rect">
              <a:avLst/>
            </a:prstGeom>
          </p:spPr>
        </p:pic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8B591C-E733-40D3-A44A-27C616744570}"/>
              </a:ext>
            </a:extLst>
          </p:cNvPr>
          <p:cNvSpPr/>
          <p:nvPr/>
        </p:nvSpPr>
        <p:spPr>
          <a:xfrm>
            <a:off x="9649445" y="5145935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5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r>
              <a:rPr lang="nl-BE" dirty="0"/>
              <a:t> kan gebruikt worden om overschreven functies van de </a:t>
            </a:r>
            <a:r>
              <a:rPr lang="nl-BE" dirty="0" err="1"/>
              <a:t>parent</a:t>
            </a:r>
            <a:r>
              <a:rPr lang="nl-BE" dirty="0"/>
              <a:t> klasse te gebruiken.</a:t>
            </a:r>
          </a:p>
          <a:p>
            <a:r>
              <a:rPr lang="nl-BE" dirty="0"/>
              <a:t>We kunnen het base </a:t>
            </a:r>
            <a:r>
              <a:rPr lang="nl-BE" dirty="0" err="1"/>
              <a:t>keyword</a:t>
            </a:r>
            <a:r>
              <a:rPr lang="nl-BE" dirty="0"/>
              <a:t> ook gebruiken in de </a:t>
            </a:r>
            <a:r>
              <a:rPr lang="nl-BE" dirty="0" err="1"/>
              <a:t>constructor</a:t>
            </a:r>
            <a:r>
              <a:rPr lang="nl-BE" dirty="0"/>
              <a:t>. Zo kunnen we de </a:t>
            </a:r>
            <a:r>
              <a:rPr lang="nl-BE" dirty="0" err="1"/>
              <a:t>constructor</a:t>
            </a:r>
            <a:r>
              <a:rPr lang="nl-BE" dirty="0"/>
              <a:t> van de basisklasse aanroepen in de eigen </a:t>
            </a:r>
            <a:r>
              <a:rPr lang="nl-BE" dirty="0" err="1"/>
              <a:t>constructor</a:t>
            </a:r>
            <a:r>
              <a:rPr lang="nl-BE" dirty="0"/>
              <a:t>,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Money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Teenager(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35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9976821" cy="4105903"/>
          </a:xfrm>
        </p:spPr>
        <p:txBody>
          <a:bodyPr>
            <a:normAutofit/>
          </a:bodyPr>
          <a:lstStyle/>
          <a:p>
            <a:r>
              <a:rPr lang="nl-NL" sz="2400" dirty="0"/>
              <a:t>Maak een klasse ‘boerderij’ aan.</a:t>
            </a:r>
          </a:p>
          <a:p>
            <a:pPr lvl="1"/>
            <a:r>
              <a:rPr lang="nl-NL" sz="1800" dirty="0"/>
              <a:t>Voeg een lijst toe met dieren.</a:t>
            </a:r>
          </a:p>
          <a:p>
            <a:pPr lvl="1"/>
            <a:r>
              <a:rPr lang="nl-NL" sz="1800" dirty="0"/>
              <a:t>Elk dier heeft een aparte klasse met volgende data:</a:t>
            </a:r>
          </a:p>
          <a:p>
            <a:pPr lvl="2"/>
            <a:r>
              <a:rPr lang="nl-NL" sz="1100" dirty="0"/>
              <a:t>Diersoort</a:t>
            </a:r>
          </a:p>
          <a:p>
            <a:pPr lvl="2"/>
            <a:r>
              <a:rPr lang="nl-NL" sz="1100" dirty="0"/>
              <a:t>Naam</a:t>
            </a:r>
          </a:p>
          <a:p>
            <a:pPr lvl="2"/>
            <a:r>
              <a:rPr lang="nl-NL" sz="1100" dirty="0"/>
              <a:t>De functie ‘</a:t>
            </a:r>
            <a:r>
              <a:rPr lang="nl-NL" sz="1100" dirty="0" err="1"/>
              <a:t>MaakGeluid</a:t>
            </a:r>
            <a:r>
              <a:rPr lang="nl-NL" sz="1100" dirty="0"/>
              <a:t>()’</a:t>
            </a:r>
          </a:p>
          <a:p>
            <a:r>
              <a:rPr lang="nl-NL" sz="2400" dirty="0"/>
              <a:t>Voeg een functie toe met de naam ‘start()’</a:t>
            </a:r>
          </a:p>
          <a:p>
            <a:r>
              <a:rPr lang="nl-NL" sz="2400" dirty="0"/>
              <a:t>Als de functie wordt aangeroepen maakt elk dier het gepaste geluid</a:t>
            </a:r>
          </a:p>
          <a:p>
            <a:pPr lvl="1"/>
            <a:r>
              <a:rPr lang="nl-NL" sz="1800" dirty="0"/>
              <a:t>(het is voldoende dat dit geluid wordt getoond op het scherm)</a:t>
            </a:r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2180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NL" sz="1700" dirty="0"/>
          </a:p>
          <a:p>
            <a:endParaRPr lang="nl-BE" sz="17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4634BF2-C9E4-125C-08F7-A2B646434905}"/>
              </a:ext>
            </a:extLst>
          </p:cNvPr>
          <p:cNvSpPr txBox="1">
            <a:spLocks/>
          </p:cNvSpPr>
          <p:nvPr/>
        </p:nvSpPr>
        <p:spPr>
          <a:xfrm>
            <a:off x="655319" y="2353564"/>
            <a:ext cx="10810539" cy="4387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00" dirty="0"/>
              <a:t>Pas het personeelsbestand aan:</a:t>
            </a:r>
          </a:p>
          <a:p>
            <a:pPr lvl="1"/>
            <a:r>
              <a:rPr lang="nl-BE" sz="1800" dirty="0"/>
              <a:t>Maak een aparte klasse aan waarin het adres terechtkomt:</a:t>
            </a:r>
          </a:p>
          <a:p>
            <a:pPr lvl="2"/>
            <a:r>
              <a:rPr lang="nl-BE" sz="1800" dirty="0"/>
              <a:t>De klasse moet volgende data bevatten:</a:t>
            </a:r>
          </a:p>
          <a:p>
            <a:pPr lvl="3"/>
            <a:r>
              <a:rPr lang="nl-BE" dirty="0"/>
              <a:t>Type adres: Thuis, kantoor, buitenverblijf</a:t>
            </a:r>
          </a:p>
          <a:p>
            <a:pPr lvl="3"/>
            <a:r>
              <a:rPr lang="nl-BE" dirty="0"/>
              <a:t>Straat</a:t>
            </a:r>
          </a:p>
          <a:p>
            <a:pPr lvl="3"/>
            <a:r>
              <a:rPr lang="nl-BE" dirty="0"/>
              <a:t>Huisnummer + extra toevoeging</a:t>
            </a:r>
          </a:p>
          <a:p>
            <a:pPr lvl="3"/>
            <a:r>
              <a:rPr lang="nl-BE" dirty="0"/>
              <a:t>Postcode</a:t>
            </a:r>
          </a:p>
          <a:p>
            <a:pPr lvl="3"/>
            <a:r>
              <a:rPr lang="nl-BE" dirty="0"/>
              <a:t>Gemeente</a:t>
            </a:r>
          </a:p>
          <a:p>
            <a:pPr lvl="3"/>
            <a:r>
              <a:rPr lang="nl-BE" dirty="0"/>
              <a:t>Land</a:t>
            </a:r>
          </a:p>
          <a:p>
            <a:pPr lvl="2"/>
            <a:r>
              <a:rPr lang="nl-BE" sz="1800" dirty="0" err="1"/>
              <a:t>Overschijf</a:t>
            </a:r>
            <a:r>
              <a:rPr lang="nl-BE" sz="1800" dirty="0"/>
              <a:t> de </a:t>
            </a:r>
            <a:r>
              <a:rPr lang="nl-BE" sz="1800" dirty="0" err="1"/>
              <a:t>ToString</a:t>
            </a:r>
            <a:r>
              <a:rPr lang="nl-BE" sz="1800" dirty="0"/>
              <a:t> methode zodat het adres netjes wordt afgedrukt</a:t>
            </a:r>
          </a:p>
          <a:p>
            <a:pPr lvl="1"/>
            <a:r>
              <a:rPr lang="nl-BE" sz="1800" dirty="0"/>
              <a:t>De functie contacteer(…) moet uitgebreid worden:</a:t>
            </a:r>
          </a:p>
          <a:p>
            <a:pPr lvl="2"/>
            <a:r>
              <a:rPr lang="nl-BE" sz="1800" dirty="0"/>
              <a:t>Adres moet netjes worden afgedrukt</a:t>
            </a:r>
          </a:p>
          <a:p>
            <a:pPr lvl="2"/>
            <a:r>
              <a:rPr lang="nl-BE" sz="1800" dirty="0"/>
              <a:t>De aanspreking moet anders zijn bij de klanten of werknemers</a:t>
            </a:r>
          </a:p>
          <a:p>
            <a:pPr lvl="3"/>
            <a:r>
              <a:rPr lang="nl-BE" dirty="0"/>
              <a:t>Klant:  ‘Geachte &lt;mijnheer/mevrouw&gt; &lt;naam&gt;</a:t>
            </a:r>
          </a:p>
          <a:p>
            <a:pPr lvl="3"/>
            <a:r>
              <a:rPr lang="nl-BE" dirty="0"/>
              <a:t>Medewerker: ‘Beste &lt;naam&gt;</a:t>
            </a:r>
          </a:p>
          <a:p>
            <a:pPr lvl="2"/>
            <a:r>
              <a:rPr lang="nl-BE" sz="1800" dirty="0"/>
              <a:t>Mededeling</a:t>
            </a:r>
          </a:p>
          <a:p>
            <a:pPr lvl="2"/>
            <a:r>
              <a:rPr lang="nl-BE" sz="1800" dirty="0"/>
              <a:t>Aangepaste afsluiting klant/medewerker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460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</a:t>
            </a:r>
            <a:r>
              <a:rPr lang="nl-BE" sz="1800" dirty="0"/>
              <a:t>(wat moeilijker)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60163" cy="4016256"/>
          </a:xfrm>
        </p:spPr>
        <p:txBody>
          <a:bodyPr>
            <a:normAutofit lnSpcReduction="10000"/>
          </a:bodyPr>
          <a:lstStyle/>
          <a:p>
            <a:r>
              <a:rPr lang="nl-BE" sz="1700" dirty="0"/>
              <a:t>Maak een basis </a:t>
            </a:r>
            <a:r>
              <a:rPr lang="nl-BE" sz="1700" dirty="0" err="1"/>
              <a:t>library</a:t>
            </a:r>
            <a:r>
              <a:rPr lang="nl-BE" sz="1700" dirty="0"/>
              <a:t> voor een console applicatie met volgende eigenschappen:</a:t>
            </a:r>
          </a:p>
          <a:p>
            <a:pPr lvl="1"/>
            <a:r>
              <a:rPr lang="nl-BE" sz="1400" dirty="0"/>
              <a:t>Voorzie een basis functionaliteit die de </a:t>
            </a:r>
            <a:r>
              <a:rPr lang="nl-BE" sz="1400" dirty="0" err="1"/>
              <a:t>raw</a:t>
            </a:r>
            <a:r>
              <a:rPr lang="nl-BE" sz="1400" dirty="0"/>
              <a:t> commando lijn ontleed en deze lijn omzet in het eigenlijke commando en de parameters die gebruikt worden.</a:t>
            </a:r>
          </a:p>
          <a:p>
            <a:pPr lvl="1"/>
            <a:r>
              <a:rPr lang="nl-BE" sz="1400" dirty="0"/>
              <a:t>Verdeel de parameters op tussen opties en optie parameters. Opties beginnen steeds met een –</a:t>
            </a:r>
          </a:p>
          <a:p>
            <a:pPr lvl="2"/>
            <a:r>
              <a:rPr lang="nl-BE" sz="1400" dirty="0"/>
              <a:t>Bijvoorbeeld : </a:t>
            </a:r>
          </a:p>
          <a:p>
            <a:pPr lvl="3"/>
            <a:r>
              <a:rPr lang="nl-BE" sz="1400" dirty="0"/>
              <a:t>Een gebruiker geeft het volgende commando in : copy –</a:t>
            </a:r>
            <a:r>
              <a:rPr lang="nl-BE" sz="1400" dirty="0" err="1"/>
              <a:t>src</a:t>
            </a:r>
            <a:r>
              <a:rPr lang="nl-BE" sz="1400" dirty="0"/>
              <a:t> c:\basis\file.ext –</a:t>
            </a:r>
            <a:r>
              <a:rPr lang="nl-BE" sz="1400" dirty="0" err="1"/>
              <a:t>dest</a:t>
            </a:r>
            <a:r>
              <a:rPr lang="nl-BE" sz="1400" dirty="0"/>
              <a:t> c:\to\file.ext</a:t>
            </a:r>
          </a:p>
          <a:p>
            <a:pPr lvl="2"/>
            <a:r>
              <a:rPr lang="nl-BE" sz="1400" dirty="0"/>
              <a:t>Voorzie de nodige </a:t>
            </a:r>
            <a:r>
              <a:rPr lang="nl-BE" sz="1400" dirty="0" err="1"/>
              <a:t>classen</a:t>
            </a:r>
            <a:r>
              <a:rPr lang="nl-BE" sz="1400" dirty="0"/>
              <a:t> om hiermee makkelijk aan de slag te gaan.</a:t>
            </a:r>
          </a:p>
          <a:p>
            <a:pPr lvl="2"/>
            <a:r>
              <a:rPr lang="nl-BE" sz="1400" dirty="0"/>
              <a:t>De root class van de console </a:t>
            </a:r>
            <a:r>
              <a:rPr lang="nl-BE" sz="1400" dirty="0" err="1"/>
              <a:t>library</a:t>
            </a:r>
            <a:r>
              <a:rPr lang="nl-BE" sz="1400" dirty="0"/>
              <a:t> moet alle basis functies bevatten die een console applicatie, zoals de commando’s exit, </a:t>
            </a:r>
            <a:r>
              <a:rPr lang="nl-BE" sz="1400" dirty="0" err="1"/>
              <a:t>clear</a:t>
            </a:r>
            <a:r>
              <a:rPr lang="nl-BE" sz="1400" dirty="0"/>
              <a:t>, …</a:t>
            </a:r>
          </a:p>
          <a:p>
            <a:r>
              <a:rPr lang="nl-BE" sz="1700" dirty="0"/>
              <a:t>Maak een optie aan die de gebruikers van onze applicatie in staat stelt om zelf functionaliteiten toe te voegen via een class die overgeërfd wordt van een basis class. </a:t>
            </a:r>
          </a:p>
          <a:p>
            <a:pPr lvl="1"/>
            <a:r>
              <a:rPr lang="nl-BE" sz="1400" dirty="0"/>
              <a:t>De root </a:t>
            </a:r>
            <a:r>
              <a:rPr lang="nl-BE" sz="1400" dirty="0" err="1"/>
              <a:t>classe</a:t>
            </a:r>
            <a:r>
              <a:rPr lang="nl-BE" sz="1400" dirty="0"/>
              <a:t> bevat een lijst van 0, 1 of meerdere uitbreidingen die kunnen toegevoegd worden aan de root console applicatie </a:t>
            </a:r>
          </a:p>
          <a:p>
            <a:pPr lvl="2"/>
            <a:r>
              <a:rPr lang="nl-BE" sz="1400" dirty="0"/>
              <a:t>Bijvoorbeeld : </a:t>
            </a:r>
            <a:r>
              <a:rPr lang="nl-BE" sz="1400" dirty="0" err="1"/>
              <a:t>CustomConsoleApp.Add</a:t>
            </a:r>
            <a:r>
              <a:rPr lang="nl-BE" sz="1400" dirty="0"/>
              <a:t>(new </a:t>
            </a:r>
            <a:r>
              <a:rPr lang="nl-BE" sz="1400" dirty="0" err="1"/>
              <a:t>MyCustomFunctionality</a:t>
            </a:r>
            <a:r>
              <a:rPr lang="nl-BE" sz="1400" dirty="0"/>
              <a:t>());</a:t>
            </a:r>
          </a:p>
          <a:p>
            <a:pPr lvl="1"/>
            <a:r>
              <a:rPr lang="nl-BE" sz="1400" dirty="0"/>
              <a:t>Nadat de basis commando’s worden geëvalueerd, roept de root class een functie aan val elke basis class die hetzelfde doet in onze </a:t>
            </a:r>
            <a:r>
              <a:rPr lang="nl-BE" sz="1400" dirty="0" err="1"/>
              <a:t>custom</a:t>
            </a:r>
            <a:r>
              <a:rPr lang="nl-BE" sz="1400" dirty="0"/>
              <a:t> class.</a:t>
            </a:r>
          </a:p>
          <a:p>
            <a:pPr lvl="1"/>
            <a:r>
              <a:rPr lang="nl-BE" sz="1400" dirty="0"/>
              <a:t>Onze </a:t>
            </a:r>
            <a:r>
              <a:rPr lang="nl-BE" sz="1400" dirty="0" err="1"/>
              <a:t>custom</a:t>
            </a:r>
            <a:r>
              <a:rPr lang="nl-BE" sz="1400" dirty="0"/>
              <a:t> class moet ook de mogelijkheid hebben om de commando’s en alle parameters te kennen, alsook om enkele basis functionaliteiten van de root class uit te voeren, zoals exit, </a:t>
            </a:r>
            <a:r>
              <a:rPr lang="nl-BE" sz="1400" dirty="0" err="1"/>
              <a:t>cls</a:t>
            </a:r>
            <a:r>
              <a:rPr lang="nl-BE" sz="1400" dirty="0"/>
              <a:t>, ….</a:t>
            </a:r>
          </a:p>
          <a:p>
            <a:pPr lvl="1"/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9480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6" b="27656"/>
          <a:stretch/>
        </p:blipFill>
        <p:spPr>
          <a:xfrm>
            <a:off x="4085463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92773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Abstract classes &amp; </a:t>
            </a:r>
            <a:br>
              <a:rPr lang="en-US" sz="4800" b="1" dirty="0"/>
            </a:br>
            <a:r>
              <a:rPr lang="en-US" sz="4800" b="1" dirty="0"/>
              <a:t>Interfaces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8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/>
            </a:br>
            <a:br>
              <a:rPr lang="nl-BE" sz="4400"/>
            </a:br>
            <a:r>
              <a:rPr lang="nl-BE" sz="360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/>
          </a:bodyPr>
          <a:lstStyle/>
          <a:p>
            <a:r>
              <a:rPr lang="en-US" sz="5100" dirty="0"/>
              <a:t>Inheritance</a:t>
            </a:r>
            <a:endParaRPr lang="en-US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30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26464"/>
            <a:ext cx="10515600" cy="609879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Abstracte klassen (abstract classes)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008405"/>
            <a:ext cx="11314632" cy="5623132"/>
          </a:xfrm>
        </p:spPr>
        <p:txBody>
          <a:bodyPr>
            <a:normAutofit/>
          </a:bodyPr>
          <a:lstStyle/>
          <a:p>
            <a:r>
              <a:rPr lang="nl-BE" dirty="0"/>
              <a:t>Van een </a:t>
            </a:r>
            <a:r>
              <a:rPr lang="nl-BE" b="1" dirty="0"/>
              <a:t>abstracte</a:t>
            </a:r>
            <a:r>
              <a:rPr lang="nl-BE" dirty="0"/>
              <a:t> klasse kan </a:t>
            </a:r>
            <a:r>
              <a:rPr lang="nl-BE" b="1" dirty="0"/>
              <a:t>nooit</a:t>
            </a:r>
            <a:r>
              <a:rPr lang="nl-BE" dirty="0"/>
              <a:t> direct een </a:t>
            </a:r>
            <a:r>
              <a:rPr lang="nl-BE" b="1" dirty="0"/>
              <a:t>instantie worden gemaakt</a:t>
            </a:r>
            <a:r>
              <a:rPr lang="nl-BE" dirty="0"/>
              <a:t>. Enkel van de klassen die overerven van deze klasse kunnen instanties worden gemaakt.</a:t>
            </a:r>
          </a:p>
          <a:p>
            <a:r>
              <a:rPr lang="nl-BE" dirty="0"/>
              <a:t>Een abstracte klasse wordt aangemaakt door deze met ‘</a:t>
            </a:r>
            <a:r>
              <a:rPr lang="nl-BE" b="1" dirty="0"/>
              <a:t>abstract</a:t>
            </a:r>
            <a:r>
              <a:rPr lang="nl-BE" dirty="0"/>
              <a:t>’ te decoreren.</a:t>
            </a:r>
          </a:p>
          <a:p>
            <a:r>
              <a:rPr lang="nl-BE" dirty="0"/>
              <a:t>We kunnen ook </a:t>
            </a:r>
            <a:r>
              <a:rPr lang="nl-BE" b="1" dirty="0"/>
              <a:t>abstracte functies </a:t>
            </a:r>
            <a:r>
              <a:rPr lang="nl-BE" dirty="0"/>
              <a:t>declareren. Deze functies functioneren als ‘virtual’ functies maar voorzien </a:t>
            </a:r>
            <a:r>
              <a:rPr lang="nl-BE" b="1" dirty="0"/>
              <a:t>geen implementatie</a:t>
            </a:r>
            <a:r>
              <a:rPr lang="nl-BE" dirty="0"/>
              <a:t>.</a:t>
            </a:r>
          </a:p>
          <a:p>
            <a:r>
              <a:rPr lang="nl-BE" dirty="0"/>
              <a:t>De implementatie </a:t>
            </a:r>
            <a:r>
              <a:rPr lang="nl-BE" b="1" dirty="0"/>
              <a:t>moet</a:t>
            </a:r>
            <a:r>
              <a:rPr lang="nl-BE" dirty="0"/>
              <a:t> voorzien worden door de klassen die overerven.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canDoMoreWork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Parent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Parent();    		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=&gt; Error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72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2"/>
            <a:ext cx="10515600" cy="623843"/>
          </a:xfrm>
        </p:spPr>
        <p:txBody>
          <a:bodyPr>
            <a:normAutofit fontScale="90000"/>
          </a:bodyPr>
          <a:lstStyle/>
          <a:p>
            <a:r>
              <a:rPr lang="nl-BE" dirty="0"/>
              <a:t>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7" y="991312"/>
            <a:ext cx="11160808" cy="5541948"/>
          </a:xfrm>
        </p:spPr>
        <p:txBody>
          <a:bodyPr>
            <a:normAutofit/>
          </a:bodyPr>
          <a:lstStyle/>
          <a:p>
            <a:r>
              <a:rPr lang="nl-BE" dirty="0"/>
              <a:t>Een interface lijkt op een klasse maar </a:t>
            </a:r>
            <a:r>
              <a:rPr lang="nl-BE" b="1" dirty="0"/>
              <a:t>voorziet</a:t>
            </a:r>
            <a:r>
              <a:rPr lang="nl-BE" dirty="0"/>
              <a:t> enkel </a:t>
            </a:r>
            <a:r>
              <a:rPr lang="nl-BE" b="1" dirty="0"/>
              <a:t>specificaties</a:t>
            </a:r>
            <a:r>
              <a:rPr lang="nl-BE" dirty="0"/>
              <a:t> hoe de klasse er moet uitzien en kan </a:t>
            </a:r>
            <a:r>
              <a:rPr lang="nl-BE" b="1" dirty="0"/>
              <a:t>geen implementaties </a:t>
            </a:r>
            <a:r>
              <a:rPr lang="nl-BE" dirty="0"/>
              <a:t>voorzien.</a:t>
            </a:r>
          </a:p>
          <a:p>
            <a:r>
              <a:rPr lang="nl-BE" dirty="0"/>
              <a:t>Men kan een </a:t>
            </a:r>
            <a:r>
              <a:rPr lang="nl-BE" b="1" dirty="0"/>
              <a:t>interface</a:t>
            </a:r>
            <a:r>
              <a:rPr lang="nl-BE" dirty="0"/>
              <a:t> dus </a:t>
            </a:r>
            <a:r>
              <a:rPr lang="nl-BE" b="1" dirty="0"/>
              <a:t>vergelijken</a:t>
            </a:r>
            <a:r>
              <a:rPr lang="nl-BE" dirty="0"/>
              <a:t> met een </a:t>
            </a:r>
            <a:r>
              <a:rPr lang="nl-BE" b="1" dirty="0"/>
              <a:t>abstracte klasse </a:t>
            </a:r>
            <a:r>
              <a:rPr lang="nl-BE" dirty="0"/>
              <a:t>met </a:t>
            </a:r>
            <a:r>
              <a:rPr lang="nl-BE" b="1" dirty="0"/>
              <a:t>enkel abstracte leden</a:t>
            </a:r>
            <a:r>
              <a:rPr lang="nl-BE" dirty="0"/>
              <a:t>. We kunnen dus zeggen dat  een interface impliciet abstract is.</a:t>
            </a:r>
          </a:p>
          <a:p>
            <a:r>
              <a:rPr lang="nl-BE" dirty="0"/>
              <a:t>Een ‘</a:t>
            </a:r>
            <a:r>
              <a:rPr lang="nl-BE" b="1" dirty="0"/>
              <a:t>class</a:t>
            </a:r>
            <a:r>
              <a:rPr lang="nl-BE" dirty="0"/>
              <a:t>’ kan enkel </a:t>
            </a:r>
            <a:r>
              <a:rPr lang="nl-BE" b="1" dirty="0"/>
              <a:t>1 klasse overerven </a:t>
            </a:r>
            <a:r>
              <a:rPr lang="nl-BE" dirty="0"/>
              <a:t>maar kan </a:t>
            </a:r>
            <a:r>
              <a:rPr lang="nl-BE" b="1" dirty="0"/>
              <a:t>meerdere interfaces </a:t>
            </a:r>
            <a:r>
              <a:rPr lang="nl-BE" dirty="0"/>
              <a:t>overerven.</a:t>
            </a:r>
          </a:p>
          <a:p>
            <a:r>
              <a:rPr lang="nl-BE" dirty="0"/>
              <a:t>Een ‘</a:t>
            </a:r>
            <a:r>
              <a:rPr lang="nl-BE" b="1" dirty="0" err="1"/>
              <a:t>struct</a:t>
            </a:r>
            <a:r>
              <a:rPr lang="nl-BE" dirty="0"/>
              <a:t>’ kan </a:t>
            </a:r>
            <a:r>
              <a:rPr lang="nl-BE" b="1" dirty="0"/>
              <a:t>niet overerven</a:t>
            </a:r>
            <a:r>
              <a:rPr lang="nl-BE" dirty="0"/>
              <a:t> </a:t>
            </a:r>
            <a:r>
              <a:rPr lang="nl-BE" b="1" dirty="0"/>
              <a:t>van</a:t>
            </a:r>
            <a:r>
              <a:rPr lang="nl-BE" dirty="0"/>
              <a:t> een </a:t>
            </a:r>
            <a:r>
              <a:rPr lang="nl-BE" b="1" dirty="0"/>
              <a:t>klasse</a:t>
            </a:r>
            <a:r>
              <a:rPr lang="nl-BE" dirty="0"/>
              <a:t> maar </a:t>
            </a:r>
            <a:r>
              <a:rPr lang="nl-BE" b="1" dirty="0"/>
              <a:t>wel</a:t>
            </a:r>
            <a:r>
              <a:rPr lang="nl-BE" dirty="0"/>
              <a:t> van </a:t>
            </a:r>
            <a:r>
              <a:rPr lang="nl-BE" b="1" dirty="0"/>
              <a:t>interfaces</a:t>
            </a:r>
            <a:r>
              <a:rPr lang="nl-BE" dirty="0"/>
              <a:t>.</a:t>
            </a:r>
          </a:p>
          <a:p>
            <a:r>
              <a:rPr lang="nl-BE" b="1" dirty="0"/>
              <a:t>Members</a:t>
            </a:r>
            <a:r>
              <a:rPr lang="nl-BE" dirty="0"/>
              <a:t> van een interface zijn </a:t>
            </a:r>
            <a:r>
              <a:rPr lang="nl-BE" b="1" dirty="0"/>
              <a:t>impliciet public </a:t>
            </a:r>
            <a:r>
              <a:rPr lang="nl-BE" dirty="0"/>
              <a:t>en kunnen </a:t>
            </a:r>
            <a:r>
              <a:rPr lang="nl-BE" b="1" dirty="0"/>
              <a:t>geen ‘access </a:t>
            </a:r>
            <a:r>
              <a:rPr lang="nl-BE" b="1" dirty="0" err="1"/>
              <a:t>modifiers</a:t>
            </a:r>
            <a:r>
              <a:rPr lang="nl-BE" b="1" dirty="0"/>
              <a:t>’ </a:t>
            </a:r>
            <a:r>
              <a:rPr lang="nl-BE" dirty="0"/>
              <a:t>declareren.</a:t>
            </a:r>
          </a:p>
          <a:p>
            <a:r>
              <a:rPr lang="nl-BE" dirty="0"/>
              <a:t>Het is gebruikelijk dat men een I voor de naam van een interface zet: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nl-BE" dirty="0"/>
              <a:t> </a:t>
            </a:r>
            <a:r>
              <a:rPr lang="nl-BE" dirty="0" err="1"/>
              <a:t>IMyInterface</a:t>
            </a:r>
            <a:r>
              <a:rPr lang="nl-BE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370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46"/>
            <a:ext cx="10515600" cy="669700"/>
          </a:xfrm>
        </p:spPr>
        <p:txBody>
          <a:bodyPr>
            <a:normAutofit fontScale="90000"/>
          </a:bodyPr>
          <a:lstStyle/>
          <a:p>
            <a:r>
              <a:rPr lang="nl-BE" dirty="0"/>
              <a:t>Impliciete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58"/>
            <a:ext cx="10515600" cy="5604896"/>
          </a:xfrm>
        </p:spPr>
        <p:txBody>
          <a:bodyPr>
            <a:normAutofit/>
          </a:bodyPr>
          <a:lstStyle/>
          <a:p>
            <a:r>
              <a:rPr lang="nl-BE" dirty="0"/>
              <a:t>Impliciete implementatie van een interface: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Bij de impliciete implementatie moet de functie </a:t>
            </a:r>
            <a:r>
              <a:rPr lang="nl-BE" b="1" dirty="0"/>
              <a:t>public</a:t>
            </a:r>
            <a:r>
              <a:rPr lang="nl-BE" dirty="0"/>
              <a:t> zijn!</a:t>
            </a:r>
          </a:p>
          <a:p>
            <a:r>
              <a:rPr lang="nl-BE" dirty="0"/>
              <a:t>Wanneer er een instantie wordt gemaakt van een object die een interface bevat kan die impliciet gecast worden naar een geïmplementeerd interface type.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8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8"/>
            <a:ext cx="10515600" cy="584242"/>
          </a:xfrm>
        </p:spPr>
        <p:txBody>
          <a:bodyPr>
            <a:normAutofit fontScale="90000"/>
          </a:bodyPr>
          <a:lstStyle/>
          <a:p>
            <a:r>
              <a:rPr lang="nl-BE" dirty="0"/>
              <a:t>Expliciete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0" y="914400"/>
            <a:ext cx="11280447" cy="5690354"/>
          </a:xfrm>
        </p:spPr>
        <p:txBody>
          <a:bodyPr>
            <a:normAutofit/>
          </a:bodyPr>
          <a:lstStyle/>
          <a:p>
            <a:r>
              <a:rPr lang="nl-BE" sz="2400" dirty="0"/>
              <a:t>We kunnen overerven van meerdere interfaces. Soms is het mogelijk dat verschillende interfaces dezelfde functies bevatten. Dan is een expliciete implementatie nodig: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IOmed.DoSomething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Bij een expliciete implementatie moet de ‘</a:t>
            </a:r>
            <a:r>
              <a:rPr lang="nl-BE" b="1" dirty="0"/>
              <a:t>public</a:t>
            </a:r>
            <a:r>
              <a:rPr lang="nl-BE" dirty="0"/>
              <a:t>’ </a:t>
            </a:r>
            <a:r>
              <a:rPr lang="en-US" dirty="0"/>
              <a:t>decorator</a:t>
            </a:r>
            <a:r>
              <a:rPr lang="nl-BE" dirty="0"/>
              <a:t> </a:t>
            </a:r>
            <a:r>
              <a:rPr lang="nl-BE" b="1" dirty="0"/>
              <a:t>weggelaten</a:t>
            </a:r>
            <a:r>
              <a:rPr lang="nl-BE" dirty="0"/>
              <a:t> worden </a:t>
            </a:r>
          </a:p>
          <a:p>
            <a:r>
              <a:rPr lang="nl-BE" sz="2400" dirty="0"/>
              <a:t>Omdat er 2 functies gebruikt worden die dezelfde signatuur hebben kan de expliciete declaratie enkel gebruikt worden na een cast!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bool)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).DoSomething();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int)</a:t>
            </a:r>
            <a:endParaRPr lang="nl-BE" sz="1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69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Object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275126"/>
            <a:ext cx="11071789" cy="5092117"/>
          </a:xfrm>
        </p:spPr>
        <p:txBody>
          <a:bodyPr>
            <a:normAutofit/>
          </a:bodyPr>
          <a:lstStyle/>
          <a:p>
            <a:r>
              <a:rPr lang="nl-BE" dirty="0"/>
              <a:t>Elk type in .Net, zowel ‘value types’ als ‘reference types’ zijn overgeërfd van het type ‘</a:t>
            </a:r>
            <a:r>
              <a:rPr lang="nl-BE" b="1" dirty="0"/>
              <a:t>object</a:t>
            </a:r>
            <a:r>
              <a:rPr lang="nl-BE" dirty="0"/>
              <a:t>’.</a:t>
            </a:r>
          </a:p>
          <a:p>
            <a:r>
              <a:rPr lang="nl-BE" dirty="0"/>
              <a:t>Het object type bevat enkele functionaliteiten die bijgevolg altijd aanwezig zijn in elk .Net type: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ToString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Standaard wordt hier de naam van het type teruggegeven in tekst maar we kunnen deze functie overschrijven (late binding) met onze eigen functie en een aangepaste tekst teruggeven.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Equals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Dit wordt gebruikt om objecten met elkaar te vergelijken.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GetType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Hiermee is het mogelijk om .Net informatie op te vragen over het gebruikte type.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Vervang de </a:t>
            </a:r>
            <a:r>
              <a:rPr lang="nl-BE" sz="1700" dirty="0" err="1"/>
              <a:t>custom</a:t>
            </a:r>
            <a:r>
              <a:rPr lang="nl-BE" sz="1700" dirty="0"/>
              <a:t> class van onze console applicatie door een interface die de nodige functies bevat om onze applicatie te laten werken.</a:t>
            </a:r>
          </a:p>
          <a:p>
            <a:r>
              <a:rPr lang="nl-BE" sz="1700" dirty="0"/>
              <a:t>Zorg er ook voor dat de </a:t>
            </a:r>
            <a:r>
              <a:rPr lang="nl-BE" sz="1700" dirty="0" err="1"/>
              <a:t>custom</a:t>
            </a:r>
            <a:r>
              <a:rPr lang="nl-BE" sz="1700" dirty="0"/>
              <a:t> classes enkel gebruik maken van interfaces, ook om de functies van onze root class aan te roepen.</a:t>
            </a:r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348759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9" b="191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4800" b="1" dirty="0" err="1"/>
              <a:t>Delegates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65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1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/>
          </a:bodyPr>
          <a:lstStyle/>
          <a:p>
            <a:r>
              <a:rPr lang="nl-BE" dirty="0"/>
              <a:t>Daarna kan een ander type een functie declareren die dezelfde lay-out heeft als de declaratie.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PrintClass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heeft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{score}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punten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Bij het creëren van de instantie kan de ‘</a:t>
            </a:r>
            <a:r>
              <a:rPr lang="nl-BE" dirty="0" err="1"/>
              <a:t>delegate</a:t>
            </a:r>
            <a:r>
              <a:rPr lang="nl-BE" dirty="0"/>
              <a:t>’ meegegeven worden en daarna door de ontvangende class worden aangeroepen.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PrintClass.Print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cbDemo.DoSomeWork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Console output -&gt; 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Charel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heeft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20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punten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dirty="0"/>
              <a:t>Een ‘</a:t>
            </a:r>
            <a:r>
              <a:rPr lang="nl-BE" dirty="0" err="1"/>
              <a:t>delegate</a:t>
            </a:r>
            <a:r>
              <a:rPr lang="nl-BE" dirty="0"/>
              <a:t>’ is zeer geschikt om ‘plug-in’ functies te maken!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0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/>
          </a:bodyPr>
          <a:lstStyle/>
          <a:p>
            <a:r>
              <a:rPr lang="nl-BE" dirty="0"/>
              <a:t>Multicast</a:t>
            </a:r>
          </a:p>
          <a:p>
            <a:pPr lvl="1"/>
            <a:r>
              <a:rPr lang="nl-BE" dirty="0"/>
              <a:t>Het is mogelijk om meer dan 1 </a:t>
            </a:r>
            <a:r>
              <a:rPr lang="nl-BE" dirty="0" err="1"/>
              <a:t>delegate</a:t>
            </a:r>
            <a:r>
              <a:rPr lang="nl-BE" dirty="0"/>
              <a:t> toe te voegen aan de </a:t>
            </a:r>
            <a:r>
              <a:rPr lang="nl-BE" dirty="0" err="1"/>
              <a:t>delegate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Met += en -= kan men meerdere </a:t>
            </a:r>
            <a:r>
              <a:rPr lang="nl-BE" dirty="0" err="1"/>
              <a:t>delegates</a:t>
            </a:r>
            <a:r>
              <a:rPr lang="nl-BE" dirty="0"/>
              <a:t> toevoegen of verwijderen.</a:t>
            </a:r>
          </a:p>
          <a:p>
            <a:pPr lvl="1"/>
            <a:r>
              <a:rPr lang="nl-BE" dirty="0"/>
              <a:t>Bij de aanroep van de </a:t>
            </a:r>
            <a:r>
              <a:rPr lang="nl-BE" dirty="0" err="1"/>
              <a:t>delegate</a:t>
            </a:r>
            <a:r>
              <a:rPr lang="nl-BE" dirty="0"/>
              <a:t> functie worden alle ingevoegde </a:t>
            </a:r>
            <a:r>
              <a:rPr lang="nl-BE" dirty="0" err="1"/>
              <a:t>delegates</a:t>
            </a:r>
            <a:r>
              <a:rPr lang="nl-BE" dirty="0"/>
              <a:t> aangeroepen.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PrintClass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SuperPrintClass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cbDemo.DoSomeWork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Beide </a:t>
            </a:r>
            <a:r>
              <a:rPr lang="nl-N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callback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 functies worden aangeroepen</a:t>
            </a:r>
            <a:endParaRPr lang="nl-BE" sz="1600" dirty="0"/>
          </a:p>
          <a:p>
            <a:pPr lvl="1"/>
            <a:r>
              <a:rPr lang="nl-BE" dirty="0"/>
              <a:t>OPGEPAST! Indien de </a:t>
            </a:r>
            <a:r>
              <a:rPr lang="nl-BE" dirty="0" err="1"/>
              <a:t>delegate</a:t>
            </a:r>
            <a:r>
              <a:rPr lang="nl-BE" dirty="0"/>
              <a:t> een waarde teruggeeft zal enkel de waarde van de laatst aangeroepen </a:t>
            </a:r>
            <a:r>
              <a:rPr lang="nl-BE" dirty="0" err="1"/>
              <a:t>delegate</a:t>
            </a:r>
            <a:r>
              <a:rPr lang="nl-BE" dirty="0"/>
              <a:t> worden gebruikt. De rest van de </a:t>
            </a:r>
            <a:r>
              <a:rPr lang="nl-BE" dirty="0" err="1"/>
              <a:t>delegate</a:t>
            </a:r>
            <a:r>
              <a:rPr lang="nl-BE" dirty="0"/>
              <a:t> functies worden nog wel aangeroepen.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89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Inheritance = </a:t>
            </a:r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515600" cy="52496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klasse kan ‘overerven’ van andere klassen om zo hun functionaliteiten uit te breiden. Dit noemt men </a:t>
            </a:r>
            <a:r>
              <a:rPr lang="en-US" dirty="0"/>
              <a:t>inheritance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{…}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r>
              <a:rPr lang="nl-BE" dirty="0" err="1"/>
              <a:t>ChildClass</a:t>
            </a:r>
            <a:r>
              <a:rPr lang="nl-BE" dirty="0"/>
              <a:t> erft dus van </a:t>
            </a:r>
            <a:r>
              <a:rPr lang="nl-BE" dirty="0" err="1"/>
              <a:t>ParentClass</a:t>
            </a:r>
            <a:r>
              <a:rPr lang="nl-BE" dirty="0"/>
              <a:t>: </a:t>
            </a:r>
            <a:r>
              <a:rPr lang="nl-BE" dirty="0" err="1"/>
              <a:t>ChildClass</a:t>
            </a:r>
            <a:r>
              <a:rPr lang="nl-BE" dirty="0"/>
              <a:t> : </a:t>
            </a:r>
            <a:r>
              <a:rPr lang="en-US" b="1" dirty="0"/>
              <a:t>derived</a:t>
            </a:r>
            <a:r>
              <a:rPr lang="nl-BE" dirty="0"/>
              <a:t> class.</a:t>
            </a:r>
          </a:p>
          <a:p>
            <a:r>
              <a:rPr lang="nl-BE" dirty="0" err="1"/>
              <a:t>ChildClass</a:t>
            </a:r>
            <a:r>
              <a:rPr lang="nl-BE" dirty="0"/>
              <a:t> kan beschikken over alles wat de </a:t>
            </a:r>
            <a:r>
              <a:rPr lang="en-US" dirty="0"/>
              <a:t>parent</a:t>
            </a:r>
            <a:r>
              <a:rPr lang="nl-BE" dirty="0"/>
              <a:t> heeft en kan daarbovenop nog extra functionaliteiten toevoegen.</a:t>
            </a:r>
          </a:p>
          <a:p>
            <a:r>
              <a:rPr lang="nl-BE" dirty="0"/>
              <a:t>De private members van de </a:t>
            </a:r>
            <a:r>
              <a:rPr lang="nl-BE" dirty="0" err="1"/>
              <a:t>parent</a:t>
            </a:r>
            <a:r>
              <a:rPr lang="nl-BE" dirty="0"/>
              <a:t> class kunnen enkel door de </a:t>
            </a:r>
            <a:r>
              <a:rPr lang="nl-BE" dirty="0" err="1"/>
              <a:t>parent</a:t>
            </a:r>
            <a:r>
              <a:rPr lang="nl-BE" dirty="0"/>
              <a:t> gebruikt worden.</a:t>
            </a:r>
          </a:p>
          <a:p>
            <a:r>
              <a:rPr lang="nl-BE" dirty="0"/>
              <a:t>De ‘</a:t>
            </a:r>
            <a:r>
              <a:rPr lang="nl-BE" b="1" dirty="0" err="1"/>
              <a:t>protected</a:t>
            </a:r>
            <a:r>
              <a:rPr lang="nl-BE" dirty="0"/>
              <a:t>’ </a:t>
            </a:r>
            <a:r>
              <a:rPr lang="en-US" dirty="0"/>
              <a:t>access modifier </a:t>
            </a:r>
            <a:r>
              <a:rPr lang="nl-BE" dirty="0"/>
              <a:t>laat toe dat ook de </a:t>
            </a:r>
            <a:r>
              <a:rPr lang="en-US" dirty="0"/>
              <a:t>derived</a:t>
            </a:r>
            <a:r>
              <a:rPr lang="nl-BE" dirty="0"/>
              <a:t> classes die onderdelen kunnen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600" dirty="0"/>
              <a:t>Pas het personeelsbestand aan:</a:t>
            </a:r>
          </a:p>
          <a:p>
            <a:pPr lvl="1"/>
            <a:r>
              <a:rPr lang="nl-NL" sz="1300" dirty="0"/>
              <a:t>Zorg ervoor dat we de mogelijkheid hebben bij de personeelsbestandklasse om een </a:t>
            </a:r>
            <a:r>
              <a:rPr lang="nl-NL" sz="1300" dirty="0" err="1"/>
              <a:t>delegate</a:t>
            </a:r>
            <a:r>
              <a:rPr lang="nl-NL" sz="1300" dirty="0"/>
              <a:t> toe te voegen waar we een aangepaste tekst kunnen invoegen bij het maken van de contact tekst in de contacteer methode.</a:t>
            </a:r>
          </a:p>
          <a:p>
            <a:pPr lvl="1"/>
            <a:r>
              <a:rPr lang="nl-NL" sz="1300" dirty="0"/>
              <a:t>Maak een </a:t>
            </a:r>
            <a:r>
              <a:rPr lang="nl-NL" sz="1300" dirty="0" err="1"/>
              <a:t>custom</a:t>
            </a:r>
            <a:r>
              <a:rPr lang="nl-NL" sz="1300" dirty="0"/>
              <a:t> </a:t>
            </a:r>
            <a:r>
              <a:rPr lang="nl-NL" sz="1300" dirty="0" err="1"/>
              <a:t>delegate</a:t>
            </a:r>
            <a:r>
              <a:rPr lang="nl-NL" sz="1300" dirty="0"/>
              <a:t> die een stuk tekst toevoegt en druk die af in </a:t>
            </a:r>
            <a:r>
              <a:rPr lang="nl-NL" sz="1300"/>
              <a:t>de console.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350934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1" b="134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4800" b="1" dirty="0" err="1"/>
              <a:t>Generics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59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types of </a:t>
            </a:r>
            <a:r>
              <a:rPr lang="en-US" dirty="0"/>
              <a:t>Generics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3"/>
            <a:ext cx="10515600" cy="56914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04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53"/>
            <a:ext cx="10515600" cy="683664"/>
          </a:xfrm>
        </p:spPr>
        <p:txBody>
          <a:bodyPr>
            <a:normAutofit fontScale="90000"/>
          </a:bodyPr>
          <a:lstStyle/>
          <a:p>
            <a:r>
              <a:rPr lang="nl-BE" dirty="0"/>
              <a:t>Gebruik van ‘</a:t>
            </a:r>
            <a:r>
              <a:rPr lang="en-US" dirty="0"/>
              <a:t>generics</a:t>
            </a:r>
            <a:r>
              <a:rPr lang="nl-BE" dirty="0"/>
              <a:t>’ in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55476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functies.</a:t>
            </a:r>
          </a:p>
          <a:p>
            <a:r>
              <a:rPr lang="nl-BE" dirty="0"/>
              <a:t>We declareren net zoals bij een klasse de </a:t>
            </a:r>
            <a:r>
              <a:rPr lang="nl-BE" dirty="0" err="1"/>
              <a:t>generics</a:t>
            </a:r>
            <a:r>
              <a:rPr lang="nl-BE" dirty="0"/>
              <a:t> na de declaratie van de functie en kunnen dan generische parameters declareren:</a:t>
            </a:r>
            <a:endParaRPr lang="nl-BE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v1,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v2)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v1;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v1 = v2;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v2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r>
              <a:rPr lang="nl-BE" dirty="0"/>
              <a:t>Enkel functies kunnen generische types declareren, fields, </a:t>
            </a:r>
            <a:r>
              <a:rPr lang="nl-BE" dirty="0" err="1"/>
              <a:t>constructors</a:t>
            </a:r>
            <a:r>
              <a:rPr lang="nl-BE" dirty="0"/>
              <a:t>, operators, events,… kunnen dit niet maar ze kunnen generische types die op klas niveau zijn gedeclareerd wel gebruiken!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_items[_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}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666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709301"/>
          </a:xfrm>
        </p:spPr>
        <p:txBody>
          <a:bodyPr>
            <a:normAutofit/>
          </a:bodyPr>
          <a:lstStyle/>
          <a:p>
            <a:r>
              <a:rPr lang="nl-BE" dirty="0"/>
              <a:t>Generische types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691498"/>
          </a:xfrm>
        </p:spPr>
        <p:txBody>
          <a:bodyPr>
            <a:normAutofit/>
          </a:bodyPr>
          <a:lstStyle/>
          <a:p>
            <a:pPr>
              <a:tabLst>
                <a:tab pos="5521325" algn="l"/>
              </a:tabLst>
            </a:pPr>
            <a:r>
              <a:rPr lang="nl-BE" dirty="0" err="1"/>
              <a:t>Klasses</a:t>
            </a:r>
            <a:r>
              <a:rPr lang="nl-BE" dirty="0"/>
              <a:t> en functies kunnen meerdere generische types declareren.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Functies die meerdere generische types </a:t>
            </a:r>
            <a:r>
              <a:rPr lang="nl-BE" dirty="0" err="1"/>
              <a:t>overloaden</a:t>
            </a:r>
            <a:r>
              <a:rPr lang="nl-BE" dirty="0"/>
              <a:t> hebben dan ook een andere vorm dan functies met dezelfde naam die minder of geen types declareren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Default value van een generisch type kan niet </a:t>
            </a:r>
            <a:r>
              <a:rPr lang="nl-BE" dirty="0" err="1"/>
              <a:t>null</a:t>
            </a:r>
            <a:r>
              <a:rPr lang="nl-BE" dirty="0"/>
              <a:t> zijn aangezien we niet weten of het een value type is of een reference type.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Daarom gebruiken we de default() </a:t>
            </a:r>
            <a:r>
              <a:rPr lang="nl-BE" dirty="0" err="1"/>
              <a:t>keyword</a:t>
            </a:r>
            <a:endParaRPr lang="nl-BE" dirty="0"/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int = 0, ref types = null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We kunnen beperkingen opleggen aan het generisch type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where</a:t>
            </a:r>
            <a:r>
              <a:rPr lang="nl-BE" dirty="0"/>
              <a:t>. Dit noemen we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constraints</a:t>
            </a:r>
            <a:r>
              <a:rPr lang="nl-BE" dirty="0"/>
              <a:t>.</a:t>
            </a:r>
          </a:p>
          <a:p>
            <a:pPr lvl="1">
              <a:tabLst>
                <a:tab pos="5521325" algn="l"/>
              </a:tabLst>
            </a:pPr>
            <a:r>
              <a:rPr lang="nl-BE" dirty="0" err="1"/>
              <a:t>Constraints</a:t>
            </a:r>
            <a:r>
              <a:rPr lang="nl-BE" dirty="0"/>
              <a:t>: base-class, interface, class, </a:t>
            </a:r>
            <a:r>
              <a:rPr lang="nl-BE" dirty="0" err="1"/>
              <a:t>struct</a:t>
            </a:r>
            <a:r>
              <a:rPr lang="nl-BE" dirty="0"/>
              <a:t>, new()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7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b="76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4800" b="1" dirty="0"/>
              <a:t>Meer geavanceerde topics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97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Boxing</a:t>
            </a:r>
            <a:r>
              <a:rPr lang="nl-BE" dirty="0"/>
              <a:t> en </a:t>
            </a:r>
            <a:r>
              <a:rPr lang="en-US" dirty="0"/>
              <a:t>Unboxing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Omdat elk type, ook value types, overgeërfd zijn van Object kunnen we dit gebruiken om een value type om te zetten naar een reference type. Dit noemen we </a:t>
            </a:r>
            <a:r>
              <a:rPr lang="nl-BE" b="1" dirty="0" err="1"/>
              <a:t>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3;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num; 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</a:t>
            </a:r>
            <a:endParaRPr lang="nl-BE" sz="1600" dirty="0"/>
          </a:p>
          <a:p>
            <a:r>
              <a:rPr lang="nl-BE" dirty="0"/>
              <a:t>Indien we later dit object terug willen overzetten naar zijn oorspronkelijk type doen we dit met een cast. Dit noemen we </a:t>
            </a:r>
            <a:r>
              <a:rPr lang="nl-BE" b="1" dirty="0" err="1"/>
              <a:t>unboxing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box int into a reference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)x;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//unbox the reference type into a value type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66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Als een value type niet bestaat dan is het standaard niet mogelijk om dit type een ongedefinieerd waarde te geven.</a:t>
            </a:r>
          </a:p>
          <a:p>
            <a:r>
              <a:rPr lang="nl-BE" dirty="0"/>
              <a:t>In reference types kunnen we de waarde </a:t>
            </a:r>
            <a:r>
              <a:rPr lang="nl-BE" dirty="0" err="1"/>
              <a:t>null</a:t>
            </a:r>
            <a:r>
              <a:rPr lang="nl-BE" dirty="0"/>
              <a:t> toekennen.</a:t>
            </a:r>
          </a:p>
          <a:p>
            <a:r>
              <a:rPr lang="nl-BE" dirty="0"/>
              <a:t>We kunnen dit bewerkstelligen door de waarden te boxen en te </a:t>
            </a:r>
            <a:r>
              <a:rPr lang="nl-BE" dirty="0" err="1"/>
              <a:t>unboxen</a:t>
            </a:r>
            <a:r>
              <a:rPr lang="nl-BE" dirty="0"/>
              <a:t>. Dit heeft als nadeel dat het werken met deze variabelen zeer omslachtig wordt.</a:t>
            </a:r>
          </a:p>
          <a:p>
            <a:r>
              <a:rPr lang="nl-BE" dirty="0"/>
              <a:t>Daarom kunnen we in C# een value type ‘</a:t>
            </a:r>
            <a:r>
              <a:rPr lang="en-US" b="1" dirty="0"/>
              <a:t>nullable</a:t>
            </a:r>
            <a:r>
              <a:rPr lang="nl-BE" dirty="0"/>
              <a:t>’ maken door er een </a:t>
            </a:r>
            <a:r>
              <a:rPr lang="nl-BE" b="1" dirty="0"/>
              <a:t>?</a:t>
            </a:r>
            <a:r>
              <a:rPr lang="nl-BE" dirty="0"/>
              <a:t> voor te plaatsen: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a = 3; </a:t>
            </a:r>
          </a:p>
          <a:p>
            <a:pPr marL="914400" lvl="2" indent="0">
              <a:buNone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6187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</a:t>
            </a:r>
            <a:r>
              <a:rPr lang="nl-BE" dirty="0" err="1"/>
              <a:t>nullable</a:t>
            </a:r>
            <a:r>
              <a:rPr lang="nl-BE" dirty="0"/>
              <a:t>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Conversie: </a:t>
            </a:r>
          </a:p>
          <a:p>
            <a:pPr lvl="1"/>
            <a:r>
              <a:rPr lang="nl-BE" dirty="0"/>
              <a:t>van value naar reference 	=&gt; impliciet </a:t>
            </a:r>
          </a:p>
          <a:p>
            <a:pPr lvl="1"/>
            <a:r>
              <a:rPr lang="nl-BE" dirty="0"/>
              <a:t>van reference naar value 	=&gt; expliciet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6;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  <a:endParaRPr lang="nl-BE" sz="1600" dirty="0"/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2400" dirty="0"/>
              <a:t>Maar opgepast als de </a:t>
            </a:r>
            <a:r>
              <a:rPr lang="nl-BE" sz="2400" dirty="0" err="1"/>
              <a:t>nullable</a:t>
            </a:r>
            <a:r>
              <a:rPr lang="nl-BE" sz="2400" dirty="0"/>
              <a:t> variabele nog </a:t>
            </a:r>
            <a:r>
              <a:rPr lang="nl-BE" sz="2400" dirty="0" err="1"/>
              <a:t>null</a:t>
            </a:r>
            <a:r>
              <a:rPr lang="nl-BE" sz="2400" dirty="0"/>
              <a:t> blijkt te zijn dan krijgen we een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exception</a:t>
            </a:r>
            <a:r>
              <a:rPr lang="nl-BE" sz="2400" dirty="0"/>
              <a:t> 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System.InvalidOperationException</a:t>
            </a:r>
            <a:endParaRPr lang="nl-BE" sz="1600" b="1" dirty="0"/>
          </a:p>
          <a:p>
            <a:r>
              <a:rPr lang="nl-BE" dirty="0"/>
              <a:t>Om te controleren of het type een waarde bevat kunnen we de </a:t>
            </a:r>
            <a:r>
              <a:rPr lang="nl-BE" b="1" dirty="0" err="1"/>
              <a:t>HasValue</a:t>
            </a:r>
            <a:r>
              <a:rPr lang="nl-BE" dirty="0"/>
              <a:t> property gebruiken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a.HasValue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 : 0;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5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572569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</a:t>
            </a:r>
            <a:r>
              <a:rPr lang="nl-BE" dirty="0" err="1"/>
              <a:t>delegate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031"/>
            <a:ext cx="10515600" cy="592650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</a:t>
            </a:r>
            <a:r>
              <a:rPr lang="nl-BE" dirty="0" err="1"/>
              <a:t>delegates</a:t>
            </a:r>
            <a:r>
              <a:rPr lang="nl-BE" dirty="0"/>
              <a:t>.</a:t>
            </a:r>
          </a:p>
          <a:p>
            <a:r>
              <a:rPr lang="nl-BE" dirty="0"/>
              <a:t>Dit geeft de mogelijkheid om een </a:t>
            </a:r>
            <a:r>
              <a:rPr lang="nl-BE" dirty="0" err="1"/>
              <a:t>delegate</a:t>
            </a:r>
            <a:r>
              <a:rPr lang="nl-BE" dirty="0"/>
              <a:t> functie te maken die kan gelden voor elk type.</a:t>
            </a:r>
          </a:p>
          <a:p>
            <a:pPr marL="914400" lvl="2" indent="0">
              <a:buNone/>
            </a:pP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de-DE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IsGreatherThen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&gt;(T t1,T t2);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IsGreatherThen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t2)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(t1,t2) &lt;0 ? t1 : t2;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6D23E-E97E-4400-B038-15814690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/>
          <a:stretch/>
        </p:blipFill>
        <p:spPr>
          <a:xfrm>
            <a:off x="3990127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84" y="271819"/>
            <a:ext cx="3651467" cy="1676603"/>
          </a:xfrm>
        </p:spPr>
        <p:txBody>
          <a:bodyPr>
            <a:normAutofit/>
          </a:bodyPr>
          <a:lstStyle/>
          <a:p>
            <a:pPr algn="ctr"/>
            <a:r>
              <a:rPr lang="nl-BE" b="1" dirty="0"/>
              <a:t>Overerving</a:t>
            </a:r>
            <a:r>
              <a:rPr lang="en-US" b="1" dirty="0"/>
              <a:t> =&gt; Inheritance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743484"/>
          </a:xfrm>
        </p:spPr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Func</a:t>
            </a:r>
            <a:r>
              <a:rPr lang="nl-BE" dirty="0"/>
              <a:t>’ en ‘Action’ </a:t>
            </a:r>
            <a:r>
              <a:rPr lang="nl-BE" dirty="0" err="1"/>
              <a:t>delegates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076770"/>
            <a:ext cx="11485548" cy="5533401"/>
          </a:xfrm>
        </p:spPr>
        <p:txBody>
          <a:bodyPr>
            <a:normAutofit/>
          </a:bodyPr>
          <a:lstStyle/>
          <a:p>
            <a:r>
              <a:rPr lang="nl-BE" dirty="0"/>
              <a:t>In de .Net System </a:t>
            </a:r>
            <a:r>
              <a:rPr lang="nl-BE" dirty="0" err="1"/>
              <a:t>namespace</a:t>
            </a:r>
            <a:r>
              <a:rPr lang="nl-BE" dirty="0"/>
              <a:t> zijn een set van generische </a:t>
            </a:r>
            <a:r>
              <a:rPr lang="nl-BE" dirty="0" err="1"/>
              <a:t>delegates</a:t>
            </a:r>
            <a:r>
              <a:rPr lang="nl-BE" dirty="0"/>
              <a:t> gespecifieerd die bijna elke vorm van functies kunnen aannemen.</a:t>
            </a:r>
          </a:p>
          <a:p>
            <a:pPr marL="914400" lvl="2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nl-BE" sz="1600" dirty="0"/>
              <a:t>…</a:t>
            </a:r>
            <a:endParaRPr lang="nl-BE" dirty="0"/>
          </a:p>
          <a:p>
            <a:r>
              <a:rPr lang="nl-BE" dirty="0"/>
              <a:t>Deze </a:t>
            </a:r>
            <a:r>
              <a:rPr lang="nl-BE" dirty="0" err="1"/>
              <a:t>delegates</a:t>
            </a:r>
            <a:r>
              <a:rPr lang="nl-BE" dirty="0"/>
              <a:t> zijn beperkt doordat ze </a:t>
            </a:r>
            <a:r>
              <a:rPr lang="nl-BE" b="1" dirty="0"/>
              <a:t>geen ref </a:t>
            </a:r>
            <a:r>
              <a:rPr lang="nl-BE" dirty="0"/>
              <a:t>of </a:t>
            </a:r>
            <a:r>
              <a:rPr lang="nl-BE" b="1" dirty="0"/>
              <a:t>out</a:t>
            </a:r>
            <a:r>
              <a:rPr lang="nl-BE" dirty="0"/>
              <a:t> </a:t>
            </a:r>
            <a:r>
              <a:rPr lang="nl-BE" b="1" dirty="0"/>
              <a:t>parameters</a:t>
            </a:r>
            <a:r>
              <a:rPr lang="nl-BE" dirty="0"/>
              <a:t> aanvaarden.</a:t>
            </a:r>
          </a:p>
          <a:p>
            <a:r>
              <a:rPr lang="nl-BE" dirty="0"/>
              <a:t>Omdat we generische functies kunnen </a:t>
            </a:r>
            <a:r>
              <a:rPr lang="nl-BE" dirty="0" err="1"/>
              <a:t>overloaden</a:t>
            </a:r>
            <a:r>
              <a:rPr lang="nl-BE" dirty="0"/>
              <a:t> kunnen </a:t>
            </a:r>
            <a:r>
              <a:rPr lang="nl-BE" dirty="0" err="1"/>
              <a:t>Func</a:t>
            </a:r>
            <a:r>
              <a:rPr lang="nl-BE" dirty="0"/>
              <a:t> en Action gebruikt worden tot 16 parameters.</a:t>
            </a:r>
          </a:p>
          <a:p>
            <a:r>
              <a:rPr lang="nl-BE" dirty="0"/>
              <a:t>De in- en </a:t>
            </a:r>
            <a:r>
              <a:rPr lang="nl-BE" dirty="0" err="1"/>
              <a:t>outkeywords</a:t>
            </a:r>
            <a:r>
              <a:rPr lang="nl-BE" dirty="0"/>
              <a:t> kunnen gebruikt worden om aan te duiden dat het enkel gaat om input of output </a:t>
            </a:r>
            <a:r>
              <a:rPr lang="nl-BE" dirty="0" err="1"/>
              <a:t>generics</a:t>
            </a:r>
            <a:r>
              <a:rPr lang="nl-BE" dirty="0"/>
              <a:t>. Dit noemen we </a:t>
            </a:r>
            <a:r>
              <a:rPr lang="nl-BE" b="1" dirty="0"/>
              <a:t>parameter </a:t>
            </a:r>
            <a:r>
              <a:rPr lang="nl-BE" b="1" dirty="0" err="1"/>
              <a:t>variance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472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Gebruik van ‘</a:t>
            </a:r>
            <a:r>
              <a:rPr lang="nl-BE" dirty="0" err="1"/>
              <a:t>Func</a:t>
            </a:r>
            <a:r>
              <a:rPr lang="nl-BE" dirty="0"/>
              <a:t>’ en ‘Action’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3" y="1275126"/>
            <a:ext cx="11759013" cy="5092117"/>
          </a:xfrm>
        </p:spPr>
        <p:txBody>
          <a:bodyPr>
            <a:normAutofit/>
          </a:bodyPr>
          <a:lstStyle/>
          <a:p>
            <a:r>
              <a:rPr lang="nl-BE" dirty="0" err="1"/>
              <a:t>Func</a:t>
            </a:r>
            <a:r>
              <a:rPr lang="nl-BE" dirty="0"/>
              <a:t> en Action </a:t>
            </a:r>
            <a:r>
              <a:rPr lang="nl-BE" dirty="0" err="1"/>
              <a:t>delegates</a:t>
            </a:r>
            <a:r>
              <a:rPr lang="nl-BE" dirty="0"/>
              <a:t> zijn een standaard oplossing en kunnen vaak gebruikt worden </a:t>
            </a:r>
            <a:r>
              <a:rPr lang="nl-BE" dirty="0" err="1"/>
              <a:t>ipv</a:t>
            </a:r>
            <a:r>
              <a:rPr lang="nl-BE" dirty="0"/>
              <a:t> eigen </a:t>
            </a:r>
            <a:r>
              <a:rPr lang="nl-BE" dirty="0" err="1"/>
              <a:t>delegates</a:t>
            </a:r>
            <a:r>
              <a:rPr lang="nl-BE" dirty="0"/>
              <a:t> te declareren.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Ze worden ook gebruikt door de nieuwe functies van het framework (na de introductie van </a:t>
            </a:r>
            <a:r>
              <a:rPr lang="nl-BE" dirty="0" err="1"/>
              <a:t>Generics</a:t>
            </a:r>
            <a:r>
              <a:rPr lang="nl-BE" dirty="0"/>
              <a:t>) zoals LINQ en in </a:t>
            </a:r>
            <a:r>
              <a:rPr lang="nl-BE" dirty="0" err="1"/>
              <a:t>Lambda</a:t>
            </a:r>
            <a:r>
              <a:rPr lang="nl-BE" dirty="0"/>
              <a:t> expressies.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s,outStr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56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Met extension </a:t>
            </a:r>
            <a:r>
              <a:rPr lang="nl-BE" dirty="0" err="1"/>
              <a:t>methods</a:t>
            </a:r>
            <a:r>
              <a:rPr lang="nl-BE" dirty="0"/>
              <a:t> kunnen we bestaande types uitbreiden met nieuwe functies zonder het originele type te wijzigen.</a:t>
            </a:r>
          </a:p>
          <a:p>
            <a:r>
              <a:rPr lang="nl-BE" dirty="0"/>
              <a:t>Opbouw van een extension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extension </a:t>
            </a:r>
            <a:r>
              <a:rPr lang="nl-BE" dirty="0" err="1"/>
              <a:t>method</a:t>
            </a:r>
            <a:r>
              <a:rPr lang="nl-BE" dirty="0"/>
              <a:t> moet altijd een </a:t>
            </a:r>
            <a:r>
              <a:rPr lang="nl-BE" b="1" dirty="0"/>
              <a:t>statische functie</a:t>
            </a:r>
            <a:r>
              <a:rPr lang="nl-BE" dirty="0"/>
              <a:t> zijn.</a:t>
            </a:r>
          </a:p>
          <a:p>
            <a:pPr lvl="1"/>
            <a:r>
              <a:rPr lang="nl-BE" dirty="0"/>
              <a:t>Het moet ook </a:t>
            </a:r>
            <a:r>
              <a:rPr lang="nl-BE" b="1" dirty="0"/>
              <a:t>gedeclareerd</a:t>
            </a:r>
            <a:r>
              <a:rPr lang="nl-BE" dirty="0"/>
              <a:t> worden </a:t>
            </a:r>
            <a:r>
              <a:rPr lang="nl-BE" b="1" dirty="0"/>
              <a:t>in</a:t>
            </a:r>
            <a:r>
              <a:rPr lang="nl-BE" dirty="0"/>
              <a:t> een </a:t>
            </a:r>
            <a:r>
              <a:rPr lang="nl-BE" b="1" dirty="0"/>
              <a:t>statische klasse.</a:t>
            </a:r>
          </a:p>
          <a:p>
            <a:pPr lvl="1"/>
            <a:r>
              <a:rPr lang="nl-BE" dirty="0"/>
              <a:t>De eerste parameter moet het type zijn dat wordt uitgebreid en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this</a:t>
            </a:r>
            <a:r>
              <a:rPr lang="nl-BE" dirty="0"/>
              <a:t> gedecoreerd worden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Leeg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71412"/>
            <a:ext cx="10478845" cy="39266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sz="2200" dirty="0"/>
              <a:t>Maak een </a:t>
            </a:r>
            <a:r>
              <a:rPr lang="nl-BE" sz="2200" dirty="0" err="1"/>
              <a:t>Utils</a:t>
            </a:r>
            <a:r>
              <a:rPr lang="nl-BE" sz="2200" dirty="0"/>
              <a:t> of Gereedschap klas aan waarin je volgende </a:t>
            </a:r>
            <a:r>
              <a:rPr lang="nl-BE" sz="2200" b="1" dirty="0"/>
              <a:t>extension</a:t>
            </a:r>
            <a:r>
              <a:rPr lang="nl-BE" sz="2200" dirty="0"/>
              <a:t> </a:t>
            </a:r>
            <a:r>
              <a:rPr lang="nl-BE" sz="2200" dirty="0" err="1"/>
              <a:t>methods</a:t>
            </a:r>
            <a:r>
              <a:rPr lang="nl-BE" sz="2200" dirty="0"/>
              <a:t> maakt:</a:t>
            </a:r>
          </a:p>
          <a:p>
            <a:pPr lvl="1"/>
            <a:r>
              <a:rPr lang="nl-BE" sz="2200" dirty="0"/>
              <a:t>Controleren of een array niet </a:t>
            </a:r>
            <a:r>
              <a:rPr lang="nl-BE" sz="2200" dirty="0" err="1"/>
              <a:t>null</a:t>
            </a:r>
            <a:r>
              <a:rPr lang="nl-BE" sz="2200" dirty="0"/>
              <a:t> of leeg is.</a:t>
            </a:r>
          </a:p>
          <a:p>
            <a:pPr lvl="1"/>
            <a:r>
              <a:rPr lang="nl-BE" sz="2200" dirty="0"/>
              <a:t>Controleert of een string niet </a:t>
            </a:r>
            <a:r>
              <a:rPr lang="nl-BE" sz="2200" dirty="0" err="1"/>
              <a:t>null</a:t>
            </a:r>
            <a:r>
              <a:rPr lang="nl-BE" sz="2200" dirty="0"/>
              <a:t> of leeg is.</a:t>
            </a:r>
          </a:p>
          <a:p>
            <a:pPr lvl="2"/>
            <a:r>
              <a:rPr lang="nl-BE" sz="2200" dirty="0"/>
              <a:t>Geef beide functies dezelfde naam</a:t>
            </a:r>
          </a:p>
          <a:p>
            <a:pPr lvl="1"/>
            <a:r>
              <a:rPr lang="nl-BE" sz="2200" dirty="0"/>
              <a:t>Die ervoor zorgt dat de eerste letter van een string een hoofdletter is.</a:t>
            </a:r>
          </a:p>
          <a:p>
            <a:pPr lvl="1"/>
            <a:endParaRPr lang="nl-BE" sz="2200" dirty="0"/>
          </a:p>
          <a:p>
            <a:pPr marL="514350" indent="-514350">
              <a:buFont typeface="+mj-lt"/>
              <a:buAutoNum type="arabicPeriod"/>
            </a:pPr>
            <a:r>
              <a:rPr lang="nl-BE" sz="2200" dirty="0"/>
              <a:t>Maak een CLI functie aan waarin je tracht een int om te zetten naar een string.</a:t>
            </a:r>
          </a:p>
          <a:p>
            <a:pPr lvl="1"/>
            <a:r>
              <a:rPr lang="nl-BE" sz="2200" dirty="0"/>
              <a:t>Gebruik hiervoor enkel de </a:t>
            </a:r>
            <a:r>
              <a:rPr lang="nl-BE" sz="2200" b="1" dirty="0" err="1"/>
              <a:t>Parse</a:t>
            </a:r>
            <a:r>
              <a:rPr lang="nl-BE" sz="2200" dirty="0"/>
              <a:t> functie.</a:t>
            </a:r>
          </a:p>
          <a:p>
            <a:pPr lvl="1"/>
            <a:r>
              <a:rPr lang="nl-BE" sz="2200" dirty="0"/>
              <a:t>Gebruik ook een </a:t>
            </a:r>
            <a:r>
              <a:rPr lang="nl-BE" sz="2200" dirty="0" err="1"/>
              <a:t>try</a:t>
            </a:r>
            <a:r>
              <a:rPr lang="nl-BE" sz="2200" dirty="0"/>
              <a:t> – catch blok en geef de boodschap van de </a:t>
            </a:r>
            <a:r>
              <a:rPr lang="nl-BE" sz="2200" dirty="0" err="1"/>
              <a:t>Exception</a:t>
            </a:r>
            <a:r>
              <a:rPr lang="nl-BE" sz="2200" dirty="0"/>
              <a:t> weer op het scherm wanneer de </a:t>
            </a:r>
            <a:r>
              <a:rPr lang="nl-BE" sz="2200" dirty="0" err="1"/>
              <a:t>parse</a:t>
            </a:r>
            <a:r>
              <a:rPr lang="nl-BE" sz="2200" dirty="0"/>
              <a:t> faalt samen met de relevante informatie zoals stack </a:t>
            </a:r>
            <a:r>
              <a:rPr lang="nl-BE" sz="2200" dirty="0" err="1"/>
              <a:t>trace</a:t>
            </a:r>
            <a:r>
              <a:rPr lang="nl-B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29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348B-0CE4-4008-9943-B666721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9" y="365125"/>
            <a:ext cx="11308977" cy="788557"/>
          </a:xfrm>
        </p:spPr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EB5B-25F4-4CB4-BEAB-C2D234A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29" y="1398494"/>
            <a:ext cx="11308977" cy="4957855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81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460915" cy="4070045"/>
          </a:xfrm>
        </p:spPr>
        <p:txBody>
          <a:bodyPr>
            <a:normAutofit/>
          </a:bodyPr>
          <a:lstStyle/>
          <a:p>
            <a:pPr lvl="1"/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19792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Upcast</a:t>
            </a:r>
            <a:r>
              <a:rPr lang="nl-BE" dirty="0"/>
              <a:t> en 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29"/>
            <a:ext cx="10515600" cy="5472129"/>
          </a:xfrm>
        </p:spPr>
        <p:txBody>
          <a:bodyPr>
            <a:normAutofit/>
          </a:bodyPr>
          <a:lstStyle/>
          <a:p>
            <a:r>
              <a:rPr lang="nl-BE" dirty="0"/>
              <a:t>Impliciet </a:t>
            </a:r>
            <a:r>
              <a:rPr lang="nl-BE" dirty="0" err="1"/>
              <a:t>upcast</a:t>
            </a:r>
            <a:r>
              <a:rPr lang="nl-BE" dirty="0"/>
              <a:t> naar een base class referentie</a:t>
            </a:r>
          </a:p>
          <a:p>
            <a:r>
              <a:rPr lang="nl-BE" dirty="0"/>
              <a:t>Expliciet downcast naar een </a:t>
            </a:r>
            <a:r>
              <a:rPr lang="nl-BE" dirty="0" err="1"/>
              <a:t>subclass</a:t>
            </a:r>
            <a:r>
              <a:rPr lang="nl-BE" dirty="0"/>
              <a:t> referentie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downcast : NOT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downcast: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451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42"/>
            <a:ext cx="10515600" cy="514863"/>
          </a:xfrm>
        </p:spPr>
        <p:txBody>
          <a:bodyPr>
            <a:normAutofit fontScale="90000"/>
          </a:bodyPr>
          <a:lstStyle/>
          <a:p>
            <a:r>
              <a:rPr lang="nl-BE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877"/>
            <a:ext cx="10515600" cy="5700582"/>
          </a:xfrm>
        </p:spPr>
        <p:txBody>
          <a:bodyPr>
            <a:normAutofit/>
          </a:bodyPr>
          <a:lstStyle/>
          <a:p>
            <a:r>
              <a:rPr lang="nl-BE" dirty="0"/>
              <a:t>Indien een expliciete cast faalt, wordt er een </a:t>
            </a:r>
            <a:r>
              <a:rPr lang="nl-BE" dirty="0" err="1"/>
              <a:t>InvalidCastException</a:t>
            </a:r>
            <a:r>
              <a:rPr lang="nl-BE" dirty="0"/>
              <a:t> geworpen.</a:t>
            </a:r>
          </a:p>
          <a:p>
            <a:r>
              <a:rPr lang="nl-BE" dirty="0"/>
              <a:t>Om veilige cast uit te voeren:</a:t>
            </a:r>
          </a:p>
          <a:p>
            <a:pPr lvl="1"/>
            <a:r>
              <a:rPr lang="nl-BE" dirty="0"/>
              <a:t>We kunnen een expliciete cast uitvoeren met de ‘</a:t>
            </a:r>
            <a:r>
              <a:rPr lang="nl-BE" b="1" dirty="0"/>
              <a:t>as</a:t>
            </a:r>
            <a:r>
              <a:rPr lang="nl-BE" dirty="0"/>
              <a:t>’ operator. Indien de cast </a:t>
            </a:r>
            <a:r>
              <a:rPr lang="nl-BE" b="1" dirty="0"/>
              <a:t>faalt,</a:t>
            </a:r>
            <a:r>
              <a:rPr lang="nl-BE" dirty="0"/>
              <a:t> wordt er een </a:t>
            </a:r>
            <a:r>
              <a:rPr lang="nl-BE" b="1" dirty="0" err="1"/>
              <a:t>null</a:t>
            </a:r>
            <a:r>
              <a:rPr lang="nl-BE" dirty="0"/>
              <a:t> reference teruggegeven i.p.v. een </a:t>
            </a:r>
            <a:r>
              <a:rPr lang="nl-BE" dirty="0" err="1"/>
              <a:t>exception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Eerst </a:t>
            </a:r>
            <a:r>
              <a:rPr lang="nl-BE" b="1" dirty="0"/>
              <a:t>testen</a:t>
            </a:r>
            <a:r>
              <a:rPr lang="nl-BE" dirty="0"/>
              <a:t> of het object van het juiste type is overgeërfd met de ‘</a:t>
            </a:r>
            <a:r>
              <a:rPr lang="nl-BE" b="1" dirty="0"/>
              <a:t>is</a:t>
            </a:r>
            <a:r>
              <a:rPr lang="nl-BE" dirty="0"/>
              <a:t>’ operator.</a:t>
            </a:r>
          </a:p>
          <a:p>
            <a:pPr lvl="1"/>
            <a:r>
              <a:rPr lang="nl-BE" dirty="0"/>
              <a:t>Vanaf C# 7 kunnen we de ‘</a:t>
            </a:r>
            <a:r>
              <a:rPr lang="nl-BE" b="1" dirty="0"/>
              <a:t>is</a:t>
            </a:r>
            <a:r>
              <a:rPr lang="nl-BE" dirty="0"/>
              <a:t>’ operator combineren met een cast.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E26AC-1D52-4E1E-B33F-4B1347FB1010}"/>
              </a:ext>
            </a:extLst>
          </p:cNvPr>
          <p:cNvSpPr txBox="1"/>
          <p:nvPr/>
        </p:nvSpPr>
        <p:spPr>
          <a:xfrm>
            <a:off x="1138423" y="4259507"/>
            <a:ext cx="9549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E883-F6E6-473D-B252-76F51B70F10E}"/>
              </a:ext>
            </a:extLst>
          </p:cNvPr>
          <p:cNvSpPr txBox="1"/>
          <p:nvPr/>
        </p:nvSpPr>
        <p:spPr>
          <a:xfrm>
            <a:off x="1138423" y="4259508"/>
            <a:ext cx="9549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 cl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cl.clientID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AD6F-FAEE-4A57-BA54-0FD623EE6656}"/>
              </a:ext>
            </a:extLst>
          </p:cNvPr>
          <p:cNvSpPr txBox="1"/>
          <p:nvPr/>
        </p:nvSpPr>
        <p:spPr>
          <a:xfrm>
            <a:off x="1145878" y="4259506"/>
            <a:ext cx="9549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NL" sz="1700" dirty="0"/>
          </a:p>
          <a:p>
            <a:endParaRPr lang="nl-BE" sz="17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4634BF2-C9E4-125C-08F7-A2B646434905}"/>
              </a:ext>
            </a:extLst>
          </p:cNvPr>
          <p:cNvSpPr txBox="1">
            <a:spLocks/>
          </p:cNvSpPr>
          <p:nvPr/>
        </p:nvSpPr>
        <p:spPr>
          <a:xfrm>
            <a:off x="807720" y="2796918"/>
            <a:ext cx="9761668" cy="369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00" dirty="0"/>
              <a:t>Gebruik de werknemers oefening.</a:t>
            </a:r>
          </a:p>
          <a:p>
            <a:r>
              <a:rPr lang="nl-BE" sz="1800" b="1" dirty="0"/>
              <a:t>Hernoem</a:t>
            </a:r>
            <a:r>
              <a:rPr lang="nl-BE" sz="1800" dirty="0"/>
              <a:t> werknemersbestand naar </a:t>
            </a:r>
            <a:r>
              <a:rPr lang="nl-BE" sz="1800" b="1" dirty="0"/>
              <a:t>personenbestand</a:t>
            </a:r>
            <a:r>
              <a:rPr lang="nl-BE" sz="1800" dirty="0"/>
              <a:t>.</a:t>
            </a:r>
          </a:p>
          <a:p>
            <a:r>
              <a:rPr lang="nl-BE" sz="1800" dirty="0"/>
              <a:t>Zorg dat er in dit personenbestand ook </a:t>
            </a:r>
            <a:r>
              <a:rPr lang="nl-BE" sz="1800" b="1" dirty="0"/>
              <a:t>klanten</a:t>
            </a:r>
            <a:r>
              <a:rPr lang="nl-BE" sz="1800" dirty="0"/>
              <a:t> kunnen opgenomen worden </a:t>
            </a:r>
            <a:r>
              <a:rPr lang="nl-BE" sz="1800" b="1" dirty="0"/>
              <a:t>IN DEZELFDE LIJST</a:t>
            </a:r>
            <a:r>
              <a:rPr lang="nl-BE" sz="1800" dirty="0"/>
              <a:t>!</a:t>
            </a:r>
          </a:p>
          <a:p>
            <a:r>
              <a:rPr lang="nl-BE" sz="1800" b="1" dirty="0"/>
              <a:t>Enkel</a:t>
            </a:r>
            <a:r>
              <a:rPr lang="nl-BE" sz="1800" dirty="0"/>
              <a:t> </a:t>
            </a:r>
            <a:r>
              <a:rPr lang="nl-BE" sz="1800" b="1" dirty="0"/>
              <a:t>werknemers</a:t>
            </a:r>
            <a:r>
              <a:rPr lang="nl-BE" sz="1800" dirty="0"/>
              <a:t> kunnen </a:t>
            </a:r>
            <a:r>
              <a:rPr lang="nl-BE" sz="1800" b="1" dirty="0"/>
              <a:t>in-dienst </a:t>
            </a:r>
            <a:r>
              <a:rPr lang="nl-BE" sz="1800" dirty="0"/>
              <a:t>genomen worden, dit moet ook in de klassen duidelijk zijn.</a:t>
            </a:r>
          </a:p>
          <a:p>
            <a:r>
              <a:rPr lang="nl-BE" sz="1800" b="1" dirty="0"/>
              <a:t>Klanten</a:t>
            </a:r>
            <a:r>
              <a:rPr lang="nl-BE" sz="1800" dirty="0"/>
              <a:t> krijgen een </a:t>
            </a:r>
            <a:r>
              <a:rPr lang="nl-BE" sz="1800" b="1" dirty="0"/>
              <a:t>kortingsschaal</a:t>
            </a:r>
            <a:r>
              <a:rPr lang="nl-BE" sz="1800" dirty="0"/>
              <a:t> toegekend.</a:t>
            </a:r>
          </a:p>
          <a:p>
            <a:r>
              <a:rPr lang="nl-BE" sz="1800" dirty="0"/>
              <a:t>Maak het mogelijk om naast de volledige lijst ook de </a:t>
            </a:r>
            <a:r>
              <a:rPr lang="nl-BE" sz="1800" b="1" dirty="0"/>
              <a:t>werknemers</a:t>
            </a:r>
            <a:r>
              <a:rPr lang="nl-BE" sz="1800" dirty="0"/>
              <a:t> en de </a:t>
            </a:r>
            <a:r>
              <a:rPr lang="nl-BE" sz="1800" b="1" dirty="0"/>
              <a:t>klanten</a:t>
            </a:r>
            <a:r>
              <a:rPr lang="nl-BE" sz="1800" dirty="0"/>
              <a:t> </a:t>
            </a:r>
            <a:r>
              <a:rPr lang="nl-BE" sz="1800" b="1" dirty="0"/>
              <a:t>op te vragen</a:t>
            </a:r>
            <a:r>
              <a:rPr lang="nl-BE" sz="1800" dirty="0"/>
              <a:t>.</a:t>
            </a:r>
          </a:p>
          <a:p>
            <a:r>
              <a:rPr lang="nl-BE" sz="1800" dirty="0"/>
              <a:t>We moeten zowel klanten als werknemers kunnen toevoegen.</a:t>
            </a:r>
          </a:p>
          <a:p>
            <a:r>
              <a:rPr lang="nl-BE" sz="1800" dirty="0"/>
              <a:t>Voeg een </a:t>
            </a:r>
            <a:r>
              <a:rPr lang="nl-BE" sz="1800" b="1" dirty="0"/>
              <a:t>functie</a:t>
            </a:r>
            <a:r>
              <a:rPr lang="nl-BE" sz="1800" dirty="0"/>
              <a:t> ‘</a:t>
            </a:r>
            <a:r>
              <a:rPr lang="nl-BE" sz="1800" b="1" dirty="0"/>
              <a:t>Contacteer</a:t>
            </a:r>
            <a:r>
              <a:rPr lang="nl-BE" sz="1800" dirty="0"/>
              <a:t>’ toe waar we een </a:t>
            </a:r>
            <a:r>
              <a:rPr lang="nl-BE" sz="1800" b="1" dirty="0"/>
              <a:t>boodschap</a:t>
            </a:r>
            <a:r>
              <a:rPr lang="nl-BE" sz="1800" dirty="0"/>
              <a:t> en onze </a:t>
            </a:r>
            <a:r>
              <a:rPr lang="nl-BE" sz="1800" b="1" dirty="0"/>
              <a:t>naam + titel (optioneel) </a:t>
            </a:r>
            <a:r>
              <a:rPr lang="nl-BE" sz="1800" dirty="0"/>
              <a:t>kunnen </a:t>
            </a:r>
            <a:r>
              <a:rPr lang="nl-BE" sz="1800" b="1" dirty="0"/>
              <a:t>meegeven</a:t>
            </a:r>
            <a:r>
              <a:rPr lang="nl-BE" sz="1800" dirty="0"/>
              <a:t> en die een boodschap genereert.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15503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8" b="164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/>
              <a:t>Polymorfisme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25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Polymorfisme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0DD439-1C9A-49DF-BA01-6B21ECC8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347788"/>
            <a:ext cx="5431768" cy="48291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42C77-AFD3-4ADF-B3F4-299E6269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69" y="1347107"/>
            <a:ext cx="1475415" cy="1874176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CDFBF8-E752-4EB0-BAC3-BB4D4943E069}"/>
              </a:ext>
            </a:extLst>
          </p:cNvPr>
          <p:cNvSpPr/>
          <p:nvPr/>
        </p:nvSpPr>
        <p:spPr>
          <a:xfrm>
            <a:off x="8384809" y="641069"/>
            <a:ext cx="1176549" cy="617871"/>
          </a:xfrm>
          <a:prstGeom prst="wedgeRectCallout">
            <a:avLst>
              <a:gd name="adj1" fmla="val -36259"/>
              <a:gd name="adj2" fmla="val 74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9D5E58-C8BF-43F1-B5CF-82476D910356}"/>
              </a:ext>
            </a:extLst>
          </p:cNvPr>
          <p:cNvSpPr/>
          <p:nvPr/>
        </p:nvSpPr>
        <p:spPr>
          <a:xfrm>
            <a:off x="2324456" y="1803163"/>
            <a:ext cx="1055660" cy="692209"/>
          </a:xfrm>
          <a:prstGeom prst="wedgeEllipseCallout">
            <a:avLst>
              <a:gd name="adj1" fmla="val 54452"/>
              <a:gd name="adj2" fmla="val 98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4FA3359-944C-4ADE-9045-9261F059277F}"/>
              </a:ext>
            </a:extLst>
          </p:cNvPr>
          <p:cNvSpPr/>
          <p:nvPr/>
        </p:nvSpPr>
        <p:spPr>
          <a:xfrm>
            <a:off x="2163256" y="3221283"/>
            <a:ext cx="1055660" cy="692209"/>
          </a:xfrm>
          <a:prstGeom prst="wedgeEllipseCallout">
            <a:avLst>
              <a:gd name="adj1" fmla="val 99785"/>
              <a:gd name="adj2" fmla="val 52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Knor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4ECAE5B-0B1D-43BB-85E2-DFFA6540C1C3}"/>
              </a:ext>
            </a:extLst>
          </p:cNvPr>
          <p:cNvSpPr/>
          <p:nvPr/>
        </p:nvSpPr>
        <p:spPr>
          <a:xfrm>
            <a:off x="3303204" y="4980373"/>
            <a:ext cx="1055660" cy="692209"/>
          </a:xfrm>
          <a:prstGeom prst="wedgeEllipseCallout">
            <a:avLst>
              <a:gd name="adj1" fmla="val 113085"/>
              <a:gd name="adj2" fmla="val -100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Hiiii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334163D-7004-4753-81CB-88A45E53728E}"/>
              </a:ext>
            </a:extLst>
          </p:cNvPr>
          <p:cNvSpPr/>
          <p:nvPr/>
        </p:nvSpPr>
        <p:spPr>
          <a:xfrm>
            <a:off x="8344714" y="3416270"/>
            <a:ext cx="1055660" cy="692209"/>
          </a:xfrm>
          <a:prstGeom prst="wedgeEllipseCallout">
            <a:avLst>
              <a:gd name="adj1" fmla="val -110690"/>
              <a:gd name="adj2" fmla="val 279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1E3BA243CF4A868B0BEC9F975797" ma:contentTypeVersion="11" ma:contentTypeDescription="Create a new document." ma:contentTypeScope="" ma:versionID="d6987b30bf8e1530db28844b0e3c8f7c">
  <xsd:schema xmlns:xsd="http://www.w3.org/2001/XMLSchema" xmlns:xs="http://www.w3.org/2001/XMLSchema" xmlns:p="http://schemas.microsoft.com/office/2006/metadata/properties" xmlns:ns2="4af98d12-1551-4a02-9e0a-f0639a4d5771" xmlns:ns3="6fd23e11-32eb-4a0c-a866-7a24f41d8546" targetNamespace="http://schemas.microsoft.com/office/2006/metadata/properties" ma:root="true" ma:fieldsID="bbb24fe35e8cdef0f53ee6552c1907ed" ns2:_="" ns3:_="">
    <xsd:import namespace="4af98d12-1551-4a02-9e0a-f0639a4d5771"/>
    <xsd:import namespace="6fd23e11-32eb-4a0c-a866-7a24f41d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98d12-1551-4a02-9e0a-f0639a4d5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da48d7-073e-4961-a670-68e91ca5c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3e11-32eb-4a0c-a866-7a24f41d854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8ad5547-7cbb-4923-8c65-2643cfff47c7}" ma:internalName="TaxCatchAll" ma:showField="CatchAllData" ma:web="6fd23e11-32eb-4a0c-a866-7a24f41d8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0681D-B0B6-49B5-828E-2328806F6A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3EA5F8-B6C0-49DD-877A-A8059227E5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98d12-1551-4a02-9e0a-f0639a4d5771"/>
    <ds:schemaRef ds:uri="6fd23e11-32eb-4a0c-a866-7a24f41d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4374</Words>
  <Application>Microsoft Office PowerPoint</Application>
  <PresentationFormat>Widescreen</PresentationFormat>
  <Paragraphs>457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1_Office Theme</vt:lpstr>
      <vt:lpstr>  Programmeren in C# </vt:lpstr>
      <vt:lpstr>  Programmeren in C# </vt:lpstr>
      <vt:lpstr>Inheritance = overerving</vt:lpstr>
      <vt:lpstr>Overerving =&gt; Inheritance</vt:lpstr>
      <vt:lpstr>Upcast en downcast</vt:lpstr>
      <vt:lpstr>Object casting</vt:lpstr>
      <vt:lpstr>Labo</vt:lpstr>
      <vt:lpstr>Polymorfisme</vt:lpstr>
      <vt:lpstr>Polymorfisme</vt:lpstr>
      <vt:lpstr>Polymorphism of polymorfisme</vt:lpstr>
      <vt:lpstr>Het overschrijven van functies</vt:lpstr>
      <vt:lpstr>Het overschrijven van functies</vt:lpstr>
      <vt:lpstr>Early binding versus late binding</vt:lpstr>
      <vt:lpstr>Late binding</vt:lpstr>
      <vt:lpstr>Base keyword</vt:lpstr>
      <vt:lpstr>Labo</vt:lpstr>
      <vt:lpstr>Labo</vt:lpstr>
      <vt:lpstr>Labo (wat moeilijker)</vt:lpstr>
      <vt:lpstr>Abstract classes &amp;  Interfaces</vt:lpstr>
      <vt:lpstr>Abstracte klassen (abstract classes)</vt:lpstr>
      <vt:lpstr>Interfaces</vt:lpstr>
      <vt:lpstr>Impliciete implementatie van Interfaces</vt:lpstr>
      <vt:lpstr>Expliciete implementatie van Interfaces</vt:lpstr>
      <vt:lpstr>Object type</vt:lpstr>
      <vt:lpstr>Labo</vt:lpstr>
      <vt:lpstr>Delegates</vt:lpstr>
      <vt:lpstr>Delegates</vt:lpstr>
      <vt:lpstr>Delegates</vt:lpstr>
      <vt:lpstr>Delegates</vt:lpstr>
      <vt:lpstr>Labo</vt:lpstr>
      <vt:lpstr>Generics</vt:lpstr>
      <vt:lpstr>Generische types of Generics</vt:lpstr>
      <vt:lpstr>Gebruik van ‘generics’ in functies</vt:lpstr>
      <vt:lpstr>Generische types gebruiken</vt:lpstr>
      <vt:lpstr>Meer geavanceerde topics</vt:lpstr>
      <vt:lpstr>Boxing en Unboxing</vt:lpstr>
      <vt:lpstr>Nullable types</vt:lpstr>
      <vt:lpstr>Werken met nullable types</vt:lpstr>
      <vt:lpstr>Generische delegate</vt:lpstr>
      <vt:lpstr>‘Func’ en ‘Action’ delegates</vt:lpstr>
      <vt:lpstr>Gebruik van ‘Func’ en ‘Action’</vt:lpstr>
      <vt:lpstr>Extension methods</vt:lpstr>
      <vt:lpstr>Labo</vt:lpstr>
      <vt:lpstr>PowerPoint Presentation</vt:lpstr>
      <vt:lpstr>Labo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geens</dc:creator>
  <cp:lastModifiedBy>Filip Geens</cp:lastModifiedBy>
  <cp:revision>128</cp:revision>
  <dcterms:created xsi:type="dcterms:W3CDTF">2019-02-03T09:23:57Z</dcterms:created>
  <dcterms:modified xsi:type="dcterms:W3CDTF">2024-01-29T17:36:58Z</dcterms:modified>
</cp:coreProperties>
</file>