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3"/>
    <p:sldMasterId id="2147483687" r:id="rId4"/>
  </p:sldMasterIdLst>
  <p:notesMasterIdLst>
    <p:notesMasterId r:id="rId31"/>
  </p:notesMasterIdLst>
  <p:sldIdLst>
    <p:sldId id="291" r:id="rId5"/>
    <p:sldId id="375" r:id="rId6"/>
    <p:sldId id="386" r:id="rId7"/>
    <p:sldId id="473" r:id="rId8"/>
    <p:sldId id="475" r:id="rId9"/>
    <p:sldId id="474" r:id="rId10"/>
    <p:sldId id="476" r:id="rId11"/>
    <p:sldId id="477" r:id="rId12"/>
    <p:sldId id="387" r:id="rId13"/>
    <p:sldId id="479" r:id="rId14"/>
    <p:sldId id="485" r:id="rId15"/>
    <p:sldId id="486" r:id="rId16"/>
    <p:sldId id="487" r:id="rId17"/>
    <p:sldId id="489" r:id="rId18"/>
    <p:sldId id="478" r:id="rId19"/>
    <p:sldId id="472" r:id="rId20"/>
    <p:sldId id="484" r:id="rId21"/>
    <p:sldId id="482" r:id="rId22"/>
    <p:sldId id="491" r:id="rId23"/>
    <p:sldId id="483" r:id="rId24"/>
    <p:sldId id="490" r:id="rId25"/>
    <p:sldId id="481" r:id="rId26"/>
    <p:sldId id="395" r:id="rId27"/>
    <p:sldId id="416" r:id="rId28"/>
    <p:sldId id="415" r:id="rId29"/>
    <p:sldId id="45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386" autoAdjust="0"/>
  </p:normalViewPr>
  <p:slideViewPr>
    <p:cSldViewPr snapToGrid="0">
      <p:cViewPr varScale="1">
        <p:scale>
          <a:sx n="107" d="100"/>
          <a:sy n="107" d="100"/>
        </p:scale>
        <p:origin x="612"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03595DB0-CAB0-43A2-8F1A-BAD60DED8135}"/>
    <pc:docChg chg="custSel addSld modSld">
      <pc:chgData name="filip geens" userId="7123bf18c6040445" providerId="LiveId" clId="{03595DB0-CAB0-43A2-8F1A-BAD60DED8135}" dt="2019-02-06T07:38:48.316" v="79" actId="1076"/>
      <pc:docMkLst>
        <pc:docMk/>
      </pc:docMkLst>
      <pc:sldChg chg="addSp">
        <pc:chgData name="filip geens" userId="7123bf18c6040445" providerId="LiveId" clId="{03595DB0-CAB0-43A2-8F1A-BAD60DED8135}" dt="2019-02-05T16:59:21.622" v="0"/>
        <pc:sldMkLst>
          <pc:docMk/>
          <pc:sldMk cId="3648750432" sldId="258"/>
        </pc:sldMkLst>
        <pc:inkChg chg="add">
          <ac:chgData name="filip geens" userId="7123bf18c6040445" providerId="LiveId" clId="{03595DB0-CAB0-43A2-8F1A-BAD60DED8135}" dt="2019-02-05T16:59:21.622" v="0"/>
          <ac:inkMkLst>
            <pc:docMk/>
            <pc:sldMk cId="3648750432" sldId="258"/>
            <ac:inkMk id="5" creationId="{3B2AAE92-E762-4064-A197-81EE9D80BACA}"/>
          </ac:inkMkLst>
        </pc:inkChg>
      </pc:sldChg>
      <pc:sldChg chg="modSp add">
        <pc:chgData name="filip geens" userId="7123bf18c6040445" providerId="LiveId" clId="{03595DB0-CAB0-43A2-8F1A-BAD60DED8135}" dt="2019-02-06T07:38:48.316" v="79" actId="1076"/>
        <pc:sldMkLst>
          <pc:docMk/>
          <pc:sldMk cId="962643911" sldId="290"/>
        </pc:sldMkLst>
        <pc:spChg chg="mod">
          <ac:chgData name="filip geens" userId="7123bf18c6040445" providerId="LiveId" clId="{03595DB0-CAB0-43A2-8F1A-BAD60DED8135}" dt="2019-02-06T07:38:46.615" v="78" actId="20577"/>
          <ac:spMkLst>
            <pc:docMk/>
            <pc:sldMk cId="962643911" sldId="290"/>
            <ac:spMk id="2" creationId="{E40FE6B8-8721-41F4-86B2-42D8F7340970}"/>
          </ac:spMkLst>
        </pc:spChg>
        <pc:spChg chg="mod">
          <ac:chgData name="filip geens" userId="7123bf18c6040445" providerId="LiveId" clId="{03595DB0-CAB0-43A2-8F1A-BAD60DED8135}" dt="2019-02-06T07:38:48.316" v="79" actId="1076"/>
          <ac:spMkLst>
            <pc:docMk/>
            <pc:sldMk cId="962643911" sldId="290"/>
            <ac:spMk id="3" creationId="{3F499D2A-5BCE-42B4-958B-8FCB6F4BB23B}"/>
          </ac:spMkLst>
        </pc:spChg>
      </pc:sldChg>
    </pc:docChg>
  </pc:docChgLst>
  <pc:docChgLst>
    <pc:chgData name="filip geens" userId="7123bf18c6040445" providerId="LiveId" clId="{9024C1CE-5DDE-493B-A675-FA60383E23E4}"/>
    <pc:docChg chg="undo custSel addSld delSld modSld modMainMaster">
      <pc:chgData name="filip geens" userId="7123bf18c6040445" providerId="LiveId" clId="{9024C1CE-5DDE-493B-A675-FA60383E23E4}" dt="2019-02-19T15:47:51.195" v="17171" actId="20577"/>
      <pc:docMkLst>
        <pc:docMk/>
      </pc:docMkLst>
      <pc:sldChg chg="modSp">
        <pc:chgData name="filip geens" userId="7123bf18c6040445" providerId="LiveId" clId="{9024C1CE-5DDE-493B-A675-FA60383E23E4}" dt="2019-02-05T14:19:59.329" v="17055" actId="790"/>
        <pc:sldMkLst>
          <pc:docMk/>
          <pc:sldMk cId="1871112781" sldId="256"/>
        </pc:sldMkLst>
        <pc:spChg chg="mod">
          <ac:chgData name="filip geens" userId="7123bf18c6040445" providerId="LiveId" clId="{9024C1CE-5DDE-493B-A675-FA60383E23E4}" dt="2019-02-05T14:19:53.399" v="17054" actId="790"/>
          <ac:spMkLst>
            <pc:docMk/>
            <pc:sldMk cId="1871112781" sldId="256"/>
            <ac:spMk id="2" creationId="{375FA1C2-D445-4F91-A161-9B9BC801F29A}"/>
          </ac:spMkLst>
        </pc:spChg>
        <pc:spChg chg="mod">
          <ac:chgData name="filip geens" userId="7123bf18c6040445" providerId="LiveId" clId="{9024C1CE-5DDE-493B-A675-FA60383E23E4}" dt="2019-02-05T14:19:59.329" v="17055" actId="790"/>
          <ac:spMkLst>
            <pc:docMk/>
            <pc:sldMk cId="1871112781" sldId="256"/>
            <ac:spMk id="3" creationId="{CE27B69A-3D46-44F7-A8B2-8A77F88A111E}"/>
          </ac:spMkLst>
        </pc:spChg>
      </pc:sldChg>
      <pc:sldChg chg="modSp modAnim">
        <pc:chgData name="filip geens" userId="7123bf18c6040445" providerId="LiveId" clId="{9024C1CE-5DDE-493B-A675-FA60383E23E4}" dt="2019-02-05T17:01:26.334" v="17062" actId="20577"/>
        <pc:sldMkLst>
          <pc:docMk/>
          <pc:sldMk cId="4147859602" sldId="257"/>
        </pc:sldMkLst>
        <pc:spChg chg="mod">
          <ac:chgData name="filip geens" userId="7123bf18c6040445" providerId="LiveId" clId="{9024C1CE-5DDE-493B-A675-FA60383E23E4}" dt="2019-02-05T17:01:10.654" v="17061" actId="20577"/>
          <ac:spMkLst>
            <pc:docMk/>
            <pc:sldMk cId="4147859602" sldId="257"/>
            <ac:spMk id="2" creationId="{ACF9E2BE-C7B8-47EE-90B9-D942AD27D07B}"/>
          </ac:spMkLst>
        </pc:spChg>
        <pc:spChg chg="mod">
          <ac:chgData name="filip geens" userId="7123bf18c6040445" providerId="LiveId" clId="{9024C1CE-5DDE-493B-A675-FA60383E23E4}" dt="2019-02-05T17:01:26.334" v="17062" actId="20577"/>
          <ac:spMkLst>
            <pc:docMk/>
            <pc:sldMk cId="4147859602" sldId="257"/>
            <ac:spMk id="3" creationId="{285E8575-1DF3-4881-93FD-31FE2C554F18}"/>
          </ac:spMkLst>
        </pc:spChg>
      </pc:sldChg>
      <pc:sldChg chg="addSp delSp modSp add modAnim">
        <pc:chgData name="filip geens" userId="7123bf18c6040445" providerId="LiveId" clId="{9024C1CE-5DDE-493B-A675-FA60383E23E4}" dt="2019-02-05T17:00:51.821" v="17060"/>
        <pc:sldMkLst>
          <pc:docMk/>
          <pc:sldMk cId="3648750432" sldId="258"/>
        </pc:sldMkLst>
        <pc:spChg chg="mod">
          <ac:chgData name="filip geens" userId="7123bf18c6040445" providerId="LiveId" clId="{9024C1CE-5DDE-493B-A675-FA60383E23E4}" dt="2019-02-05T12:43:07.678" v="16147" actId="790"/>
          <ac:spMkLst>
            <pc:docMk/>
            <pc:sldMk cId="3648750432" sldId="258"/>
            <ac:spMk id="2" creationId="{409D9779-4177-419E-BFCD-16063D2F5B7B}"/>
          </ac:spMkLst>
        </pc:spChg>
        <pc:spChg chg="mod">
          <ac:chgData name="filip geens" userId="7123bf18c6040445" providerId="LiveId" clId="{9024C1CE-5DDE-493B-A675-FA60383E23E4}" dt="2019-02-05T12:40:24.338" v="16143" actId="790"/>
          <ac:spMkLst>
            <pc:docMk/>
            <pc:sldMk cId="3648750432" sldId="258"/>
            <ac:spMk id="3" creationId="{051604C4-D021-4215-8C26-14AD1CE4F708}"/>
          </ac:spMkLst>
        </pc:spChg>
        <pc:spChg chg="add del mod">
          <ac:chgData name="filip geens" userId="7123bf18c6040445" providerId="LiveId" clId="{9024C1CE-5DDE-493B-A675-FA60383E23E4}" dt="2019-02-04T09:45:17.484" v="216" actId="478"/>
          <ac:spMkLst>
            <pc:docMk/>
            <pc:sldMk cId="3648750432" sldId="258"/>
            <ac:spMk id="4" creationId="{3A19E7E9-6FA6-42D1-B53E-0AB91633F9D9}"/>
          </ac:spMkLst>
        </pc:spChg>
        <pc:spChg chg="add del mod">
          <ac:chgData name="filip geens" userId="7123bf18c6040445" providerId="LiveId" clId="{9024C1CE-5DDE-493B-A675-FA60383E23E4}" dt="2019-02-04T09:43:28.282" v="211"/>
          <ac:spMkLst>
            <pc:docMk/>
            <pc:sldMk cId="3648750432" sldId="258"/>
            <ac:spMk id="5" creationId="{13014DC3-C4CC-4126-A856-AEE4246C517C}"/>
          </ac:spMkLst>
        </pc:spChg>
      </pc:sldChg>
      <pc:sldChg chg="modSp add modAnim">
        <pc:chgData name="filip geens" userId="7123bf18c6040445" providerId="LiveId" clId="{9024C1CE-5DDE-493B-A675-FA60383E23E4}" dt="2019-02-05T12:45:17.002" v="16155"/>
        <pc:sldMkLst>
          <pc:docMk/>
          <pc:sldMk cId="3210321419" sldId="259"/>
        </pc:sldMkLst>
        <pc:spChg chg="mod">
          <ac:chgData name="filip geens" userId="7123bf18c6040445" providerId="LiveId" clId="{9024C1CE-5DDE-493B-A675-FA60383E23E4}" dt="2019-02-04T10:10:50.075" v="678" actId="20577"/>
          <ac:spMkLst>
            <pc:docMk/>
            <pc:sldMk cId="3210321419" sldId="259"/>
            <ac:spMk id="2" creationId="{82B8AA03-129F-4175-A47C-B61388A144AE}"/>
          </ac:spMkLst>
        </pc:spChg>
        <pc:spChg chg="mod">
          <ac:chgData name="filip geens" userId="7123bf18c6040445" providerId="LiveId" clId="{9024C1CE-5DDE-493B-A675-FA60383E23E4}" dt="2019-02-05T12:44:37.585" v="16152" actId="790"/>
          <ac:spMkLst>
            <pc:docMk/>
            <pc:sldMk cId="3210321419" sldId="259"/>
            <ac:spMk id="3" creationId="{8038FE22-97A4-48CE-AE7D-4904E4268E41}"/>
          </ac:spMkLst>
        </pc:spChg>
      </pc:sldChg>
      <pc:sldChg chg="addSp modSp add modAnim">
        <pc:chgData name="filip geens" userId="7123bf18c6040445" providerId="LiveId" clId="{9024C1CE-5DDE-493B-A675-FA60383E23E4}" dt="2019-02-05T12:47:46.100" v="16171"/>
        <pc:sldMkLst>
          <pc:docMk/>
          <pc:sldMk cId="3174588031" sldId="260"/>
        </pc:sldMkLst>
        <pc:spChg chg="mod">
          <ac:chgData name="filip geens" userId="7123bf18c6040445" providerId="LiveId" clId="{9024C1CE-5DDE-493B-A675-FA60383E23E4}" dt="2019-02-04T10:31:27.169" v="1850" actId="790"/>
          <ac:spMkLst>
            <pc:docMk/>
            <pc:sldMk cId="3174588031" sldId="260"/>
            <ac:spMk id="2" creationId="{B40D5EF2-5E18-43EA-BF02-28119D427383}"/>
          </ac:spMkLst>
        </pc:spChg>
        <pc:spChg chg="mod">
          <ac:chgData name="filip geens" userId="7123bf18c6040445" providerId="LiveId" clId="{9024C1CE-5DDE-493B-A675-FA60383E23E4}" dt="2019-02-05T12:44:51.858" v="16153" actId="790"/>
          <ac:spMkLst>
            <pc:docMk/>
            <pc:sldMk cId="3174588031" sldId="260"/>
            <ac:spMk id="3" creationId="{B8446A41-1847-4C33-8EDB-B4F1F0876B3A}"/>
          </ac:spMkLst>
        </pc:spChg>
        <pc:spChg chg="add mod">
          <ac:chgData name="filip geens" userId="7123bf18c6040445" providerId="LiveId" clId="{9024C1CE-5DDE-493B-A675-FA60383E23E4}" dt="2019-02-04T10:27:07.232" v="1707" actId="164"/>
          <ac:spMkLst>
            <pc:docMk/>
            <pc:sldMk cId="3174588031" sldId="260"/>
            <ac:spMk id="4" creationId="{B49466D6-1092-4C73-BF15-E8CB254185FE}"/>
          </ac:spMkLst>
        </pc:spChg>
        <pc:spChg chg="add mod">
          <ac:chgData name="filip geens" userId="7123bf18c6040445" providerId="LiveId" clId="{9024C1CE-5DDE-493B-A675-FA60383E23E4}" dt="2019-02-04T10:29:03.951" v="1835" actId="1076"/>
          <ac:spMkLst>
            <pc:docMk/>
            <pc:sldMk cId="3174588031" sldId="260"/>
            <ac:spMk id="5" creationId="{CC103AF2-D03C-4225-B7D9-AEE7DD8E62D5}"/>
          </ac:spMkLst>
        </pc:spChg>
        <pc:spChg chg="add mod">
          <ac:chgData name="filip geens" userId="7123bf18c6040445" providerId="LiveId" clId="{9024C1CE-5DDE-493B-A675-FA60383E23E4}" dt="2019-02-04T10:27:07.232" v="1707" actId="164"/>
          <ac:spMkLst>
            <pc:docMk/>
            <pc:sldMk cId="3174588031" sldId="260"/>
            <ac:spMk id="6" creationId="{53D96AD9-DFD3-434E-BF14-7AD48BDEB998}"/>
          </ac:spMkLst>
        </pc:spChg>
        <pc:spChg chg="add mod">
          <ac:chgData name="filip geens" userId="7123bf18c6040445" providerId="LiveId" clId="{9024C1CE-5DDE-493B-A675-FA60383E23E4}" dt="2019-02-04T10:30:20.105" v="1849" actId="164"/>
          <ac:spMkLst>
            <pc:docMk/>
            <pc:sldMk cId="3174588031" sldId="260"/>
            <ac:spMk id="8" creationId="{9A6A7A62-9ABB-43B4-9D51-16FD21CE1EB3}"/>
          </ac:spMkLst>
        </pc:spChg>
        <pc:spChg chg="add mod">
          <ac:chgData name="filip geens" userId="7123bf18c6040445" providerId="LiveId" clId="{9024C1CE-5DDE-493B-A675-FA60383E23E4}" dt="2019-02-04T10:30:20.105" v="1849" actId="164"/>
          <ac:spMkLst>
            <pc:docMk/>
            <pc:sldMk cId="3174588031" sldId="260"/>
            <ac:spMk id="9" creationId="{F4995870-BB46-40E4-BAB8-AAAE8B98F833}"/>
          </ac:spMkLst>
        </pc:spChg>
        <pc:spChg chg="add mod">
          <ac:chgData name="filip geens" userId="7123bf18c6040445" providerId="LiveId" clId="{9024C1CE-5DDE-493B-A675-FA60383E23E4}" dt="2019-02-04T10:29:52.432" v="1841" actId="164"/>
          <ac:spMkLst>
            <pc:docMk/>
            <pc:sldMk cId="3174588031" sldId="260"/>
            <ac:spMk id="10" creationId="{561594D5-2F5B-4759-9D22-9C758786D831}"/>
          </ac:spMkLst>
        </pc:spChg>
        <pc:spChg chg="add mod">
          <ac:chgData name="filip geens" userId="7123bf18c6040445" providerId="LiveId" clId="{9024C1CE-5DDE-493B-A675-FA60383E23E4}" dt="2019-02-04T10:30:09.207" v="1848" actId="14100"/>
          <ac:spMkLst>
            <pc:docMk/>
            <pc:sldMk cId="3174588031" sldId="260"/>
            <ac:spMk id="11" creationId="{D135E554-5910-4AB8-AEEE-77CD29C77EA7}"/>
          </ac:spMkLst>
        </pc:spChg>
        <pc:grpChg chg="add mod">
          <ac:chgData name="filip geens" userId="7123bf18c6040445" providerId="LiveId" clId="{9024C1CE-5DDE-493B-A675-FA60383E23E4}" dt="2019-02-04T10:29:07.378" v="1836" actId="1076"/>
          <ac:grpSpMkLst>
            <pc:docMk/>
            <pc:sldMk cId="3174588031" sldId="260"/>
            <ac:grpSpMk id="7" creationId="{68E75439-8A4B-4A63-B78E-FA2CC3F06893}"/>
          </ac:grpSpMkLst>
        </pc:grpChg>
        <pc:grpChg chg="add mod">
          <ac:chgData name="filip geens" userId="7123bf18c6040445" providerId="LiveId" clId="{9024C1CE-5DDE-493B-A675-FA60383E23E4}" dt="2019-02-04T10:30:20.105" v="1849" actId="164"/>
          <ac:grpSpMkLst>
            <pc:docMk/>
            <pc:sldMk cId="3174588031" sldId="260"/>
            <ac:grpSpMk id="12" creationId="{16F5AF85-C35D-4F67-8CEA-1DF2A9F8146B}"/>
          </ac:grpSpMkLst>
        </pc:grpChg>
        <pc:grpChg chg="add mod">
          <ac:chgData name="filip geens" userId="7123bf18c6040445" providerId="LiveId" clId="{9024C1CE-5DDE-493B-A675-FA60383E23E4}" dt="2019-02-04T10:30:20.105" v="1849" actId="164"/>
          <ac:grpSpMkLst>
            <pc:docMk/>
            <pc:sldMk cId="3174588031" sldId="260"/>
            <ac:grpSpMk id="13" creationId="{1C3526E8-6ECC-4C81-9FAB-8D35EAA05561}"/>
          </ac:grpSpMkLst>
        </pc:grpChg>
      </pc:sldChg>
      <pc:sldChg chg="modSp add modAnim">
        <pc:chgData name="filip geens" userId="7123bf18c6040445" providerId="LiveId" clId="{9024C1CE-5DDE-493B-A675-FA60383E23E4}" dt="2019-02-05T17:01:42.325" v="17063" actId="20577"/>
        <pc:sldMkLst>
          <pc:docMk/>
          <pc:sldMk cId="2764356268" sldId="261"/>
        </pc:sldMkLst>
        <pc:spChg chg="mod">
          <ac:chgData name="filip geens" userId="7123bf18c6040445" providerId="LiveId" clId="{9024C1CE-5DDE-493B-A675-FA60383E23E4}" dt="2019-02-04T10:43:02.312" v="2618" actId="790"/>
          <ac:spMkLst>
            <pc:docMk/>
            <pc:sldMk cId="2764356268" sldId="261"/>
            <ac:spMk id="2" creationId="{11279096-0F39-4CF6-B31C-546C46826B55}"/>
          </ac:spMkLst>
        </pc:spChg>
        <pc:spChg chg="mod">
          <ac:chgData name="filip geens" userId="7123bf18c6040445" providerId="LiveId" clId="{9024C1CE-5DDE-493B-A675-FA60383E23E4}" dt="2019-02-05T17:01:42.325" v="17063" actId="20577"/>
          <ac:spMkLst>
            <pc:docMk/>
            <pc:sldMk cId="2764356268" sldId="261"/>
            <ac:spMk id="3" creationId="{39BAFB7D-F9CE-44BA-A1B9-EB83AE1BD6A9}"/>
          </ac:spMkLst>
        </pc:spChg>
      </pc:sldChg>
      <pc:sldChg chg="modSp add modAnim">
        <pc:chgData name="filip geens" userId="7123bf18c6040445" providerId="LiveId" clId="{9024C1CE-5DDE-493B-A675-FA60383E23E4}" dt="2019-02-05T12:51:05.307" v="16290"/>
        <pc:sldMkLst>
          <pc:docMk/>
          <pc:sldMk cId="411917493" sldId="262"/>
        </pc:sldMkLst>
        <pc:spChg chg="mod">
          <ac:chgData name="filip geens" userId="7123bf18c6040445" providerId="LiveId" clId="{9024C1CE-5DDE-493B-A675-FA60383E23E4}" dt="2019-02-05T12:50:16.654" v="16287" actId="790"/>
          <ac:spMkLst>
            <pc:docMk/>
            <pc:sldMk cId="411917493" sldId="262"/>
            <ac:spMk id="2" creationId="{8AE463F6-290A-4658-BE22-328E043FB449}"/>
          </ac:spMkLst>
        </pc:spChg>
        <pc:spChg chg="mod">
          <ac:chgData name="filip geens" userId="7123bf18c6040445" providerId="LiveId" clId="{9024C1CE-5DDE-493B-A675-FA60383E23E4}" dt="2019-02-05T12:50:08.513" v="16286" actId="14100"/>
          <ac:spMkLst>
            <pc:docMk/>
            <pc:sldMk cId="411917493" sldId="262"/>
            <ac:spMk id="3" creationId="{C394B2A9-D44F-4973-AC8C-C365C54879FE}"/>
          </ac:spMkLst>
        </pc:spChg>
      </pc:sldChg>
      <pc:sldChg chg="modSp add modAnim">
        <pc:chgData name="filip geens" userId="7123bf18c6040445" providerId="LiveId" clId="{9024C1CE-5DDE-493B-A675-FA60383E23E4}" dt="2019-02-05T12:51:40.493" v="16291"/>
        <pc:sldMkLst>
          <pc:docMk/>
          <pc:sldMk cId="2776444491" sldId="263"/>
        </pc:sldMkLst>
        <pc:spChg chg="mod">
          <ac:chgData name="filip geens" userId="7123bf18c6040445" providerId="LiveId" clId="{9024C1CE-5DDE-493B-A675-FA60383E23E4}" dt="2019-02-04T12:53:32.045" v="3277" actId="14100"/>
          <ac:spMkLst>
            <pc:docMk/>
            <pc:sldMk cId="2776444491" sldId="263"/>
            <ac:spMk id="2" creationId="{ED6E6F53-43B6-490C-AF49-3D9DB45EF939}"/>
          </ac:spMkLst>
        </pc:spChg>
        <pc:spChg chg="mod">
          <ac:chgData name="filip geens" userId="7123bf18c6040445" providerId="LiveId" clId="{9024C1CE-5DDE-493B-A675-FA60383E23E4}" dt="2019-02-05T07:53:22.484" v="10225" actId="313"/>
          <ac:spMkLst>
            <pc:docMk/>
            <pc:sldMk cId="2776444491" sldId="263"/>
            <ac:spMk id="3" creationId="{9F0D7122-1E76-4912-97B7-92B339213E70}"/>
          </ac:spMkLst>
        </pc:spChg>
      </pc:sldChg>
      <pc:sldChg chg="modSp add modAnim">
        <pc:chgData name="filip geens" userId="7123bf18c6040445" providerId="LiveId" clId="{9024C1CE-5DDE-493B-A675-FA60383E23E4}" dt="2019-02-05T17:03:01.644" v="17091" actId="20577"/>
        <pc:sldMkLst>
          <pc:docMk/>
          <pc:sldMk cId="1929660469" sldId="264"/>
        </pc:sldMkLst>
        <pc:spChg chg="mod">
          <ac:chgData name="filip geens" userId="7123bf18c6040445" providerId="LiveId" clId="{9024C1CE-5DDE-493B-A675-FA60383E23E4}" dt="2019-02-04T13:07:03.255" v="3656" actId="20577"/>
          <ac:spMkLst>
            <pc:docMk/>
            <pc:sldMk cId="1929660469" sldId="264"/>
            <ac:spMk id="2" creationId="{424B0CF5-0BCF-4677-A4D6-E6C1B83EBA60}"/>
          </ac:spMkLst>
        </pc:spChg>
        <pc:spChg chg="mod">
          <ac:chgData name="filip geens" userId="7123bf18c6040445" providerId="LiveId" clId="{9024C1CE-5DDE-493B-A675-FA60383E23E4}" dt="2019-02-05T17:03:01.644" v="17091" actId="20577"/>
          <ac:spMkLst>
            <pc:docMk/>
            <pc:sldMk cId="1929660469" sldId="264"/>
            <ac:spMk id="3" creationId="{B7595B8E-CC55-47A1-AEC7-46161EA6CF00}"/>
          </ac:spMkLst>
        </pc:spChg>
      </pc:sldChg>
      <pc:sldChg chg="modSp add modAnim">
        <pc:chgData name="filip geens" userId="7123bf18c6040445" providerId="LiveId" clId="{9024C1CE-5DDE-493B-A675-FA60383E23E4}" dt="2019-02-05T12:52:22.041" v="16293"/>
        <pc:sldMkLst>
          <pc:docMk/>
          <pc:sldMk cId="3020687779" sldId="265"/>
        </pc:sldMkLst>
        <pc:spChg chg="mod">
          <ac:chgData name="filip geens" userId="7123bf18c6040445" providerId="LiveId" clId="{9024C1CE-5DDE-493B-A675-FA60383E23E4}" dt="2019-02-04T13:12:40.919" v="4004" actId="14100"/>
          <ac:spMkLst>
            <pc:docMk/>
            <pc:sldMk cId="3020687779" sldId="265"/>
            <ac:spMk id="2" creationId="{6C031A36-E42D-413A-B891-44401DBAE4E8}"/>
          </ac:spMkLst>
        </pc:spChg>
        <pc:spChg chg="mod">
          <ac:chgData name="filip geens" userId="7123bf18c6040445" providerId="LiveId" clId="{9024C1CE-5DDE-493B-A675-FA60383E23E4}" dt="2019-02-04T13:37:03.156" v="4413" actId="15"/>
          <ac:spMkLst>
            <pc:docMk/>
            <pc:sldMk cId="3020687779" sldId="265"/>
            <ac:spMk id="3" creationId="{BA4A4290-4804-4EEC-9F09-AD43E380BCD7}"/>
          </ac:spMkLst>
        </pc:spChg>
      </pc:sldChg>
      <pc:sldChg chg="addSp delSp modSp add modAnim">
        <pc:chgData name="filip geens" userId="7123bf18c6040445" providerId="LiveId" clId="{9024C1CE-5DDE-493B-A675-FA60383E23E4}" dt="2019-02-05T17:03:57.939" v="17095" actId="20577"/>
        <pc:sldMkLst>
          <pc:docMk/>
          <pc:sldMk cId="3608440096" sldId="266"/>
        </pc:sldMkLst>
        <pc:spChg chg="mod">
          <ac:chgData name="filip geens" userId="7123bf18c6040445" providerId="LiveId" clId="{9024C1CE-5DDE-493B-A675-FA60383E23E4}" dt="2019-02-04T13:53:34.552" v="4435" actId="27636"/>
          <ac:spMkLst>
            <pc:docMk/>
            <pc:sldMk cId="3608440096" sldId="266"/>
            <ac:spMk id="2" creationId="{9EA1157D-4928-48DC-8415-1B219C50BC0C}"/>
          </ac:spMkLst>
        </pc:spChg>
        <pc:spChg chg="mod">
          <ac:chgData name="filip geens" userId="7123bf18c6040445" providerId="LiveId" clId="{9024C1CE-5DDE-493B-A675-FA60383E23E4}" dt="2019-02-05T17:03:57.939" v="17095" actId="20577"/>
          <ac:spMkLst>
            <pc:docMk/>
            <pc:sldMk cId="3608440096" sldId="266"/>
            <ac:spMk id="3" creationId="{81D31505-EA37-4329-9963-C6ED476E438B}"/>
          </ac:spMkLst>
        </pc:spChg>
        <pc:spChg chg="add mod">
          <ac:chgData name="filip geens" userId="7123bf18c6040445" providerId="LiveId" clId="{9024C1CE-5DDE-493B-A675-FA60383E23E4}" dt="2019-02-05T12:53:07.774" v="16295" actId="164"/>
          <ac:spMkLst>
            <pc:docMk/>
            <pc:sldMk cId="3608440096" sldId="266"/>
            <ac:spMk id="4" creationId="{562FB1B9-60A1-4D07-8A6C-873A2F74A8A3}"/>
          </ac:spMkLst>
        </pc:spChg>
        <pc:spChg chg="add mod">
          <ac:chgData name="filip geens" userId="7123bf18c6040445" providerId="LiveId" clId="{9024C1CE-5DDE-493B-A675-FA60383E23E4}" dt="2019-02-04T14:03:20.077" v="4675" actId="404"/>
          <ac:spMkLst>
            <pc:docMk/>
            <pc:sldMk cId="3608440096" sldId="266"/>
            <ac:spMk id="5" creationId="{56603B68-1616-4C11-8051-8B79A0432F83}"/>
          </ac:spMkLst>
        </pc:spChg>
        <pc:spChg chg="add del mod">
          <ac:chgData name="filip geens" userId="7123bf18c6040445" providerId="LiveId" clId="{9024C1CE-5DDE-493B-A675-FA60383E23E4}" dt="2019-02-04T14:01:16.037" v="4649" actId="478"/>
          <ac:spMkLst>
            <pc:docMk/>
            <pc:sldMk cId="3608440096" sldId="266"/>
            <ac:spMk id="6" creationId="{D1871E39-9FDE-403C-8967-1278E84CD40A}"/>
          </ac:spMkLst>
        </pc:spChg>
        <pc:spChg chg="add mod">
          <ac:chgData name="filip geens" userId="7123bf18c6040445" providerId="LiveId" clId="{9024C1CE-5DDE-493B-A675-FA60383E23E4}" dt="2019-02-04T14:04:14.429" v="4708" actId="20577"/>
          <ac:spMkLst>
            <pc:docMk/>
            <pc:sldMk cId="3608440096" sldId="266"/>
            <ac:spMk id="7" creationId="{A50C35FA-BB82-4530-A8EC-95A11C8E3C3A}"/>
          </ac:spMkLst>
        </pc:spChg>
        <pc:spChg chg="add mod">
          <ac:chgData name="filip geens" userId="7123bf18c6040445" providerId="LiveId" clId="{9024C1CE-5DDE-493B-A675-FA60383E23E4}" dt="2019-02-05T12:53:07.774" v="16295" actId="164"/>
          <ac:spMkLst>
            <pc:docMk/>
            <pc:sldMk cId="3608440096" sldId="266"/>
            <ac:spMk id="8" creationId="{8613600E-8C7E-448E-A415-74E4416C9979}"/>
          </ac:spMkLst>
        </pc:spChg>
        <pc:spChg chg="add mod">
          <ac:chgData name="filip geens" userId="7123bf18c6040445" providerId="LiveId" clId="{9024C1CE-5DDE-493B-A675-FA60383E23E4}" dt="2019-02-04T14:04:04.865" v="4701" actId="403"/>
          <ac:spMkLst>
            <pc:docMk/>
            <pc:sldMk cId="3608440096" sldId="266"/>
            <ac:spMk id="9" creationId="{2B1B087D-E64E-48D4-A9A8-384F3FD574DC}"/>
          </ac:spMkLst>
        </pc:spChg>
        <pc:spChg chg="add mod">
          <ac:chgData name="filip geens" userId="7123bf18c6040445" providerId="LiveId" clId="{9024C1CE-5DDE-493B-A675-FA60383E23E4}" dt="2019-02-05T12:53:07.774" v="16295" actId="164"/>
          <ac:spMkLst>
            <pc:docMk/>
            <pc:sldMk cId="3608440096" sldId="266"/>
            <ac:spMk id="13" creationId="{421C9497-5F98-49A8-94EC-F42060D9C270}"/>
          </ac:spMkLst>
        </pc:spChg>
        <pc:grpChg chg="add mod">
          <ac:chgData name="filip geens" userId="7123bf18c6040445" providerId="LiveId" clId="{9024C1CE-5DDE-493B-A675-FA60383E23E4}" dt="2019-02-05T12:53:07.774" v="16295" actId="164"/>
          <ac:grpSpMkLst>
            <pc:docMk/>
            <pc:sldMk cId="3608440096" sldId="266"/>
            <ac:grpSpMk id="6" creationId="{92F1FE98-8E1D-4C07-8187-A7879838B4BD}"/>
          </ac:grpSpMkLst>
        </pc:grpChg>
        <pc:grpChg chg="add mod">
          <ac:chgData name="filip geens" userId="7123bf18c6040445" providerId="LiveId" clId="{9024C1CE-5DDE-493B-A675-FA60383E23E4}" dt="2019-02-05T12:53:07.774" v="16295" actId="164"/>
          <ac:grpSpMkLst>
            <pc:docMk/>
            <pc:sldMk cId="3608440096" sldId="266"/>
            <ac:grpSpMk id="12" creationId="{DEFB16F5-CDEC-4AD1-ACCB-1D248B38F2CE}"/>
          </ac:grpSpMkLst>
        </pc:grpChg>
        <pc:cxnChg chg="add mod">
          <ac:chgData name="filip geens" userId="7123bf18c6040445" providerId="LiveId" clId="{9024C1CE-5DDE-493B-A675-FA60383E23E4}" dt="2019-02-05T12:53:07.774" v="16295" actId="164"/>
          <ac:cxnSpMkLst>
            <pc:docMk/>
            <pc:sldMk cId="3608440096" sldId="266"/>
            <ac:cxnSpMk id="11" creationId="{4E3DAD91-A4B9-49D5-A337-BB1CAE80EFDF}"/>
          </ac:cxnSpMkLst>
        </pc:cxnChg>
        <pc:cxnChg chg="add mod">
          <ac:chgData name="filip geens" userId="7123bf18c6040445" providerId="LiveId" clId="{9024C1CE-5DDE-493B-A675-FA60383E23E4}" dt="2019-02-05T12:53:07.774" v="16295" actId="164"/>
          <ac:cxnSpMkLst>
            <pc:docMk/>
            <pc:sldMk cId="3608440096" sldId="266"/>
            <ac:cxnSpMk id="15" creationId="{658F509A-2EC1-4F80-8CAE-50310B5D6591}"/>
          </ac:cxnSpMkLst>
        </pc:cxnChg>
      </pc:sldChg>
      <pc:sldChg chg="modSp add modAnim">
        <pc:chgData name="filip geens" userId="7123bf18c6040445" providerId="LiveId" clId="{9024C1CE-5DDE-493B-A675-FA60383E23E4}" dt="2019-02-05T17:04:16.847" v="17096" actId="20577"/>
        <pc:sldMkLst>
          <pc:docMk/>
          <pc:sldMk cId="2538391161" sldId="267"/>
        </pc:sldMkLst>
        <pc:spChg chg="mod">
          <ac:chgData name="filip geens" userId="7123bf18c6040445" providerId="LiveId" clId="{9024C1CE-5DDE-493B-A675-FA60383E23E4}" dt="2019-02-04T14:13:11.349" v="5021" actId="790"/>
          <ac:spMkLst>
            <pc:docMk/>
            <pc:sldMk cId="2538391161" sldId="267"/>
            <ac:spMk id="2" creationId="{19AA1BAC-00C2-49D7-80D0-47AA4D56CD7A}"/>
          </ac:spMkLst>
        </pc:spChg>
        <pc:spChg chg="mod">
          <ac:chgData name="filip geens" userId="7123bf18c6040445" providerId="LiveId" clId="{9024C1CE-5DDE-493B-A675-FA60383E23E4}" dt="2019-02-05T17:04:16.847" v="17096" actId="20577"/>
          <ac:spMkLst>
            <pc:docMk/>
            <pc:sldMk cId="2538391161" sldId="267"/>
            <ac:spMk id="3" creationId="{E7898C1B-02F3-4742-A4D6-3D8D9F05E22E}"/>
          </ac:spMkLst>
        </pc:spChg>
      </pc:sldChg>
      <pc:sldChg chg="modSp add">
        <pc:chgData name="filip geens" userId="7123bf18c6040445" providerId="LiveId" clId="{9024C1CE-5DDE-493B-A675-FA60383E23E4}" dt="2019-02-05T12:54:40.619" v="16304" actId="313"/>
        <pc:sldMkLst>
          <pc:docMk/>
          <pc:sldMk cId="2507264710" sldId="268"/>
        </pc:sldMkLst>
        <pc:spChg chg="mod">
          <ac:chgData name="filip geens" userId="7123bf18c6040445" providerId="LiveId" clId="{9024C1CE-5DDE-493B-A675-FA60383E23E4}" dt="2019-02-04T14:17:07.388" v="5153" actId="14100"/>
          <ac:spMkLst>
            <pc:docMk/>
            <pc:sldMk cId="2507264710" sldId="268"/>
            <ac:spMk id="2" creationId="{0F637F01-1797-4E29-9973-9BA04A4962FA}"/>
          </ac:spMkLst>
        </pc:spChg>
        <pc:spChg chg="mod">
          <ac:chgData name="filip geens" userId="7123bf18c6040445" providerId="LiveId" clId="{9024C1CE-5DDE-493B-A675-FA60383E23E4}" dt="2019-02-05T12:54:40.619" v="16304" actId="313"/>
          <ac:spMkLst>
            <pc:docMk/>
            <pc:sldMk cId="2507264710" sldId="268"/>
            <ac:spMk id="3" creationId="{B6B23C49-8D1E-4C9A-8815-C8DBE7424EAC}"/>
          </ac:spMkLst>
        </pc:spChg>
      </pc:sldChg>
      <pc:sldChg chg="addSp modSp add">
        <pc:chgData name="filip geens" userId="7123bf18c6040445" providerId="LiveId" clId="{9024C1CE-5DDE-493B-A675-FA60383E23E4}" dt="2019-02-05T12:54:57.632" v="16306" actId="20577"/>
        <pc:sldMkLst>
          <pc:docMk/>
          <pc:sldMk cId="1238891021" sldId="269"/>
        </pc:sldMkLst>
        <pc:spChg chg="mod">
          <ac:chgData name="filip geens" userId="7123bf18c6040445" providerId="LiveId" clId="{9024C1CE-5DDE-493B-A675-FA60383E23E4}" dt="2019-02-05T07:55:07.852" v="10227" actId="790"/>
          <ac:spMkLst>
            <pc:docMk/>
            <pc:sldMk cId="1238891021" sldId="269"/>
            <ac:spMk id="2" creationId="{B2B18CA9-1CC8-44A4-9E98-700ADA685444}"/>
          </ac:spMkLst>
        </pc:spChg>
        <pc:spChg chg="mod">
          <ac:chgData name="filip geens" userId="7123bf18c6040445" providerId="LiveId" clId="{9024C1CE-5DDE-493B-A675-FA60383E23E4}" dt="2019-02-05T12:54:57.632" v="16306" actId="20577"/>
          <ac:spMkLst>
            <pc:docMk/>
            <pc:sldMk cId="1238891021" sldId="269"/>
            <ac:spMk id="3" creationId="{DCEB000F-100F-4DE6-AD69-021C658C31E8}"/>
          </ac:spMkLst>
        </pc:spChg>
        <pc:picChg chg="add mod">
          <ac:chgData name="filip geens" userId="7123bf18c6040445" providerId="LiveId" clId="{9024C1CE-5DDE-493B-A675-FA60383E23E4}" dt="2019-02-04T14:31:44.450" v="5874" actId="1076"/>
          <ac:picMkLst>
            <pc:docMk/>
            <pc:sldMk cId="1238891021" sldId="269"/>
            <ac:picMk id="4" creationId="{3CE212A3-62FA-491F-A5A8-1EEDF7F4CAE1}"/>
          </ac:picMkLst>
        </pc:picChg>
      </pc:sldChg>
      <pc:sldChg chg="addSp delSp modSp add modAnim">
        <pc:chgData name="filip geens" userId="7123bf18c6040445" providerId="LiveId" clId="{9024C1CE-5DDE-493B-A675-FA60383E23E4}" dt="2019-02-05T17:04:53.902" v="17097" actId="20577"/>
        <pc:sldMkLst>
          <pc:docMk/>
          <pc:sldMk cId="2289536968" sldId="270"/>
        </pc:sldMkLst>
        <pc:spChg chg="mod">
          <ac:chgData name="filip geens" userId="7123bf18c6040445" providerId="LiveId" clId="{9024C1CE-5DDE-493B-A675-FA60383E23E4}" dt="2019-02-05T07:55:18.602" v="10228" actId="790"/>
          <ac:spMkLst>
            <pc:docMk/>
            <pc:sldMk cId="2289536968" sldId="270"/>
            <ac:spMk id="2" creationId="{5FFEC218-9AFA-4EE9-99D4-EDD7821A1484}"/>
          </ac:spMkLst>
        </pc:spChg>
        <pc:spChg chg="mod">
          <ac:chgData name="filip geens" userId="7123bf18c6040445" providerId="LiveId" clId="{9024C1CE-5DDE-493B-A675-FA60383E23E4}" dt="2019-02-05T17:04:53.902" v="17097" actId="20577"/>
          <ac:spMkLst>
            <pc:docMk/>
            <pc:sldMk cId="2289536968" sldId="270"/>
            <ac:spMk id="3" creationId="{7250AD04-0239-46B2-B318-FAC840678C11}"/>
          </ac:spMkLst>
        </pc:spChg>
        <pc:spChg chg="add mod">
          <ac:chgData name="filip geens" userId="7123bf18c6040445" providerId="LiveId" clId="{9024C1CE-5DDE-493B-A675-FA60383E23E4}" dt="2019-02-04T14:45:24.089" v="6504" actId="164"/>
          <ac:spMkLst>
            <pc:docMk/>
            <pc:sldMk cId="2289536968" sldId="270"/>
            <ac:spMk id="4" creationId="{AB1CE66E-BF72-430A-8C67-7F52E7D3AF68}"/>
          </ac:spMkLst>
        </pc:spChg>
        <pc:spChg chg="add del mod">
          <ac:chgData name="filip geens" userId="7123bf18c6040445" providerId="LiveId" clId="{9024C1CE-5DDE-493B-A675-FA60383E23E4}" dt="2019-02-04T14:38:42.592" v="6188" actId="767"/>
          <ac:spMkLst>
            <pc:docMk/>
            <pc:sldMk cId="2289536968" sldId="270"/>
            <ac:spMk id="5" creationId="{51E2EE13-6BFD-479E-84F4-F46D28BDAF3E}"/>
          </ac:spMkLst>
        </pc:spChg>
        <pc:spChg chg="add mod">
          <ac:chgData name="filip geens" userId="7123bf18c6040445" providerId="LiveId" clId="{9024C1CE-5DDE-493B-A675-FA60383E23E4}" dt="2019-02-04T14:45:24.089" v="6504" actId="164"/>
          <ac:spMkLst>
            <pc:docMk/>
            <pc:sldMk cId="2289536968" sldId="270"/>
            <ac:spMk id="6" creationId="{23384C0D-C716-4281-95B3-41A036C02222}"/>
          </ac:spMkLst>
        </pc:spChg>
        <pc:spChg chg="add mod">
          <ac:chgData name="filip geens" userId="7123bf18c6040445" providerId="LiveId" clId="{9024C1CE-5DDE-493B-A675-FA60383E23E4}" dt="2019-02-04T14:45:24.089" v="6504" actId="164"/>
          <ac:spMkLst>
            <pc:docMk/>
            <pc:sldMk cId="2289536968" sldId="270"/>
            <ac:spMk id="7" creationId="{68F36EA3-EA37-4C96-9288-3DFE508AD58C}"/>
          </ac:spMkLst>
        </pc:spChg>
        <pc:spChg chg="add mod">
          <ac:chgData name="filip geens" userId="7123bf18c6040445" providerId="LiveId" clId="{9024C1CE-5DDE-493B-A675-FA60383E23E4}" dt="2019-02-04T14:45:24.089" v="6504" actId="164"/>
          <ac:spMkLst>
            <pc:docMk/>
            <pc:sldMk cId="2289536968" sldId="270"/>
            <ac:spMk id="8" creationId="{8C6C68F9-8EE9-4844-84DD-8148247813CF}"/>
          </ac:spMkLst>
        </pc:spChg>
        <pc:spChg chg="add mod">
          <ac:chgData name="filip geens" userId="7123bf18c6040445" providerId="LiveId" clId="{9024C1CE-5DDE-493B-A675-FA60383E23E4}" dt="2019-02-04T14:45:24.089" v="6504" actId="164"/>
          <ac:spMkLst>
            <pc:docMk/>
            <pc:sldMk cId="2289536968" sldId="270"/>
            <ac:spMk id="9" creationId="{B60DA9CC-FCFE-43A3-8DF5-A8CE43288644}"/>
          </ac:spMkLst>
        </pc:spChg>
        <pc:spChg chg="add mod">
          <ac:chgData name="filip geens" userId="7123bf18c6040445" providerId="LiveId" clId="{9024C1CE-5DDE-493B-A675-FA60383E23E4}" dt="2019-02-04T14:49:41.396" v="6545" actId="20577"/>
          <ac:spMkLst>
            <pc:docMk/>
            <pc:sldMk cId="2289536968" sldId="270"/>
            <ac:spMk id="11" creationId="{12CC4A70-6A0C-461E-8225-6B9C8FD1058B}"/>
          </ac:spMkLst>
        </pc:spChg>
        <pc:spChg chg="add mod">
          <ac:chgData name="filip geens" userId="7123bf18c6040445" providerId="LiveId" clId="{9024C1CE-5DDE-493B-A675-FA60383E23E4}" dt="2019-02-04T14:49:37.613" v="6541" actId="242"/>
          <ac:spMkLst>
            <pc:docMk/>
            <pc:sldMk cId="2289536968" sldId="270"/>
            <ac:spMk id="12" creationId="{FDDD4632-5D81-4B2A-84A1-1D4A398AA55C}"/>
          </ac:spMkLst>
        </pc:spChg>
        <pc:spChg chg="add mod">
          <ac:chgData name="filip geens" userId="7123bf18c6040445" providerId="LiveId" clId="{9024C1CE-5DDE-493B-A675-FA60383E23E4}" dt="2019-02-04T14:49:37.613" v="6541" actId="242"/>
          <ac:spMkLst>
            <pc:docMk/>
            <pc:sldMk cId="2289536968" sldId="270"/>
            <ac:spMk id="13" creationId="{09171CD5-8E4F-4B06-8546-8CF6FCA32384}"/>
          </ac:spMkLst>
        </pc:spChg>
        <pc:spChg chg="add mod">
          <ac:chgData name="filip geens" userId="7123bf18c6040445" providerId="LiveId" clId="{9024C1CE-5DDE-493B-A675-FA60383E23E4}" dt="2019-02-04T14:49:37.613" v="6541" actId="242"/>
          <ac:spMkLst>
            <pc:docMk/>
            <pc:sldMk cId="2289536968" sldId="270"/>
            <ac:spMk id="14" creationId="{22D1308C-5D1F-4826-8238-C9C96D2F084A}"/>
          </ac:spMkLst>
        </pc:spChg>
        <pc:spChg chg="add mod">
          <ac:chgData name="filip geens" userId="7123bf18c6040445" providerId="LiveId" clId="{9024C1CE-5DDE-493B-A675-FA60383E23E4}" dt="2019-02-04T14:49:37.613" v="6541" actId="242"/>
          <ac:spMkLst>
            <pc:docMk/>
            <pc:sldMk cId="2289536968" sldId="270"/>
            <ac:spMk id="15" creationId="{29491DF2-5410-457A-9486-93EEAB967747}"/>
          </ac:spMkLst>
        </pc:spChg>
        <pc:spChg chg="add mod">
          <ac:chgData name="filip geens" userId="7123bf18c6040445" providerId="LiveId" clId="{9024C1CE-5DDE-493B-A675-FA60383E23E4}" dt="2019-02-04T14:49:37.613" v="6541" actId="242"/>
          <ac:spMkLst>
            <pc:docMk/>
            <pc:sldMk cId="2289536968" sldId="270"/>
            <ac:spMk id="16" creationId="{D8561AE4-F312-463C-9011-A1870EE135C2}"/>
          </ac:spMkLst>
        </pc:spChg>
        <pc:spChg chg="add mod">
          <ac:chgData name="filip geens" userId="7123bf18c6040445" providerId="LiveId" clId="{9024C1CE-5DDE-493B-A675-FA60383E23E4}" dt="2019-02-04T14:49:37.613" v="6541" actId="242"/>
          <ac:spMkLst>
            <pc:docMk/>
            <pc:sldMk cId="2289536968" sldId="270"/>
            <ac:spMk id="17" creationId="{ADACD9D9-BEC6-482B-9024-92E5A231FDF6}"/>
          </ac:spMkLst>
        </pc:spChg>
        <pc:spChg chg="add mod">
          <ac:chgData name="filip geens" userId="7123bf18c6040445" providerId="LiveId" clId="{9024C1CE-5DDE-493B-A675-FA60383E23E4}" dt="2019-02-04T14:49:37.613" v="6541" actId="242"/>
          <ac:spMkLst>
            <pc:docMk/>
            <pc:sldMk cId="2289536968" sldId="270"/>
            <ac:spMk id="18" creationId="{94218339-FF6B-4F79-A653-0B10FE50FDDF}"/>
          </ac:spMkLst>
        </pc:spChg>
        <pc:grpChg chg="add mod">
          <ac:chgData name="filip geens" userId="7123bf18c6040445" providerId="LiveId" clId="{9024C1CE-5DDE-493B-A675-FA60383E23E4}" dt="2019-02-04T14:45:24.089" v="6504" actId="164"/>
          <ac:grpSpMkLst>
            <pc:docMk/>
            <pc:sldMk cId="2289536968" sldId="270"/>
            <ac:grpSpMk id="10" creationId="{9E827B87-74D7-4ACD-A177-384294D16BAD}"/>
          </ac:grpSpMkLst>
        </pc:grpChg>
        <pc:grpChg chg="add mod">
          <ac:chgData name="filip geens" userId="7123bf18c6040445" providerId="LiveId" clId="{9024C1CE-5DDE-493B-A675-FA60383E23E4}" dt="2019-02-04T14:49:19.007" v="6540" actId="164"/>
          <ac:grpSpMkLst>
            <pc:docMk/>
            <pc:sldMk cId="2289536968" sldId="270"/>
            <ac:grpSpMk id="19" creationId="{41EC7894-8FCD-4A4D-B956-A243F75049EA}"/>
          </ac:grpSpMkLst>
        </pc:grpChg>
      </pc:sldChg>
      <pc:sldChg chg="addSp delSp modSp add modAnim">
        <pc:chgData name="filip geens" userId="7123bf18c6040445" providerId="LiveId" clId="{9024C1CE-5DDE-493B-A675-FA60383E23E4}" dt="2019-02-05T13:03:14.690" v="16514"/>
        <pc:sldMkLst>
          <pc:docMk/>
          <pc:sldMk cId="2997905781" sldId="271"/>
        </pc:sldMkLst>
        <pc:spChg chg="mod">
          <ac:chgData name="filip geens" userId="7123bf18c6040445" providerId="LiveId" clId="{9024C1CE-5DDE-493B-A675-FA60383E23E4}" dt="2019-02-05T07:55:38.570" v="10229" actId="790"/>
          <ac:spMkLst>
            <pc:docMk/>
            <pc:sldMk cId="2997905781" sldId="271"/>
            <ac:spMk id="2" creationId="{51F5B6BC-FDED-43B5-A4ED-EBAE32A6B956}"/>
          </ac:spMkLst>
        </pc:spChg>
        <pc:spChg chg="mod">
          <ac:chgData name="filip geens" userId="7123bf18c6040445" providerId="LiveId" clId="{9024C1CE-5DDE-493B-A675-FA60383E23E4}" dt="2019-02-05T12:59:24.011" v="16477" actId="14100"/>
          <ac:spMkLst>
            <pc:docMk/>
            <pc:sldMk cId="2997905781" sldId="271"/>
            <ac:spMk id="3" creationId="{5EB3A240-AFE6-4DBC-BAC2-A995EF6F70C7}"/>
          </ac:spMkLst>
        </pc:spChg>
        <pc:spChg chg="mod">
          <ac:chgData name="filip geens" userId="7123bf18c6040445" providerId="LiveId" clId="{9024C1CE-5DDE-493B-A675-FA60383E23E4}" dt="2019-02-04T15:05:23.854" v="7034" actId="207"/>
          <ac:spMkLst>
            <pc:docMk/>
            <pc:sldMk cId="2997905781" sldId="271"/>
            <ac:spMk id="6" creationId="{70A8AA76-498D-4C3F-9A0D-38A93C2BACE9}"/>
          </ac:spMkLst>
        </pc:spChg>
        <pc:spChg chg="mod">
          <ac:chgData name="filip geens" userId="7123bf18c6040445" providerId="LiveId" clId="{9024C1CE-5DDE-493B-A675-FA60383E23E4}" dt="2019-02-05T13:01:23.725" v="16496" actId="20577"/>
          <ac:spMkLst>
            <pc:docMk/>
            <pc:sldMk cId="2997905781" sldId="271"/>
            <ac:spMk id="7" creationId="{B06DCFBB-B817-482A-A5A7-89204B46E829}"/>
          </ac:spMkLst>
        </pc:spChg>
        <pc:spChg chg="mod topLvl">
          <ac:chgData name="filip geens" userId="7123bf18c6040445" providerId="LiveId" clId="{9024C1CE-5DDE-493B-A675-FA60383E23E4}" dt="2019-02-05T13:00:40.078" v="16486" actId="164"/>
          <ac:spMkLst>
            <pc:docMk/>
            <pc:sldMk cId="2997905781" sldId="271"/>
            <ac:spMk id="11" creationId="{3B9D76A5-36D2-45EE-B24F-8AE8A2824825}"/>
          </ac:spMkLst>
        </pc:spChg>
        <pc:spChg chg="mod topLvl">
          <ac:chgData name="filip geens" userId="7123bf18c6040445" providerId="LiveId" clId="{9024C1CE-5DDE-493B-A675-FA60383E23E4}" dt="2019-02-05T13:00:40.078" v="16486" actId="164"/>
          <ac:spMkLst>
            <pc:docMk/>
            <pc:sldMk cId="2997905781" sldId="271"/>
            <ac:spMk id="12" creationId="{3AEEE4C2-EF74-410D-AD2B-A285A65D25B2}"/>
          </ac:spMkLst>
        </pc:spChg>
        <pc:spChg chg="mod topLvl">
          <ac:chgData name="filip geens" userId="7123bf18c6040445" providerId="LiveId" clId="{9024C1CE-5DDE-493B-A675-FA60383E23E4}" dt="2019-02-05T13:00:40.078" v="16486" actId="164"/>
          <ac:spMkLst>
            <pc:docMk/>
            <pc:sldMk cId="2997905781" sldId="271"/>
            <ac:spMk id="13" creationId="{81CC5F19-8C8C-47A3-98F6-4F3D7B304A76}"/>
          </ac:spMkLst>
        </pc:spChg>
        <pc:spChg chg="mod topLvl">
          <ac:chgData name="filip geens" userId="7123bf18c6040445" providerId="LiveId" clId="{9024C1CE-5DDE-493B-A675-FA60383E23E4}" dt="2019-02-05T13:00:40.078" v="16486" actId="164"/>
          <ac:spMkLst>
            <pc:docMk/>
            <pc:sldMk cId="2997905781" sldId="271"/>
            <ac:spMk id="14" creationId="{150E8BD6-071A-4421-A9E0-0CEBFA7A78A6}"/>
          </ac:spMkLst>
        </pc:spChg>
        <pc:spChg chg="mod topLvl">
          <ac:chgData name="filip geens" userId="7123bf18c6040445" providerId="LiveId" clId="{9024C1CE-5DDE-493B-A675-FA60383E23E4}" dt="2019-02-04T15:07:00.274" v="7037" actId="20577"/>
          <ac:spMkLst>
            <pc:docMk/>
            <pc:sldMk cId="2997905781" sldId="271"/>
            <ac:spMk id="15" creationId="{1E053D94-0E7E-40C2-9D3D-B08AFD1CAC98}"/>
          </ac:spMkLst>
        </pc:spChg>
        <pc:spChg chg="mod topLvl">
          <ac:chgData name="filip geens" userId="7123bf18c6040445" providerId="LiveId" clId="{9024C1CE-5DDE-493B-A675-FA60383E23E4}" dt="2019-02-05T13:00:40.078" v="16486" actId="164"/>
          <ac:spMkLst>
            <pc:docMk/>
            <pc:sldMk cId="2997905781" sldId="271"/>
            <ac:spMk id="16" creationId="{CEFA638A-8AFF-4A94-A2C9-6316A75F66DC}"/>
          </ac:spMkLst>
        </pc:spChg>
        <pc:spChg chg="mod topLvl">
          <ac:chgData name="filip geens" userId="7123bf18c6040445" providerId="LiveId" clId="{9024C1CE-5DDE-493B-A675-FA60383E23E4}" dt="2019-02-05T13:00:40.078" v="16486" actId="164"/>
          <ac:spMkLst>
            <pc:docMk/>
            <pc:sldMk cId="2997905781" sldId="271"/>
            <ac:spMk id="17" creationId="{AAA55500-BB38-4B3C-A8C4-ECE848C19B44}"/>
          </ac:spMkLst>
        </pc:spChg>
        <pc:spChg chg="mod topLvl">
          <ac:chgData name="filip geens" userId="7123bf18c6040445" providerId="LiveId" clId="{9024C1CE-5DDE-493B-A675-FA60383E23E4}" dt="2019-02-05T13:00:40.078" v="16486" actId="164"/>
          <ac:spMkLst>
            <pc:docMk/>
            <pc:sldMk cId="2997905781" sldId="271"/>
            <ac:spMk id="18" creationId="{41CB26A6-9130-4116-8A0B-50B19249C779}"/>
          </ac:spMkLst>
        </pc:spChg>
        <pc:grpChg chg="add mod">
          <ac:chgData name="filip geens" userId="7123bf18c6040445" providerId="LiveId" clId="{9024C1CE-5DDE-493B-A675-FA60383E23E4}" dt="2019-02-04T15:00:57.188" v="6980" actId="1076"/>
          <ac:grpSpMkLst>
            <pc:docMk/>
            <pc:sldMk cId="2997905781" sldId="271"/>
            <ac:grpSpMk id="4" creationId="{ABD1BD48-A122-4AF0-B29B-CAF44EA6C583}"/>
          </ac:grpSpMkLst>
        </pc:grpChg>
        <pc:grpChg chg="add del mod">
          <ac:chgData name="filip geens" userId="7123bf18c6040445" providerId="LiveId" clId="{9024C1CE-5DDE-493B-A675-FA60383E23E4}" dt="2019-02-04T15:04:21.679" v="7029" actId="165"/>
          <ac:grpSpMkLst>
            <pc:docMk/>
            <pc:sldMk cId="2997905781" sldId="271"/>
            <ac:grpSpMk id="10" creationId="{3FF104CE-F96A-4C83-B490-9D81A3FBB8D3}"/>
          </ac:grpSpMkLst>
        </pc:grpChg>
        <pc:grpChg chg="add mod">
          <ac:chgData name="filip geens" userId="7123bf18c6040445" providerId="LiveId" clId="{9024C1CE-5DDE-493B-A675-FA60383E23E4}" dt="2019-02-05T13:00:40.078" v="16486" actId="164"/>
          <ac:grpSpMkLst>
            <pc:docMk/>
            <pc:sldMk cId="2997905781" sldId="271"/>
            <ac:grpSpMk id="10" creationId="{8B785E2F-0BA6-47F6-A6B3-D4E5EBF504D0}"/>
          </ac:grpSpMkLst>
        </pc:grpChg>
        <pc:grpChg chg="add mod">
          <ac:chgData name="filip geens" userId="7123bf18c6040445" providerId="LiveId" clId="{9024C1CE-5DDE-493B-A675-FA60383E23E4}" dt="2019-02-05T13:00:40.078" v="16486" actId="164"/>
          <ac:grpSpMkLst>
            <pc:docMk/>
            <pc:sldMk cId="2997905781" sldId="271"/>
            <ac:grpSpMk id="23" creationId="{480D9A0D-B5BA-4EA9-AB92-6122FB4F1C35}"/>
          </ac:grpSpMkLst>
        </pc:grpChg>
        <pc:cxnChg chg="add mod ord">
          <ac:chgData name="filip geens" userId="7123bf18c6040445" providerId="LiveId" clId="{9024C1CE-5DDE-493B-A675-FA60383E23E4}" dt="2019-02-05T13:00:46.425" v="16487" actId="166"/>
          <ac:cxnSpMkLst>
            <pc:docMk/>
            <pc:sldMk cId="2997905781" sldId="271"/>
            <ac:cxnSpMk id="20" creationId="{72D83C84-8F00-4806-AAD6-3DC98D49B241}"/>
          </ac:cxnSpMkLst>
        </pc:cxnChg>
        <pc:cxnChg chg="add mod">
          <ac:chgData name="filip geens" userId="7123bf18c6040445" providerId="LiveId" clId="{9024C1CE-5DDE-493B-A675-FA60383E23E4}" dt="2019-02-04T15:05:00.710" v="7033" actId="1582"/>
          <ac:cxnSpMkLst>
            <pc:docMk/>
            <pc:sldMk cId="2997905781" sldId="271"/>
            <ac:cxnSpMk id="22" creationId="{0D656F05-9093-4F00-8DA6-74E45FA99AE6}"/>
          </ac:cxnSpMkLst>
        </pc:cxnChg>
      </pc:sldChg>
      <pc:sldChg chg="addSp delSp modSp add modAnim">
        <pc:chgData name="filip geens" userId="7123bf18c6040445" providerId="LiveId" clId="{9024C1CE-5DDE-493B-A675-FA60383E23E4}" dt="2019-02-05T07:56:10.305" v="10230" actId="790"/>
        <pc:sldMkLst>
          <pc:docMk/>
          <pc:sldMk cId="2047807732" sldId="272"/>
        </pc:sldMkLst>
        <pc:spChg chg="mod">
          <ac:chgData name="filip geens" userId="7123bf18c6040445" providerId="LiveId" clId="{9024C1CE-5DDE-493B-A675-FA60383E23E4}" dt="2019-02-05T07:56:10.305" v="10230" actId="790"/>
          <ac:spMkLst>
            <pc:docMk/>
            <pc:sldMk cId="2047807732" sldId="272"/>
            <ac:spMk id="2" creationId="{CB361DBF-D7DA-4F2D-8D88-63D019611468}"/>
          </ac:spMkLst>
        </pc:spChg>
        <pc:spChg chg="mod">
          <ac:chgData name="filip geens" userId="7123bf18c6040445" providerId="LiveId" clId="{9024C1CE-5DDE-493B-A675-FA60383E23E4}" dt="2019-02-04T15:29:15.037" v="7467" actId="20577"/>
          <ac:spMkLst>
            <pc:docMk/>
            <pc:sldMk cId="2047807732" sldId="272"/>
            <ac:spMk id="3" creationId="{92160117-B924-47BE-8BD5-AE061F2FB91B}"/>
          </ac:spMkLst>
        </pc:spChg>
        <pc:spChg chg="mod">
          <ac:chgData name="filip geens" userId="7123bf18c6040445" providerId="LiveId" clId="{9024C1CE-5DDE-493B-A675-FA60383E23E4}" dt="2019-02-04T15:16:29.155" v="7130" actId="20577"/>
          <ac:spMkLst>
            <pc:docMk/>
            <pc:sldMk cId="2047807732" sldId="272"/>
            <ac:spMk id="19" creationId="{38A50339-8705-4529-BDC4-D6488F24655E}"/>
          </ac:spMkLst>
        </pc:spChg>
        <pc:spChg chg="mod">
          <ac:chgData name="filip geens" userId="7123bf18c6040445" providerId="LiveId" clId="{9024C1CE-5DDE-493B-A675-FA60383E23E4}" dt="2019-02-04T15:16:25.210" v="7128" actId="20577"/>
          <ac:spMkLst>
            <pc:docMk/>
            <pc:sldMk cId="2047807732" sldId="272"/>
            <ac:spMk id="20" creationId="{FA46B581-4B6E-42B8-BC6E-58605200C3A5}"/>
          </ac:spMkLst>
        </pc:spChg>
        <pc:spChg chg="mod">
          <ac:chgData name="filip geens" userId="7123bf18c6040445" providerId="LiveId" clId="{9024C1CE-5DDE-493B-A675-FA60383E23E4}" dt="2019-02-04T15:26:48.335" v="7211" actId="5793"/>
          <ac:spMkLst>
            <pc:docMk/>
            <pc:sldMk cId="2047807732" sldId="272"/>
            <ac:spMk id="21" creationId="{EFAF829E-40CE-4D81-A9AD-B25D18B185FA}"/>
          </ac:spMkLst>
        </pc:spChg>
        <pc:spChg chg="add del">
          <ac:chgData name="filip geens" userId="7123bf18c6040445" providerId="LiveId" clId="{9024C1CE-5DDE-493B-A675-FA60383E23E4}" dt="2019-02-04T15:15:58.049" v="7123"/>
          <ac:spMkLst>
            <pc:docMk/>
            <pc:sldMk cId="2047807732" sldId="272"/>
            <ac:spMk id="22" creationId="{1C2A919E-ED21-46C5-B3E0-CF81F03AF249}"/>
          </ac:spMkLst>
        </pc:spChg>
        <pc:spChg chg="add mod ord">
          <ac:chgData name="filip geens" userId="7123bf18c6040445" providerId="LiveId" clId="{9024C1CE-5DDE-493B-A675-FA60383E23E4}" dt="2019-02-04T16:53:54.374" v="7597" actId="170"/>
          <ac:spMkLst>
            <pc:docMk/>
            <pc:sldMk cId="2047807732" sldId="272"/>
            <ac:spMk id="23" creationId="{591AA206-A092-4A88-B0D9-30DE6E50259B}"/>
          </ac:spMkLst>
        </pc:spChg>
        <pc:spChg chg="mod">
          <ac:chgData name="filip geens" userId="7123bf18c6040445" providerId="LiveId" clId="{9024C1CE-5DDE-493B-A675-FA60383E23E4}" dt="2019-02-04T15:18:40.940" v="7156" actId="20577"/>
          <ac:spMkLst>
            <pc:docMk/>
            <pc:sldMk cId="2047807732" sldId="272"/>
            <ac:spMk id="26" creationId="{50D2ABAE-7205-4B99-85A8-4C9BF1F40830}"/>
          </ac:spMkLst>
        </pc:spChg>
        <pc:spChg chg="mod">
          <ac:chgData name="filip geens" userId="7123bf18c6040445" providerId="LiveId" clId="{9024C1CE-5DDE-493B-A675-FA60383E23E4}" dt="2019-02-04T15:26:43.158" v="7207" actId="5793"/>
          <ac:spMkLst>
            <pc:docMk/>
            <pc:sldMk cId="2047807732" sldId="272"/>
            <ac:spMk id="29" creationId="{F769404F-5FF3-433B-ADA4-4365BD54B827}"/>
          </ac:spMkLst>
        </pc:spChg>
        <pc:spChg chg="add mod">
          <ac:chgData name="filip geens" userId="7123bf18c6040445" providerId="LiveId" clId="{9024C1CE-5DDE-493B-A675-FA60383E23E4}" dt="2019-02-04T16:53:00.003" v="7595" actId="1076"/>
          <ac:spMkLst>
            <pc:docMk/>
            <pc:sldMk cId="2047807732" sldId="272"/>
            <ac:spMk id="42" creationId="{86EE2435-E5F3-45A7-B674-A97FF95DEF82}"/>
          </ac:spMkLst>
        </pc:spChg>
        <pc:spChg chg="add mod">
          <ac:chgData name="filip geens" userId="7123bf18c6040445" providerId="LiveId" clId="{9024C1CE-5DDE-493B-A675-FA60383E23E4}" dt="2019-02-04T15:31:10.910" v="7474" actId="164"/>
          <ac:spMkLst>
            <pc:docMk/>
            <pc:sldMk cId="2047807732" sldId="272"/>
            <ac:spMk id="43" creationId="{36CAE4FB-C8A4-43E4-91D6-45082A12712B}"/>
          </ac:spMkLst>
        </pc:spChg>
        <pc:spChg chg="add mod">
          <ac:chgData name="filip geens" userId="7123bf18c6040445" providerId="LiveId" clId="{9024C1CE-5DDE-493B-A675-FA60383E23E4}" dt="2019-02-04T15:31:10.910" v="7474" actId="164"/>
          <ac:spMkLst>
            <pc:docMk/>
            <pc:sldMk cId="2047807732" sldId="272"/>
            <ac:spMk id="44" creationId="{F17895AD-C8F2-4455-898D-027EFD70A5C5}"/>
          </ac:spMkLst>
        </pc:spChg>
        <pc:spChg chg="mod">
          <ac:chgData name="filip geens" userId="7123bf18c6040445" providerId="LiveId" clId="{9024C1CE-5DDE-493B-A675-FA60383E23E4}" dt="2019-02-04T16:47:41.242" v="7573" actId="1076"/>
          <ac:spMkLst>
            <pc:docMk/>
            <pc:sldMk cId="2047807732" sldId="272"/>
            <ac:spMk id="47" creationId="{AFE50292-C129-467B-9452-B4521AD5F64B}"/>
          </ac:spMkLst>
        </pc:spChg>
        <pc:grpChg chg="add mod">
          <ac:chgData name="filip geens" userId="7123bf18c6040445" providerId="LiveId" clId="{9024C1CE-5DDE-493B-A675-FA60383E23E4}" dt="2019-02-04T15:14:40.761" v="7091" actId="1076"/>
          <ac:grpSpMkLst>
            <pc:docMk/>
            <pc:sldMk cId="2047807732" sldId="272"/>
            <ac:grpSpMk id="4" creationId="{727C8A39-B706-4C4C-86C2-5EB40A5A7D43}"/>
          </ac:grpSpMkLst>
        </pc:grpChg>
        <pc:grpChg chg="add del">
          <ac:chgData name="filip geens" userId="7123bf18c6040445" providerId="LiveId" clId="{9024C1CE-5DDE-493B-A675-FA60383E23E4}" dt="2019-02-04T15:14:49.388" v="7093"/>
          <ac:grpSpMkLst>
            <pc:docMk/>
            <pc:sldMk cId="2047807732" sldId="272"/>
            <ac:grpSpMk id="10" creationId="{2E58BEBF-C204-4363-A258-A485AF0B3CB6}"/>
          </ac:grpSpMkLst>
        </pc:grpChg>
        <pc:grpChg chg="add mod">
          <ac:chgData name="filip geens" userId="7123bf18c6040445" providerId="LiveId" clId="{9024C1CE-5DDE-493B-A675-FA60383E23E4}" dt="2019-02-04T16:53:00.003" v="7595" actId="1076"/>
          <ac:grpSpMkLst>
            <pc:docMk/>
            <pc:sldMk cId="2047807732" sldId="272"/>
            <ac:grpSpMk id="16" creationId="{6684F26C-5E3A-4BE5-AF0A-EB124C5AB50B}"/>
          </ac:grpSpMkLst>
        </pc:grpChg>
        <pc:grpChg chg="add mod">
          <ac:chgData name="filip geens" userId="7123bf18c6040445" providerId="LiveId" clId="{9024C1CE-5DDE-493B-A675-FA60383E23E4}" dt="2019-02-04T16:53:00.003" v="7595" actId="1076"/>
          <ac:grpSpMkLst>
            <pc:docMk/>
            <pc:sldMk cId="2047807732" sldId="272"/>
            <ac:grpSpMk id="24" creationId="{D7D28306-7313-4F97-9FE2-CF3CB499BDE7}"/>
          </ac:grpSpMkLst>
        </pc:grpChg>
        <pc:grpChg chg="add del mod">
          <ac:chgData name="filip geens" userId="7123bf18c6040445" providerId="LiveId" clId="{9024C1CE-5DDE-493B-A675-FA60383E23E4}" dt="2019-02-04T15:20:21.290" v="7168" actId="478"/>
          <ac:grpSpMkLst>
            <pc:docMk/>
            <pc:sldMk cId="2047807732" sldId="272"/>
            <ac:grpSpMk id="30" creationId="{7E957583-0E4C-4DCB-BF95-824C3E9FE96F}"/>
          </ac:grpSpMkLst>
        </pc:grpChg>
        <pc:grpChg chg="add del mod">
          <ac:chgData name="filip geens" userId="7123bf18c6040445" providerId="LiveId" clId="{9024C1CE-5DDE-493B-A675-FA60383E23E4}" dt="2019-02-04T15:19:13.837" v="7161"/>
          <ac:grpSpMkLst>
            <pc:docMk/>
            <pc:sldMk cId="2047807732" sldId="272"/>
            <ac:grpSpMk id="36" creationId="{CB5FDE85-EDB6-4ADE-958B-BDAAF684153D}"/>
          </ac:grpSpMkLst>
        </pc:grpChg>
        <pc:grpChg chg="add mod">
          <ac:chgData name="filip geens" userId="7123bf18c6040445" providerId="LiveId" clId="{9024C1CE-5DDE-493B-A675-FA60383E23E4}" dt="2019-02-04T16:53:00.003" v="7595" actId="1076"/>
          <ac:grpSpMkLst>
            <pc:docMk/>
            <pc:sldMk cId="2047807732" sldId="272"/>
            <ac:grpSpMk id="45" creationId="{B311528F-CFAE-4F62-A5C2-1D030FCE4350}"/>
          </ac:grpSpMkLst>
        </pc:grpChg>
        <pc:grpChg chg="add del mod">
          <ac:chgData name="filip geens" userId="7123bf18c6040445" providerId="LiveId" clId="{9024C1CE-5DDE-493B-A675-FA60383E23E4}" dt="2019-02-04T16:47:41.899" v="7574"/>
          <ac:grpSpMkLst>
            <pc:docMk/>
            <pc:sldMk cId="2047807732" sldId="272"/>
            <ac:grpSpMk id="46" creationId="{8F5A2CD7-DB41-4C36-BFDC-1B2FA1010E30}"/>
          </ac:grpSpMkLst>
        </pc:grpChg>
        <pc:grpChg chg="add mod">
          <ac:chgData name="filip geens" userId="7123bf18c6040445" providerId="LiveId" clId="{9024C1CE-5DDE-493B-A675-FA60383E23E4}" dt="2019-02-04T16:57:54.470" v="7609" actId="1076"/>
          <ac:grpSpMkLst>
            <pc:docMk/>
            <pc:sldMk cId="2047807732" sldId="272"/>
            <ac:grpSpMk id="52" creationId="{26E1B7B3-55D3-4DFD-922B-6DD5A51359D0}"/>
          </ac:grpSpMkLst>
        </pc:grpChg>
      </pc:sldChg>
      <pc:sldChg chg="modSp add">
        <pc:chgData name="filip geens" userId="7123bf18c6040445" providerId="LiveId" clId="{9024C1CE-5DDE-493B-A675-FA60383E23E4}" dt="2019-02-04T18:27:22.238" v="8455" actId="790"/>
        <pc:sldMkLst>
          <pc:docMk/>
          <pc:sldMk cId="2839318641" sldId="273"/>
        </pc:sldMkLst>
        <pc:spChg chg="mod">
          <ac:chgData name="filip geens" userId="7123bf18c6040445" providerId="LiveId" clId="{9024C1CE-5DDE-493B-A675-FA60383E23E4}" dt="2019-02-04T18:19:55.472" v="8249" actId="20577"/>
          <ac:spMkLst>
            <pc:docMk/>
            <pc:sldMk cId="2839318641" sldId="273"/>
            <ac:spMk id="2" creationId="{2819EAF5-B0C4-45C8-9778-003AF825FA7F}"/>
          </ac:spMkLst>
        </pc:spChg>
        <pc:spChg chg="mod">
          <ac:chgData name="filip geens" userId="7123bf18c6040445" providerId="LiveId" clId="{9024C1CE-5DDE-493B-A675-FA60383E23E4}" dt="2019-02-04T18:27:22.238" v="8455" actId="790"/>
          <ac:spMkLst>
            <pc:docMk/>
            <pc:sldMk cId="2839318641" sldId="273"/>
            <ac:spMk id="3" creationId="{7F0005B5-21CC-46FD-BAC2-6D95C59B17B1}"/>
          </ac:spMkLst>
        </pc:spChg>
      </pc:sldChg>
      <pc:sldChg chg="addSp delSp modSp add modAnim">
        <pc:chgData name="filip geens" userId="7123bf18c6040445" providerId="LiveId" clId="{9024C1CE-5DDE-493B-A675-FA60383E23E4}" dt="2019-02-05T07:56:41.149" v="10234" actId="313"/>
        <pc:sldMkLst>
          <pc:docMk/>
          <pc:sldMk cId="2257458926" sldId="274"/>
        </pc:sldMkLst>
        <pc:spChg chg="mod">
          <ac:chgData name="filip geens" userId="7123bf18c6040445" providerId="LiveId" clId="{9024C1CE-5DDE-493B-A675-FA60383E23E4}" dt="2019-02-05T07:56:26.117" v="10231" actId="790"/>
          <ac:spMkLst>
            <pc:docMk/>
            <pc:sldMk cId="2257458926" sldId="274"/>
            <ac:spMk id="2" creationId="{CB361DBF-D7DA-4F2D-8D88-63D019611468}"/>
          </ac:spMkLst>
        </pc:spChg>
        <pc:spChg chg="mod">
          <ac:chgData name="filip geens" userId="7123bf18c6040445" providerId="LiveId" clId="{9024C1CE-5DDE-493B-A675-FA60383E23E4}" dt="2019-02-05T07:56:41.149" v="10234" actId="313"/>
          <ac:spMkLst>
            <pc:docMk/>
            <pc:sldMk cId="2257458926" sldId="274"/>
            <ac:spMk id="3" creationId="{92160117-B924-47BE-8BD5-AE061F2FB91B}"/>
          </ac:spMkLst>
        </pc:spChg>
        <pc:spChg chg="mod">
          <ac:chgData name="filip geens" userId="7123bf18c6040445" providerId="LiveId" clId="{9024C1CE-5DDE-493B-A675-FA60383E23E4}" dt="2019-02-04T17:18:20.645" v="7806" actId="1076"/>
          <ac:spMkLst>
            <pc:docMk/>
            <pc:sldMk cId="2257458926" sldId="274"/>
            <ac:spMk id="23" creationId="{591AA206-A092-4A88-B0D9-30DE6E50259B}"/>
          </ac:spMkLst>
        </pc:spChg>
        <pc:spChg chg="mod">
          <ac:chgData name="filip geens" userId="7123bf18c6040445" providerId="LiveId" clId="{9024C1CE-5DDE-493B-A675-FA60383E23E4}" dt="2019-02-04T17:07:37.993" v="7695" actId="20577"/>
          <ac:spMkLst>
            <pc:docMk/>
            <pc:sldMk cId="2257458926" sldId="274"/>
            <ac:spMk id="26" creationId="{50D2ABAE-7205-4B99-85A8-4C9BF1F40830}"/>
          </ac:spMkLst>
        </pc:spChg>
        <pc:spChg chg="mod topLvl">
          <ac:chgData name="filip geens" userId="7123bf18c6040445" providerId="LiveId" clId="{9024C1CE-5DDE-493B-A675-FA60383E23E4}" dt="2019-02-04T18:03:47.179" v="8092" actId="14100"/>
          <ac:spMkLst>
            <pc:docMk/>
            <pc:sldMk cId="2257458926" sldId="274"/>
            <ac:spMk id="34" creationId="{2E91FD49-FFC2-40A8-BF84-4D82A47AEB17}"/>
          </ac:spMkLst>
        </pc:spChg>
        <pc:spChg chg="del">
          <ac:chgData name="filip geens" userId="7123bf18c6040445" providerId="LiveId" clId="{9024C1CE-5DDE-493B-A675-FA60383E23E4}" dt="2019-02-04T17:13:02.769" v="7746" actId="478"/>
          <ac:spMkLst>
            <pc:docMk/>
            <pc:sldMk cId="2257458926" sldId="274"/>
            <ac:spMk id="35" creationId="{C2B72BB8-0846-45B9-AC07-A6824D962594}"/>
          </ac:spMkLst>
        </pc:spChg>
        <pc:spChg chg="mod topLvl">
          <ac:chgData name="filip geens" userId="7123bf18c6040445" providerId="LiveId" clId="{9024C1CE-5DDE-493B-A675-FA60383E23E4}" dt="2019-02-04T18:07:54.206" v="8103" actId="1076"/>
          <ac:spMkLst>
            <pc:docMk/>
            <pc:sldMk cId="2257458926" sldId="274"/>
            <ac:spMk id="36" creationId="{DAD5177E-27B8-4F2E-842E-CF61EBDA4F02}"/>
          </ac:spMkLst>
        </pc:spChg>
        <pc:spChg chg="del">
          <ac:chgData name="filip geens" userId="7123bf18c6040445" providerId="LiveId" clId="{9024C1CE-5DDE-493B-A675-FA60383E23E4}" dt="2019-02-04T17:13:12.697" v="7750" actId="478"/>
          <ac:spMkLst>
            <pc:docMk/>
            <pc:sldMk cId="2257458926" sldId="274"/>
            <ac:spMk id="37" creationId="{50F9E6D8-BF61-43E8-B577-12204F3B0FC6}"/>
          </ac:spMkLst>
        </pc:spChg>
        <pc:spChg chg="mod topLvl">
          <ac:chgData name="filip geens" userId="7123bf18c6040445" providerId="LiveId" clId="{9024C1CE-5DDE-493B-A675-FA60383E23E4}" dt="2019-02-04T18:07:50.362" v="8101" actId="14100"/>
          <ac:spMkLst>
            <pc:docMk/>
            <pc:sldMk cId="2257458926" sldId="274"/>
            <ac:spMk id="38" creationId="{FBC7825C-CBF9-48E0-B46E-B082DE1D60C1}"/>
          </ac:spMkLst>
        </pc:spChg>
        <pc:spChg chg="mod topLvl">
          <ac:chgData name="filip geens" userId="7123bf18c6040445" providerId="LiveId" clId="{9024C1CE-5DDE-493B-A675-FA60383E23E4}" dt="2019-02-04T18:03:47.179" v="8092" actId="14100"/>
          <ac:spMkLst>
            <pc:docMk/>
            <pc:sldMk cId="2257458926" sldId="274"/>
            <ac:spMk id="39" creationId="{C747F162-04AA-488E-A121-EFAD89033C77}"/>
          </ac:spMkLst>
        </pc:spChg>
        <pc:spChg chg="del">
          <ac:chgData name="filip geens" userId="7123bf18c6040445" providerId="LiveId" clId="{9024C1CE-5DDE-493B-A675-FA60383E23E4}" dt="2019-02-04T17:13:08.971" v="7749" actId="478"/>
          <ac:spMkLst>
            <pc:docMk/>
            <pc:sldMk cId="2257458926" sldId="274"/>
            <ac:spMk id="40" creationId="{C601CAE9-284B-4BD3-B562-6B4CC1670A97}"/>
          </ac:spMkLst>
        </pc:spChg>
        <pc:spChg chg="mod topLvl">
          <ac:chgData name="filip geens" userId="7123bf18c6040445" providerId="LiveId" clId="{9024C1CE-5DDE-493B-A675-FA60383E23E4}" dt="2019-02-04T18:07:56.253" v="8104" actId="1076"/>
          <ac:spMkLst>
            <pc:docMk/>
            <pc:sldMk cId="2257458926" sldId="274"/>
            <ac:spMk id="41" creationId="{0E7A3BE0-C665-4932-858D-20E520AC406F}"/>
          </ac:spMkLst>
        </pc:spChg>
        <pc:spChg chg="mod ord">
          <ac:chgData name="filip geens" userId="7123bf18c6040445" providerId="LiveId" clId="{9024C1CE-5DDE-493B-A675-FA60383E23E4}" dt="2019-02-04T18:03:59.478" v="8094" actId="166"/>
          <ac:spMkLst>
            <pc:docMk/>
            <pc:sldMk cId="2257458926" sldId="274"/>
            <ac:spMk id="42" creationId="{86EE2435-E5F3-45A7-B674-A97FF95DEF82}"/>
          </ac:spMkLst>
        </pc:spChg>
        <pc:grpChg chg="mod">
          <ac:chgData name="filip geens" userId="7123bf18c6040445" providerId="LiveId" clId="{9024C1CE-5DDE-493B-A675-FA60383E23E4}" dt="2019-02-04T17:18:20.645" v="7806" actId="1076"/>
          <ac:grpSpMkLst>
            <pc:docMk/>
            <pc:sldMk cId="2257458926" sldId="274"/>
            <ac:grpSpMk id="4" creationId="{727C8A39-B706-4C4C-86C2-5EB40A5A7D43}"/>
          </ac:grpSpMkLst>
        </pc:grpChg>
        <pc:grpChg chg="mod">
          <ac:chgData name="filip geens" userId="7123bf18c6040445" providerId="LiveId" clId="{9024C1CE-5DDE-493B-A675-FA60383E23E4}" dt="2019-02-04T17:18:20.645" v="7806" actId="1076"/>
          <ac:grpSpMkLst>
            <pc:docMk/>
            <pc:sldMk cId="2257458926" sldId="274"/>
            <ac:grpSpMk id="16" creationId="{6684F26C-5E3A-4BE5-AF0A-EB124C5AB50B}"/>
          </ac:grpSpMkLst>
        </pc:grpChg>
        <pc:grpChg chg="mod">
          <ac:chgData name="filip geens" userId="7123bf18c6040445" providerId="LiveId" clId="{9024C1CE-5DDE-493B-A675-FA60383E23E4}" dt="2019-02-04T17:18:20.645" v="7806" actId="1076"/>
          <ac:grpSpMkLst>
            <pc:docMk/>
            <pc:sldMk cId="2257458926" sldId="274"/>
            <ac:grpSpMk id="24" creationId="{D7D28306-7313-4F97-9FE2-CF3CB499BDE7}"/>
          </ac:grpSpMkLst>
        </pc:grpChg>
        <pc:grpChg chg="add del mod">
          <ac:chgData name="filip geens" userId="7123bf18c6040445" providerId="LiveId" clId="{9024C1CE-5DDE-493B-A675-FA60383E23E4}" dt="2019-02-04T17:57:01.988" v="7984" actId="165"/>
          <ac:grpSpMkLst>
            <pc:docMk/>
            <pc:sldMk cId="2257458926" sldId="274"/>
            <ac:grpSpMk id="33" creationId="{181B1451-E1E7-4386-932E-1DBD73A1759E}"/>
          </ac:grpSpMkLst>
        </pc:grpChg>
        <pc:grpChg chg="mod ord">
          <ac:chgData name="filip geens" userId="7123bf18c6040445" providerId="LiveId" clId="{9024C1CE-5DDE-493B-A675-FA60383E23E4}" dt="2019-02-04T18:06:07.114" v="8097" actId="166"/>
          <ac:grpSpMkLst>
            <pc:docMk/>
            <pc:sldMk cId="2257458926" sldId="274"/>
            <ac:grpSpMk id="45" creationId="{B311528F-CFAE-4F62-A5C2-1D030FCE4350}"/>
          </ac:grpSpMkLst>
        </pc:grpChg>
        <pc:grpChg chg="mod">
          <ac:chgData name="filip geens" userId="7123bf18c6040445" providerId="LiveId" clId="{9024C1CE-5DDE-493B-A675-FA60383E23E4}" dt="2019-02-04T18:09:23.961" v="8109" actId="1076"/>
          <ac:grpSpMkLst>
            <pc:docMk/>
            <pc:sldMk cId="2257458926" sldId="274"/>
            <ac:grpSpMk id="52" creationId="{26E1B7B3-55D3-4DFD-922B-6DD5A51359D0}"/>
          </ac:grpSpMkLst>
        </pc:grpChg>
        <pc:cxnChg chg="add mod">
          <ac:chgData name="filip geens" userId="7123bf18c6040445" providerId="LiveId" clId="{9024C1CE-5DDE-493B-A675-FA60383E23E4}" dt="2019-02-04T18:07:50.362" v="8101" actId="14100"/>
          <ac:cxnSpMkLst>
            <pc:docMk/>
            <pc:sldMk cId="2257458926" sldId="274"/>
            <ac:cxnSpMk id="11" creationId="{CB50D89E-DA8A-4576-84C8-7369DB0EC6CB}"/>
          </ac:cxnSpMkLst>
        </pc:cxnChg>
      </pc:sldChg>
      <pc:sldChg chg="addSp delSp modSp add modAnim">
        <pc:chgData name="filip geens" userId="7123bf18c6040445" providerId="LiveId" clId="{9024C1CE-5DDE-493B-A675-FA60383E23E4}" dt="2019-02-05T13:30:21.149" v="16973"/>
        <pc:sldMkLst>
          <pc:docMk/>
          <pc:sldMk cId="417902232" sldId="275"/>
        </pc:sldMkLst>
        <pc:spChg chg="mod">
          <ac:chgData name="filip geens" userId="7123bf18c6040445" providerId="LiveId" clId="{9024C1CE-5DDE-493B-A675-FA60383E23E4}" dt="2019-02-04T18:44:43.857" v="8466" actId="20577"/>
          <ac:spMkLst>
            <pc:docMk/>
            <pc:sldMk cId="417902232" sldId="275"/>
            <ac:spMk id="2" creationId="{1C998E51-2288-4153-87D8-9F7199587E9D}"/>
          </ac:spMkLst>
        </pc:spChg>
        <pc:spChg chg="del">
          <ac:chgData name="filip geens" userId="7123bf18c6040445" providerId="LiveId" clId="{9024C1CE-5DDE-493B-A675-FA60383E23E4}" dt="2019-02-04T18:45:11.562" v="8467" actId="3680"/>
          <ac:spMkLst>
            <pc:docMk/>
            <pc:sldMk cId="417902232" sldId="275"/>
            <ac:spMk id="3" creationId="{7A99C511-046A-42AE-B284-368D7EE6222B}"/>
          </ac:spMkLst>
        </pc:spChg>
        <pc:spChg chg="add mod">
          <ac:chgData name="filip geens" userId="7123bf18c6040445" providerId="LiveId" clId="{9024C1CE-5DDE-493B-A675-FA60383E23E4}" dt="2019-02-04T18:56:01.617" v="8710" actId="552"/>
          <ac:spMkLst>
            <pc:docMk/>
            <pc:sldMk cId="417902232" sldId="275"/>
            <ac:spMk id="6" creationId="{6FFE4D6D-86B8-4B19-B9B8-887E48304B26}"/>
          </ac:spMkLst>
        </pc:spChg>
        <pc:spChg chg="add mod">
          <ac:chgData name="filip geens" userId="7123bf18c6040445" providerId="LiveId" clId="{9024C1CE-5DDE-493B-A675-FA60383E23E4}" dt="2019-02-04T18:55:48.933" v="8709" actId="552"/>
          <ac:spMkLst>
            <pc:docMk/>
            <pc:sldMk cId="417902232" sldId="275"/>
            <ac:spMk id="8" creationId="{937938CD-6751-4807-ADF3-75B2EC54E993}"/>
          </ac:spMkLst>
        </pc:spChg>
        <pc:spChg chg="add del mod">
          <ac:chgData name="filip geens" userId="7123bf18c6040445" providerId="LiveId" clId="{9024C1CE-5DDE-493B-A675-FA60383E23E4}" dt="2019-02-05T13:26:32.089" v="16943"/>
          <ac:spMkLst>
            <pc:docMk/>
            <pc:sldMk cId="417902232" sldId="275"/>
            <ac:spMk id="9" creationId="{A550DF20-455C-4834-B231-6876047CE3F9}"/>
          </ac:spMkLst>
        </pc:spChg>
        <pc:spChg chg="add del mod">
          <ac:chgData name="filip geens" userId="7123bf18c6040445" providerId="LiveId" clId="{9024C1CE-5DDE-493B-A675-FA60383E23E4}" dt="2019-02-05T13:19:09.712" v="16568"/>
          <ac:spMkLst>
            <pc:docMk/>
            <pc:sldMk cId="417902232" sldId="275"/>
            <ac:spMk id="10" creationId="{8A46592D-71C0-4623-B006-9B3A0893BDD9}"/>
          </ac:spMkLst>
        </pc:spChg>
        <pc:spChg chg="add del mod">
          <ac:chgData name="filip geens" userId="7123bf18c6040445" providerId="LiveId" clId="{9024C1CE-5DDE-493B-A675-FA60383E23E4}" dt="2019-02-04T19:00:18.655" v="8742" actId="478"/>
          <ac:spMkLst>
            <pc:docMk/>
            <pc:sldMk cId="417902232" sldId="275"/>
            <ac:spMk id="10" creationId="{8D0B047D-B531-4807-B29B-F40BC7EBDC22}"/>
          </ac:spMkLst>
        </pc:spChg>
        <pc:spChg chg="add del mod">
          <ac:chgData name="filip geens" userId="7123bf18c6040445" providerId="LiveId" clId="{9024C1CE-5DDE-493B-A675-FA60383E23E4}" dt="2019-02-05T13:27:30.165" v="16956"/>
          <ac:spMkLst>
            <pc:docMk/>
            <pc:sldMk cId="417902232" sldId="275"/>
            <ac:spMk id="11" creationId="{3A97DCF5-FB28-4DD5-9C90-7C49B640938D}"/>
          </ac:spMkLst>
        </pc:spChg>
        <pc:spChg chg="add del mod">
          <ac:chgData name="filip geens" userId="7123bf18c6040445" providerId="LiveId" clId="{9024C1CE-5DDE-493B-A675-FA60383E23E4}" dt="2019-02-05T13:27:06.005" v="16951"/>
          <ac:spMkLst>
            <pc:docMk/>
            <pc:sldMk cId="417902232" sldId="275"/>
            <ac:spMk id="12" creationId="{1D0CA2CE-1D31-472B-AF95-C841B058E346}"/>
          </ac:spMkLst>
        </pc:spChg>
        <pc:spChg chg="add mod">
          <ac:chgData name="filip geens" userId="7123bf18c6040445" providerId="LiveId" clId="{9024C1CE-5DDE-493B-A675-FA60383E23E4}" dt="2019-02-05T13:28:59.568" v="16963" actId="403"/>
          <ac:spMkLst>
            <pc:docMk/>
            <pc:sldMk cId="417902232" sldId="275"/>
            <ac:spMk id="13" creationId="{077C7F1A-6002-47FB-B4FF-F5DD951DAB4D}"/>
          </ac:spMkLst>
        </pc:spChg>
        <pc:graphicFrameChg chg="add mod modGraphic">
          <ac:chgData name="filip geens" userId="7123bf18c6040445" providerId="LiveId" clId="{9024C1CE-5DDE-493B-A675-FA60383E23E4}" dt="2019-02-05T13:23:31.238" v="16797" actId="20577"/>
          <ac:graphicFrameMkLst>
            <pc:docMk/>
            <pc:sldMk cId="417902232" sldId="275"/>
            <ac:graphicFrameMk id="4" creationId="{BEB62273-F931-4B9D-8D1E-8CC97EB7607A}"/>
          </ac:graphicFrameMkLst>
        </pc:graphicFrameChg>
        <pc:graphicFrameChg chg="add mod modGraphic">
          <ac:chgData name="filip geens" userId="7123bf18c6040445" providerId="LiveId" clId="{9024C1CE-5DDE-493B-A675-FA60383E23E4}" dt="2019-02-05T13:23:43.164" v="16817" actId="20577"/>
          <ac:graphicFrameMkLst>
            <pc:docMk/>
            <pc:sldMk cId="417902232" sldId="275"/>
            <ac:graphicFrameMk id="5" creationId="{E6073192-C879-43B3-82FA-26CD4EFC4F57}"/>
          </ac:graphicFrameMkLst>
        </pc:graphicFrameChg>
        <pc:graphicFrameChg chg="add del">
          <ac:chgData name="filip geens" userId="7123bf18c6040445" providerId="LiveId" clId="{9024C1CE-5DDE-493B-A675-FA60383E23E4}" dt="2019-02-04T18:54:51.649" v="8693"/>
          <ac:graphicFrameMkLst>
            <pc:docMk/>
            <pc:sldMk cId="417902232" sldId="275"/>
            <ac:graphicFrameMk id="7" creationId="{5EF91176-A64E-4A46-B4D0-D489552F9843}"/>
          </ac:graphicFrameMkLst>
        </pc:graphicFrameChg>
      </pc:sldChg>
      <pc:sldChg chg="addSp delSp modSp add modAnim">
        <pc:chgData name="filip geens" userId="7123bf18c6040445" providerId="LiveId" clId="{9024C1CE-5DDE-493B-A675-FA60383E23E4}" dt="2019-02-05T13:17:29.482" v="16560" actId="313"/>
        <pc:sldMkLst>
          <pc:docMk/>
          <pc:sldMk cId="1230556682" sldId="276"/>
        </pc:sldMkLst>
        <pc:spChg chg="mod">
          <ac:chgData name="filip geens" userId="7123bf18c6040445" providerId="LiveId" clId="{9024C1CE-5DDE-493B-A675-FA60383E23E4}" dt="2019-02-05T07:57:03.586" v="10235" actId="790"/>
          <ac:spMkLst>
            <pc:docMk/>
            <pc:sldMk cId="1230556682" sldId="276"/>
            <ac:spMk id="2" creationId="{12336692-F815-4771-AE81-59651E39938A}"/>
          </ac:spMkLst>
        </pc:spChg>
        <pc:spChg chg="mod">
          <ac:chgData name="filip geens" userId="7123bf18c6040445" providerId="LiveId" clId="{9024C1CE-5DDE-493B-A675-FA60383E23E4}" dt="2019-02-05T13:17:29.482" v="16560" actId="313"/>
          <ac:spMkLst>
            <pc:docMk/>
            <pc:sldMk cId="1230556682" sldId="276"/>
            <ac:spMk id="3" creationId="{AA118469-4187-43B9-8374-4F2464EFD23D}"/>
          </ac:spMkLst>
        </pc:spChg>
        <pc:spChg chg="add del">
          <ac:chgData name="filip geens" userId="7123bf18c6040445" providerId="LiveId" clId="{9024C1CE-5DDE-493B-A675-FA60383E23E4}" dt="2019-02-04T19:48:47.132" v="9219"/>
          <ac:spMkLst>
            <pc:docMk/>
            <pc:sldMk cId="1230556682" sldId="276"/>
            <ac:spMk id="6" creationId="{1BE6FAE9-276C-4361-B2E2-B60EC60B9B92}"/>
          </ac:spMkLst>
        </pc:spChg>
        <pc:spChg chg="add mod">
          <ac:chgData name="filip geens" userId="7123bf18c6040445" providerId="LiveId" clId="{9024C1CE-5DDE-493B-A675-FA60383E23E4}" dt="2019-02-04T19:58:47.879" v="9296" actId="20577"/>
          <ac:spMkLst>
            <pc:docMk/>
            <pc:sldMk cId="1230556682" sldId="276"/>
            <ac:spMk id="10" creationId="{1A210557-6729-4574-B458-D6F6D29C94E3}"/>
          </ac:spMkLst>
        </pc:spChg>
        <pc:spChg chg="add mod">
          <ac:chgData name="filip geens" userId="7123bf18c6040445" providerId="LiveId" clId="{9024C1CE-5DDE-493B-A675-FA60383E23E4}" dt="2019-02-04T20:01:31.359" v="9300" actId="20577"/>
          <ac:spMkLst>
            <pc:docMk/>
            <pc:sldMk cId="1230556682" sldId="276"/>
            <ac:spMk id="11" creationId="{FB7EAEBC-BB15-46AC-BE3A-F2356D930B24}"/>
          </ac:spMkLst>
        </pc:spChg>
        <pc:spChg chg="add mod">
          <ac:chgData name="filip geens" userId="7123bf18c6040445" providerId="LiveId" clId="{9024C1CE-5DDE-493B-A675-FA60383E23E4}" dt="2019-02-04T20:02:57.007" v="9344" actId="14100"/>
          <ac:spMkLst>
            <pc:docMk/>
            <pc:sldMk cId="1230556682" sldId="276"/>
            <ac:spMk id="12" creationId="{69B33779-7BF1-4BA7-A55A-BA66659F34FD}"/>
          </ac:spMkLst>
        </pc:spChg>
        <pc:spChg chg="add mod">
          <ac:chgData name="filip geens" userId="7123bf18c6040445" providerId="LiveId" clId="{9024C1CE-5DDE-493B-A675-FA60383E23E4}" dt="2019-02-04T20:06:42.607" v="9385" actId="1076"/>
          <ac:spMkLst>
            <pc:docMk/>
            <pc:sldMk cId="1230556682" sldId="276"/>
            <ac:spMk id="13" creationId="{C4CD238D-2C8D-4BCC-891C-BC70D5019340}"/>
          </ac:spMkLst>
        </pc:spChg>
        <pc:spChg chg="add del mod">
          <ac:chgData name="filip geens" userId="7123bf18c6040445" providerId="LiveId" clId="{9024C1CE-5DDE-493B-A675-FA60383E23E4}" dt="2019-02-04T20:06:15.706" v="9381" actId="14100"/>
          <ac:spMkLst>
            <pc:docMk/>
            <pc:sldMk cId="1230556682" sldId="276"/>
            <ac:spMk id="14" creationId="{FEAC3676-9B7E-4E28-AEEE-907935A76417}"/>
          </ac:spMkLst>
        </pc:spChg>
        <pc:spChg chg="add mod">
          <ac:chgData name="filip geens" userId="7123bf18c6040445" providerId="LiveId" clId="{9024C1CE-5DDE-493B-A675-FA60383E23E4}" dt="2019-02-04T20:06:10.308" v="9380" actId="14100"/>
          <ac:spMkLst>
            <pc:docMk/>
            <pc:sldMk cId="1230556682" sldId="276"/>
            <ac:spMk id="15" creationId="{5EB77C38-FF7F-4070-A5B7-2D522A54CD55}"/>
          </ac:spMkLst>
        </pc:spChg>
        <pc:spChg chg="add mod">
          <ac:chgData name="filip geens" userId="7123bf18c6040445" providerId="LiveId" clId="{9024C1CE-5DDE-493B-A675-FA60383E23E4}" dt="2019-02-04T20:09:25.107" v="9431" actId="113"/>
          <ac:spMkLst>
            <pc:docMk/>
            <pc:sldMk cId="1230556682" sldId="276"/>
            <ac:spMk id="17" creationId="{868E1687-0A9F-4EA5-B0CF-708389FEE163}"/>
          </ac:spMkLst>
        </pc:spChg>
        <pc:spChg chg="add mod">
          <ac:chgData name="filip geens" userId="7123bf18c6040445" providerId="LiveId" clId="{9024C1CE-5DDE-493B-A675-FA60383E23E4}" dt="2019-02-04T20:08:24.272" v="9414" actId="113"/>
          <ac:spMkLst>
            <pc:docMk/>
            <pc:sldMk cId="1230556682" sldId="276"/>
            <ac:spMk id="18" creationId="{C32C173A-D387-47F0-8CEC-FA75E60266ED}"/>
          </ac:spMkLst>
        </pc:spChg>
        <pc:graphicFrameChg chg="add mod modGraphic">
          <ac:chgData name="filip geens" userId="7123bf18c6040445" providerId="LiveId" clId="{9024C1CE-5DDE-493B-A675-FA60383E23E4}" dt="2019-02-04T19:54:03.123" v="9271" actId="122"/>
          <ac:graphicFrameMkLst>
            <pc:docMk/>
            <pc:sldMk cId="1230556682" sldId="276"/>
            <ac:graphicFrameMk id="4" creationId="{3B708C58-8779-472C-B2BE-6785F289B024}"/>
          </ac:graphicFrameMkLst>
        </pc:graphicFrameChg>
        <pc:graphicFrameChg chg="add del mod modGraphic">
          <ac:chgData name="filip geens" userId="7123bf18c6040445" providerId="LiveId" clId="{9024C1CE-5DDE-493B-A675-FA60383E23E4}" dt="2019-02-04T19:53:26.590" v="9270" actId="465"/>
          <ac:graphicFrameMkLst>
            <pc:docMk/>
            <pc:sldMk cId="1230556682" sldId="276"/>
            <ac:graphicFrameMk id="5" creationId="{77D7C1C2-79D3-4366-853C-AB75B9E14198}"/>
          </ac:graphicFrameMkLst>
        </pc:graphicFrameChg>
        <pc:graphicFrameChg chg="add mod modGraphic">
          <ac:chgData name="filip geens" userId="7123bf18c6040445" providerId="LiveId" clId="{9024C1CE-5DDE-493B-A675-FA60383E23E4}" dt="2019-02-04T20:05:04.975" v="9372" actId="113"/>
          <ac:graphicFrameMkLst>
            <pc:docMk/>
            <pc:sldMk cId="1230556682" sldId="276"/>
            <ac:graphicFrameMk id="7" creationId="{077A4F0F-22B3-40E9-9440-AF38CDE1ACC0}"/>
          </ac:graphicFrameMkLst>
        </pc:graphicFrameChg>
        <pc:graphicFrameChg chg="add mod modGraphic">
          <ac:chgData name="filip geens" userId="7123bf18c6040445" providerId="LiveId" clId="{9024C1CE-5DDE-493B-A675-FA60383E23E4}" dt="2019-02-04T20:04:36.061" v="9363" actId="113"/>
          <ac:graphicFrameMkLst>
            <pc:docMk/>
            <pc:sldMk cId="1230556682" sldId="276"/>
            <ac:graphicFrameMk id="8" creationId="{44EAE28A-D9EF-4C1C-A7DA-E309B2C36A5C}"/>
          </ac:graphicFrameMkLst>
        </pc:graphicFrameChg>
        <pc:graphicFrameChg chg="add mod modGraphic">
          <ac:chgData name="filip geens" userId="7123bf18c6040445" providerId="LiveId" clId="{9024C1CE-5DDE-493B-A675-FA60383E23E4}" dt="2019-02-04T20:04:31.232" v="9362" actId="113"/>
          <ac:graphicFrameMkLst>
            <pc:docMk/>
            <pc:sldMk cId="1230556682" sldId="276"/>
            <ac:graphicFrameMk id="9" creationId="{85A6E1F0-06BD-44CE-A62B-45C2E4485813}"/>
          </ac:graphicFrameMkLst>
        </pc:graphicFrameChg>
        <pc:graphicFrameChg chg="add mod modGraphic">
          <ac:chgData name="filip geens" userId="7123bf18c6040445" providerId="LiveId" clId="{9024C1CE-5DDE-493B-A675-FA60383E23E4}" dt="2019-02-04T20:08:55.296" v="9425" actId="20577"/>
          <ac:graphicFrameMkLst>
            <pc:docMk/>
            <pc:sldMk cId="1230556682" sldId="276"/>
            <ac:graphicFrameMk id="16" creationId="{2A12F721-9D5D-4712-88E4-A3740EA3DEA0}"/>
          </ac:graphicFrameMkLst>
        </pc:graphicFrameChg>
      </pc:sldChg>
      <pc:sldChg chg="modSp add modAnim">
        <pc:chgData name="filip geens" userId="7123bf18c6040445" providerId="LiveId" clId="{9024C1CE-5DDE-493B-A675-FA60383E23E4}" dt="2019-02-05T17:08:17.165" v="17129" actId="20577"/>
        <pc:sldMkLst>
          <pc:docMk/>
          <pc:sldMk cId="2158624151" sldId="277"/>
        </pc:sldMkLst>
        <pc:spChg chg="mod">
          <ac:chgData name="filip geens" userId="7123bf18c6040445" providerId="LiveId" clId="{9024C1CE-5DDE-493B-A675-FA60383E23E4}" dt="2019-02-05T07:58:08.930" v="10243" actId="790"/>
          <ac:spMkLst>
            <pc:docMk/>
            <pc:sldMk cId="2158624151" sldId="277"/>
            <ac:spMk id="2" creationId="{3212DA16-D43E-43AC-9722-0B356787ED01}"/>
          </ac:spMkLst>
        </pc:spChg>
        <pc:spChg chg="mod">
          <ac:chgData name="filip geens" userId="7123bf18c6040445" providerId="LiveId" clId="{9024C1CE-5DDE-493B-A675-FA60383E23E4}" dt="2019-02-05T17:08:17.165" v="17129" actId="20577"/>
          <ac:spMkLst>
            <pc:docMk/>
            <pc:sldMk cId="2158624151" sldId="277"/>
            <ac:spMk id="3" creationId="{0AA25984-0D95-4663-8E91-F695B865A865}"/>
          </ac:spMkLst>
        </pc:spChg>
      </pc:sldChg>
      <pc:sldChg chg="addSp delSp modSp add modAnim">
        <pc:chgData name="filip geens" userId="7123bf18c6040445" providerId="LiveId" clId="{9024C1CE-5DDE-493B-A675-FA60383E23E4}" dt="2019-02-05T13:32:55.349" v="16986"/>
        <pc:sldMkLst>
          <pc:docMk/>
          <pc:sldMk cId="4164928926" sldId="278"/>
        </pc:sldMkLst>
        <pc:spChg chg="mod">
          <ac:chgData name="filip geens" userId="7123bf18c6040445" providerId="LiveId" clId="{9024C1CE-5DDE-493B-A675-FA60383E23E4}" dt="2019-02-05T07:59:32.086" v="10265" actId="313"/>
          <ac:spMkLst>
            <pc:docMk/>
            <pc:sldMk cId="4164928926" sldId="278"/>
            <ac:spMk id="2" creationId="{E6A078A5-FCB7-43CD-8421-766CC588FBEB}"/>
          </ac:spMkLst>
        </pc:spChg>
        <pc:spChg chg="add del mod">
          <ac:chgData name="filip geens" userId="7123bf18c6040445" providerId="LiveId" clId="{9024C1CE-5DDE-493B-A675-FA60383E23E4}" dt="2019-02-05T09:06:00.981" v="11671" actId="14100"/>
          <ac:spMkLst>
            <pc:docMk/>
            <pc:sldMk cId="4164928926" sldId="278"/>
            <ac:spMk id="3" creationId="{67446AB7-C966-4B8B-AC78-08CC5C03A6EB}"/>
          </ac:spMkLst>
        </pc:spChg>
        <pc:graphicFrameChg chg="add mod modGraphic">
          <ac:chgData name="filip geens" userId="7123bf18c6040445" providerId="LiveId" clId="{9024C1CE-5DDE-493B-A675-FA60383E23E4}" dt="2019-02-05T09:06:07.866" v="11672" actId="1076"/>
          <ac:graphicFrameMkLst>
            <pc:docMk/>
            <pc:sldMk cId="4164928926" sldId="278"/>
            <ac:graphicFrameMk id="5" creationId="{2C77BAD9-E1AD-4347-BA63-3A7131476DC9}"/>
          </ac:graphicFrameMkLst>
        </pc:graphicFrameChg>
        <pc:picChg chg="add del mod">
          <ac:chgData name="filip geens" userId="7123bf18c6040445" providerId="LiveId" clId="{9024C1CE-5DDE-493B-A675-FA60383E23E4}" dt="2019-02-05T08:40:36.435" v="10936"/>
          <ac:picMkLst>
            <pc:docMk/>
            <pc:sldMk cId="4164928926" sldId="278"/>
            <ac:picMk id="4" creationId="{38E670FD-8A8B-4E42-BFE9-AC40F8CCA337}"/>
          </ac:picMkLst>
        </pc:picChg>
      </pc:sldChg>
      <pc:sldChg chg="addSp delSp modSp add">
        <pc:chgData name="filip geens" userId="7123bf18c6040445" providerId="LiveId" clId="{9024C1CE-5DDE-493B-A675-FA60383E23E4}" dt="2019-02-04T21:03:58.263" v="10223" actId="20577"/>
        <pc:sldMkLst>
          <pc:docMk/>
          <pc:sldMk cId="3822810598" sldId="279"/>
        </pc:sldMkLst>
        <pc:spChg chg="mod">
          <ac:chgData name="filip geens" userId="7123bf18c6040445" providerId="LiveId" clId="{9024C1CE-5DDE-493B-A675-FA60383E23E4}" dt="2019-02-04T20:32:54.682" v="9918" actId="27636"/>
          <ac:spMkLst>
            <pc:docMk/>
            <pc:sldMk cId="3822810598" sldId="279"/>
            <ac:spMk id="2" creationId="{EC5FC042-1E2F-4F6D-9BF5-272A7852642B}"/>
          </ac:spMkLst>
        </pc:spChg>
        <pc:spChg chg="mod">
          <ac:chgData name="filip geens" userId="7123bf18c6040445" providerId="LiveId" clId="{9024C1CE-5DDE-493B-A675-FA60383E23E4}" dt="2019-02-04T21:00:52.043" v="10182" actId="14100"/>
          <ac:spMkLst>
            <pc:docMk/>
            <pc:sldMk cId="3822810598" sldId="279"/>
            <ac:spMk id="3" creationId="{E7B6025D-AF06-4CD4-9D05-6B56502D3B24}"/>
          </ac:spMkLst>
        </pc:spChg>
        <pc:spChg chg="add del">
          <ac:chgData name="filip geens" userId="7123bf18c6040445" providerId="LiveId" clId="{9024C1CE-5DDE-493B-A675-FA60383E23E4}" dt="2019-02-04T20:34:42.614" v="9938"/>
          <ac:spMkLst>
            <pc:docMk/>
            <pc:sldMk cId="3822810598" sldId="279"/>
            <ac:spMk id="4" creationId="{118EE17E-0E48-4172-97C8-D32F1296E9E2}"/>
          </ac:spMkLst>
        </pc:spChg>
        <pc:spChg chg="add mod">
          <ac:chgData name="filip geens" userId="7123bf18c6040445" providerId="LiveId" clId="{9024C1CE-5DDE-493B-A675-FA60383E23E4}" dt="2019-02-04T20:39:19.191" v="10000" actId="14100"/>
          <ac:spMkLst>
            <pc:docMk/>
            <pc:sldMk cId="3822810598" sldId="279"/>
            <ac:spMk id="8" creationId="{A2BAD30B-2593-4848-A2A3-B7F17C7F81DB}"/>
          </ac:spMkLst>
        </pc:spChg>
        <pc:spChg chg="add mod">
          <ac:chgData name="filip geens" userId="7123bf18c6040445" providerId="LiveId" clId="{9024C1CE-5DDE-493B-A675-FA60383E23E4}" dt="2019-02-04T21:00:25.406" v="10175" actId="1035"/>
          <ac:spMkLst>
            <pc:docMk/>
            <pc:sldMk cId="3822810598" sldId="279"/>
            <ac:spMk id="9" creationId="{370F0444-42E7-4547-A428-574E8D5CDF2E}"/>
          </ac:spMkLst>
        </pc:spChg>
        <pc:spChg chg="add mod">
          <ac:chgData name="filip geens" userId="7123bf18c6040445" providerId="LiveId" clId="{9024C1CE-5DDE-493B-A675-FA60383E23E4}" dt="2019-02-04T20:56:47.107" v="10139" actId="1076"/>
          <ac:spMkLst>
            <pc:docMk/>
            <pc:sldMk cId="3822810598" sldId="279"/>
            <ac:spMk id="22" creationId="{60D3B508-3A23-4EF6-A3CE-1B40D5EFF253}"/>
          </ac:spMkLst>
        </pc:spChg>
        <pc:spChg chg="add mod">
          <ac:chgData name="filip geens" userId="7123bf18c6040445" providerId="LiveId" clId="{9024C1CE-5DDE-493B-A675-FA60383E23E4}" dt="2019-02-04T20:55:17.330" v="10115" actId="1076"/>
          <ac:spMkLst>
            <pc:docMk/>
            <pc:sldMk cId="3822810598" sldId="279"/>
            <ac:spMk id="23" creationId="{95F0B01B-4D5F-4BE4-9882-1021E3D97456}"/>
          </ac:spMkLst>
        </pc:spChg>
        <pc:spChg chg="add mod">
          <ac:chgData name="filip geens" userId="7123bf18c6040445" providerId="LiveId" clId="{9024C1CE-5DDE-493B-A675-FA60383E23E4}" dt="2019-02-04T20:55:17.330" v="10115" actId="1076"/>
          <ac:spMkLst>
            <pc:docMk/>
            <pc:sldMk cId="3822810598" sldId="279"/>
            <ac:spMk id="24" creationId="{28434E56-5F4B-49A9-989D-CCD9CA8E5CB1}"/>
          </ac:spMkLst>
        </pc:spChg>
        <pc:spChg chg="add del">
          <ac:chgData name="filip geens" userId="7123bf18c6040445" providerId="LiveId" clId="{9024C1CE-5DDE-493B-A675-FA60383E23E4}" dt="2019-02-04T20:48:21.620" v="10086"/>
          <ac:spMkLst>
            <pc:docMk/>
            <pc:sldMk cId="3822810598" sldId="279"/>
            <ac:spMk id="25" creationId="{0A89F91E-DA30-464E-86F7-73C1C976679F}"/>
          </ac:spMkLst>
        </pc:spChg>
        <pc:spChg chg="add mod">
          <ac:chgData name="filip geens" userId="7123bf18c6040445" providerId="LiveId" clId="{9024C1CE-5DDE-493B-A675-FA60383E23E4}" dt="2019-02-04T20:55:23.970" v="10116" actId="1076"/>
          <ac:spMkLst>
            <pc:docMk/>
            <pc:sldMk cId="3822810598" sldId="279"/>
            <ac:spMk id="26" creationId="{00724B51-E0AB-44A9-BA31-E7E9D9173EC0}"/>
          </ac:spMkLst>
        </pc:spChg>
        <pc:spChg chg="add mod">
          <ac:chgData name="filip geens" userId="7123bf18c6040445" providerId="LiveId" clId="{9024C1CE-5DDE-493B-A675-FA60383E23E4}" dt="2019-02-04T20:56:40.403" v="10138" actId="1076"/>
          <ac:spMkLst>
            <pc:docMk/>
            <pc:sldMk cId="3822810598" sldId="279"/>
            <ac:spMk id="27" creationId="{385C7936-A48F-4F24-835E-41E1FBCBF0C9}"/>
          </ac:spMkLst>
        </pc:spChg>
        <pc:spChg chg="add mod">
          <ac:chgData name="filip geens" userId="7123bf18c6040445" providerId="LiveId" clId="{9024C1CE-5DDE-493B-A675-FA60383E23E4}" dt="2019-02-04T21:03:15.128" v="10220" actId="20577"/>
          <ac:spMkLst>
            <pc:docMk/>
            <pc:sldMk cId="3822810598" sldId="279"/>
            <ac:spMk id="28" creationId="{FDD72A9F-101F-4B54-8A59-14E1297CA9F4}"/>
          </ac:spMkLst>
        </pc:spChg>
        <pc:spChg chg="add mod">
          <ac:chgData name="filip geens" userId="7123bf18c6040445" providerId="LiveId" clId="{9024C1CE-5DDE-493B-A675-FA60383E23E4}" dt="2019-02-04T21:01:01.327" v="10216" actId="1035"/>
          <ac:spMkLst>
            <pc:docMk/>
            <pc:sldMk cId="3822810598" sldId="279"/>
            <ac:spMk id="32" creationId="{F889CEFC-AFE0-47ED-9988-89341175CDB7}"/>
          </ac:spMkLst>
        </pc:spChg>
        <pc:spChg chg="add mod">
          <ac:chgData name="filip geens" userId="7123bf18c6040445" providerId="LiveId" clId="{9024C1CE-5DDE-493B-A675-FA60383E23E4}" dt="2019-02-04T21:01:01.327" v="10216" actId="1035"/>
          <ac:spMkLst>
            <pc:docMk/>
            <pc:sldMk cId="3822810598" sldId="279"/>
            <ac:spMk id="33" creationId="{A3D6C029-5FF4-4338-ACCA-E8CE95AB85B4}"/>
          </ac:spMkLst>
        </pc:spChg>
        <pc:spChg chg="add mod">
          <ac:chgData name="filip geens" userId="7123bf18c6040445" providerId="LiveId" clId="{9024C1CE-5DDE-493B-A675-FA60383E23E4}" dt="2019-02-04T21:03:58.263" v="10223" actId="20577"/>
          <ac:spMkLst>
            <pc:docMk/>
            <pc:sldMk cId="3822810598" sldId="279"/>
            <ac:spMk id="34" creationId="{69FBE9E9-D454-4097-AD09-8119F14A99E2}"/>
          </ac:spMkLst>
        </pc:spChg>
        <pc:graphicFrameChg chg="add mod modGraphic">
          <ac:chgData name="filip geens" userId="7123bf18c6040445" providerId="LiveId" clId="{9024C1CE-5DDE-493B-A675-FA60383E23E4}" dt="2019-02-04T20:37:22.758" v="9969" actId="1076"/>
          <ac:graphicFrameMkLst>
            <pc:docMk/>
            <pc:sldMk cId="3822810598" sldId="279"/>
            <ac:graphicFrameMk id="6" creationId="{058760D7-7729-47DE-8EB1-58B38D1798AC}"/>
          </ac:graphicFrameMkLst>
        </pc:graphicFrameChg>
        <pc:graphicFrameChg chg="add mod modGraphic">
          <ac:chgData name="filip geens" userId="7123bf18c6040445" providerId="LiveId" clId="{9024C1CE-5DDE-493B-A675-FA60383E23E4}" dt="2019-02-04T20:38:07.968" v="9984" actId="20577"/>
          <ac:graphicFrameMkLst>
            <pc:docMk/>
            <pc:sldMk cId="3822810598" sldId="279"/>
            <ac:graphicFrameMk id="7" creationId="{1B5EECA7-578F-4A43-A7E2-95E11103CB91}"/>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0" creationId="{8483331C-687C-4933-84EE-376A86258299}"/>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1" creationId="{02224D59-D2AD-4EF6-900A-F9952AEC7AE9}"/>
          </ac:graphicFrameMkLst>
        </pc:graphicFrameChg>
        <pc:graphicFrameChg chg="add mod modGraphic">
          <ac:chgData name="filip geens" userId="7123bf18c6040445" providerId="LiveId" clId="{9024C1CE-5DDE-493B-A675-FA60383E23E4}" dt="2019-02-04T20:55:17.330" v="10115" actId="1076"/>
          <ac:graphicFrameMkLst>
            <pc:docMk/>
            <pc:sldMk cId="3822810598" sldId="279"/>
            <ac:graphicFrameMk id="12" creationId="{3B91CACB-C80C-4106-8A50-7976E881EE6A}"/>
          </ac:graphicFrameMkLst>
        </pc:graphicFrameChg>
        <pc:graphicFrameChg chg="add mod modGraphic">
          <ac:chgData name="filip geens" userId="7123bf18c6040445" providerId="LiveId" clId="{9024C1CE-5DDE-493B-A675-FA60383E23E4}" dt="2019-02-04T21:01:39.893" v="10217" actId="20577"/>
          <ac:graphicFrameMkLst>
            <pc:docMk/>
            <pc:sldMk cId="3822810598" sldId="279"/>
            <ac:graphicFrameMk id="13" creationId="{25E3A03E-7445-4C6E-A84D-3E25304BA088}"/>
          </ac:graphicFrameMkLst>
        </pc:graphicFrameChg>
        <pc:graphicFrameChg chg="add mod modGraphic">
          <ac:chgData name="filip geens" userId="7123bf18c6040445" providerId="LiveId" clId="{9024C1CE-5DDE-493B-A675-FA60383E23E4}" dt="2019-02-04T20:57:37.784" v="10144" actId="20577"/>
          <ac:graphicFrameMkLst>
            <pc:docMk/>
            <pc:sldMk cId="3822810598" sldId="279"/>
            <ac:graphicFrameMk id="14" creationId="{185F8E02-FDBD-434C-B0BF-C3D88ED28752}"/>
          </ac:graphicFrameMkLst>
        </pc:graphicFrameChg>
        <pc:graphicFrameChg chg="add mod modGraphic">
          <ac:chgData name="filip geens" userId="7123bf18c6040445" providerId="LiveId" clId="{9024C1CE-5DDE-493B-A675-FA60383E23E4}" dt="2019-02-04T20:58:16.335" v="10148" actId="20577"/>
          <ac:graphicFrameMkLst>
            <pc:docMk/>
            <pc:sldMk cId="3822810598" sldId="279"/>
            <ac:graphicFrameMk id="15" creationId="{95AA48B9-9786-4B92-9FA4-5933D5071CA8}"/>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6" creationId="{D1D70168-D536-4952-B9C2-958F72B064D7}"/>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7" creationId="{25DBB5F4-871D-4C25-B975-640270BF89C4}"/>
          </ac:graphicFrameMkLst>
        </pc:graphicFrameChg>
        <pc:graphicFrameChg chg="add del mod">
          <ac:chgData name="filip geens" userId="7123bf18c6040445" providerId="LiveId" clId="{9024C1CE-5DDE-493B-A675-FA60383E23E4}" dt="2019-02-04T20:58:52.818" v="10154" actId="478"/>
          <ac:graphicFrameMkLst>
            <pc:docMk/>
            <pc:sldMk cId="3822810598" sldId="279"/>
            <ac:graphicFrameMk id="18" creationId="{2E3570ED-4EB5-4C6D-B084-3373B86D4EE2}"/>
          </ac:graphicFrameMkLst>
        </pc:graphicFrameChg>
        <pc:graphicFrameChg chg="add del">
          <ac:chgData name="filip geens" userId="7123bf18c6040445" providerId="LiveId" clId="{9024C1CE-5DDE-493B-A675-FA60383E23E4}" dt="2019-02-04T20:46:39.699" v="10072"/>
          <ac:graphicFrameMkLst>
            <pc:docMk/>
            <pc:sldMk cId="3822810598" sldId="279"/>
            <ac:graphicFrameMk id="19" creationId="{12D1D955-BCFE-4C85-8215-88E590D68464}"/>
          </ac:graphicFrameMkLst>
        </pc:graphicFrameChg>
        <pc:graphicFrameChg chg="add del">
          <ac:chgData name="filip geens" userId="7123bf18c6040445" providerId="LiveId" clId="{9024C1CE-5DDE-493B-A675-FA60383E23E4}" dt="2019-02-04T20:46:39.699" v="10072"/>
          <ac:graphicFrameMkLst>
            <pc:docMk/>
            <pc:sldMk cId="3822810598" sldId="279"/>
            <ac:graphicFrameMk id="20" creationId="{717281AC-C918-4E92-9D6C-AFC097DED9C6}"/>
          </ac:graphicFrameMkLst>
        </pc:graphicFrameChg>
        <pc:graphicFrameChg chg="add del">
          <ac:chgData name="filip geens" userId="7123bf18c6040445" providerId="LiveId" clId="{9024C1CE-5DDE-493B-A675-FA60383E23E4}" dt="2019-02-04T20:46:39.699" v="10072"/>
          <ac:graphicFrameMkLst>
            <pc:docMk/>
            <pc:sldMk cId="3822810598" sldId="279"/>
            <ac:graphicFrameMk id="21" creationId="{0AD39F66-9716-40DC-887F-BCD810CEAD26}"/>
          </ac:graphicFrameMkLst>
        </pc:graphicFrameChg>
        <pc:graphicFrameChg chg="add mod">
          <ac:chgData name="filip geens" userId="7123bf18c6040445" providerId="LiveId" clId="{9024C1CE-5DDE-493B-A675-FA60383E23E4}" dt="2019-02-04T21:01:01.327" v="10216" actId="1035"/>
          <ac:graphicFrameMkLst>
            <pc:docMk/>
            <pc:sldMk cId="3822810598" sldId="279"/>
            <ac:graphicFrameMk id="29" creationId="{BEFF69EA-7AA2-4493-9C4B-909EAF18305A}"/>
          </ac:graphicFrameMkLst>
        </pc:graphicFrameChg>
        <pc:graphicFrameChg chg="add mod">
          <ac:chgData name="filip geens" userId="7123bf18c6040445" providerId="LiveId" clId="{9024C1CE-5DDE-493B-A675-FA60383E23E4}" dt="2019-02-04T21:01:01.327" v="10216" actId="1035"/>
          <ac:graphicFrameMkLst>
            <pc:docMk/>
            <pc:sldMk cId="3822810598" sldId="279"/>
            <ac:graphicFrameMk id="30" creationId="{A0E68ADC-6D43-44F1-842F-75C297D3E2E1}"/>
          </ac:graphicFrameMkLst>
        </pc:graphicFrameChg>
        <pc:graphicFrameChg chg="add mod modGraphic">
          <ac:chgData name="filip geens" userId="7123bf18c6040445" providerId="LiveId" clId="{9024C1CE-5DDE-493B-A675-FA60383E23E4}" dt="2019-02-04T21:03:52.799" v="10222" actId="20577"/>
          <ac:graphicFrameMkLst>
            <pc:docMk/>
            <pc:sldMk cId="3822810598" sldId="279"/>
            <ac:graphicFrameMk id="31" creationId="{ED6FDA50-8235-4EFC-A4F1-3C72C5105492}"/>
          </ac:graphicFrameMkLst>
        </pc:graphicFrameChg>
        <pc:picChg chg="add del mod">
          <ac:chgData name="filip geens" userId="7123bf18c6040445" providerId="LiveId" clId="{9024C1CE-5DDE-493B-A675-FA60383E23E4}" dt="2019-02-04T20:35:45.615" v="9948" actId="478"/>
          <ac:picMkLst>
            <pc:docMk/>
            <pc:sldMk cId="3822810598" sldId="279"/>
            <ac:picMk id="5" creationId="{D2311BDB-79CB-4ABF-9A03-4774CC8F4F59}"/>
          </ac:picMkLst>
        </pc:picChg>
      </pc:sldChg>
      <pc:sldChg chg="modSp add modAnim">
        <pc:chgData name="filip geens" userId="7123bf18c6040445" providerId="LiveId" clId="{9024C1CE-5DDE-493B-A675-FA60383E23E4}" dt="2019-02-05T13:31:51.910" v="16975"/>
        <pc:sldMkLst>
          <pc:docMk/>
          <pc:sldMk cId="3036507312" sldId="280"/>
        </pc:sldMkLst>
        <pc:spChg chg="mod">
          <ac:chgData name="filip geens" userId="7123bf18c6040445" providerId="LiveId" clId="{9024C1CE-5DDE-493B-A675-FA60383E23E4}" dt="2019-02-05T08:02:29.761" v="10313" actId="790"/>
          <ac:spMkLst>
            <pc:docMk/>
            <pc:sldMk cId="3036507312" sldId="280"/>
            <ac:spMk id="2" creationId="{63BBBA6E-7496-4EF6-A0C7-6FAFB3AE02DD}"/>
          </ac:spMkLst>
        </pc:spChg>
        <pc:spChg chg="mod">
          <ac:chgData name="filip geens" userId="7123bf18c6040445" providerId="LiveId" clId="{9024C1CE-5DDE-493B-A675-FA60383E23E4}" dt="2019-02-05T08:39:09.340" v="10934" actId="113"/>
          <ac:spMkLst>
            <pc:docMk/>
            <pc:sldMk cId="3036507312" sldId="280"/>
            <ac:spMk id="3" creationId="{9411BF8C-D637-4F5B-A778-9611513B6CC6}"/>
          </ac:spMkLst>
        </pc:spChg>
      </pc:sldChg>
      <pc:sldChg chg="modSp add modAnim">
        <pc:chgData name="filip geens" userId="7123bf18c6040445" providerId="LiveId" clId="{9024C1CE-5DDE-493B-A675-FA60383E23E4}" dt="2019-02-05T13:32:32.359" v="16978"/>
        <pc:sldMkLst>
          <pc:docMk/>
          <pc:sldMk cId="2174813444" sldId="281"/>
        </pc:sldMkLst>
        <pc:spChg chg="mod">
          <ac:chgData name="filip geens" userId="7123bf18c6040445" providerId="LiveId" clId="{9024C1CE-5DDE-493B-A675-FA60383E23E4}" dt="2019-02-05T09:08:15.662" v="11717" actId="313"/>
          <ac:spMkLst>
            <pc:docMk/>
            <pc:sldMk cId="2174813444" sldId="281"/>
            <ac:spMk id="2" creationId="{D6012A62-DC08-4024-BC3A-1589F0C59E72}"/>
          </ac:spMkLst>
        </pc:spChg>
        <pc:spChg chg="mod">
          <ac:chgData name="filip geens" userId="7123bf18c6040445" providerId="LiveId" clId="{9024C1CE-5DDE-493B-A675-FA60383E23E4}" dt="2019-02-05T09:41:58.202" v="12298" actId="20577"/>
          <ac:spMkLst>
            <pc:docMk/>
            <pc:sldMk cId="2174813444" sldId="281"/>
            <ac:spMk id="3" creationId="{C435F3BB-05D7-41F1-A824-03DCB2E24A88}"/>
          </ac:spMkLst>
        </pc:spChg>
      </pc:sldChg>
      <pc:sldChg chg="modSp add modAnim">
        <pc:chgData name="filip geens" userId="7123bf18c6040445" providerId="LiveId" clId="{9024C1CE-5DDE-493B-A675-FA60383E23E4}" dt="2019-02-05T13:35:09.224" v="16996"/>
        <pc:sldMkLst>
          <pc:docMk/>
          <pc:sldMk cId="1696256066" sldId="282"/>
        </pc:sldMkLst>
        <pc:spChg chg="mod">
          <ac:chgData name="filip geens" userId="7123bf18c6040445" providerId="LiveId" clId="{9024C1CE-5DDE-493B-A675-FA60383E23E4}" dt="2019-02-05T09:43:38.242" v="12353" actId="313"/>
          <ac:spMkLst>
            <pc:docMk/>
            <pc:sldMk cId="1696256066" sldId="282"/>
            <ac:spMk id="2" creationId="{32AB7825-27D1-4370-885D-58A9CB6FBC4C}"/>
          </ac:spMkLst>
        </pc:spChg>
        <pc:spChg chg="mod">
          <ac:chgData name="filip geens" userId="7123bf18c6040445" providerId="LiveId" clId="{9024C1CE-5DDE-493B-A675-FA60383E23E4}" dt="2019-02-05T09:58:24.730" v="12616" actId="404"/>
          <ac:spMkLst>
            <pc:docMk/>
            <pc:sldMk cId="1696256066" sldId="282"/>
            <ac:spMk id="3" creationId="{C6E5E10D-7D91-41BA-93BD-C8E96246CD04}"/>
          </ac:spMkLst>
        </pc:spChg>
      </pc:sldChg>
      <pc:sldChg chg="modSp add modAnim">
        <pc:chgData name="filip geens" userId="7123bf18c6040445" providerId="LiveId" clId="{9024C1CE-5DDE-493B-A675-FA60383E23E4}" dt="2019-02-05T13:35:59.577" v="16997"/>
        <pc:sldMkLst>
          <pc:docMk/>
          <pc:sldMk cId="1936148668" sldId="283"/>
        </pc:sldMkLst>
        <pc:spChg chg="mod">
          <ac:chgData name="filip geens" userId="7123bf18c6040445" providerId="LiveId" clId="{9024C1CE-5DDE-493B-A675-FA60383E23E4}" dt="2019-02-05T10:02:04.789" v="12626" actId="27636"/>
          <ac:spMkLst>
            <pc:docMk/>
            <pc:sldMk cId="1936148668" sldId="283"/>
            <ac:spMk id="2" creationId="{37EE939F-9A3C-474B-9B26-63CA5F44DADD}"/>
          </ac:spMkLst>
        </pc:spChg>
        <pc:spChg chg="mod">
          <ac:chgData name="filip geens" userId="7123bf18c6040445" providerId="LiveId" clId="{9024C1CE-5DDE-493B-A675-FA60383E23E4}" dt="2019-02-05T10:20:04.868" v="13338" actId="20577"/>
          <ac:spMkLst>
            <pc:docMk/>
            <pc:sldMk cId="1936148668" sldId="283"/>
            <ac:spMk id="3" creationId="{4FE2A00C-C323-44F4-A15D-4EC92046B405}"/>
          </ac:spMkLst>
        </pc:spChg>
      </pc:sldChg>
      <pc:sldChg chg="modSp add modAnim">
        <pc:chgData name="filip geens" userId="7123bf18c6040445" providerId="LiveId" clId="{9024C1CE-5DDE-493B-A675-FA60383E23E4}" dt="2019-02-05T13:36:20.951" v="16999"/>
        <pc:sldMkLst>
          <pc:docMk/>
          <pc:sldMk cId="746552963" sldId="284"/>
        </pc:sldMkLst>
        <pc:spChg chg="mod">
          <ac:chgData name="filip geens" userId="7123bf18c6040445" providerId="LiveId" clId="{9024C1CE-5DDE-493B-A675-FA60383E23E4}" dt="2019-02-05T10:21:29.577" v="13353" actId="313"/>
          <ac:spMkLst>
            <pc:docMk/>
            <pc:sldMk cId="746552963" sldId="284"/>
            <ac:spMk id="2" creationId="{097DE289-D953-4C75-A201-EEC7CE247C0C}"/>
          </ac:spMkLst>
        </pc:spChg>
        <pc:spChg chg="mod">
          <ac:chgData name="filip geens" userId="7123bf18c6040445" providerId="LiveId" clId="{9024C1CE-5DDE-493B-A675-FA60383E23E4}" dt="2019-02-05T10:46:06.928" v="13974" actId="113"/>
          <ac:spMkLst>
            <pc:docMk/>
            <pc:sldMk cId="746552963" sldId="284"/>
            <ac:spMk id="3" creationId="{2997E079-081C-4A6C-B133-11A07D8691D8}"/>
          </ac:spMkLst>
        </pc:spChg>
      </pc:sldChg>
      <pc:sldChg chg="modSp add modAnim">
        <pc:chgData name="filip geens" userId="7123bf18c6040445" providerId="LiveId" clId="{9024C1CE-5DDE-493B-A675-FA60383E23E4}" dt="2019-02-19T15:47:51.195" v="17171" actId="20577"/>
        <pc:sldMkLst>
          <pc:docMk/>
          <pc:sldMk cId="99410940" sldId="285"/>
        </pc:sldMkLst>
        <pc:spChg chg="mod">
          <ac:chgData name="filip geens" userId="7123bf18c6040445" providerId="LiveId" clId="{9024C1CE-5DDE-493B-A675-FA60383E23E4}" dt="2019-02-05T10:38:29.024" v="13892" actId="20577"/>
          <ac:spMkLst>
            <pc:docMk/>
            <pc:sldMk cId="99410940" sldId="285"/>
            <ac:spMk id="2" creationId="{D7A7348B-0CE4-4008-9943-B666721B755B}"/>
          </ac:spMkLst>
        </pc:spChg>
        <pc:spChg chg="mod">
          <ac:chgData name="filip geens" userId="7123bf18c6040445" providerId="LiveId" clId="{9024C1CE-5DDE-493B-A675-FA60383E23E4}" dt="2019-02-19T15:47:51.195" v="17171" actId="20577"/>
          <ac:spMkLst>
            <pc:docMk/>
            <pc:sldMk cId="99410940" sldId="285"/>
            <ac:spMk id="3" creationId="{DDF0EB5B-25F4-4CB4-BEAB-C2D234A8A5A2}"/>
          </ac:spMkLst>
        </pc:spChg>
      </pc:sldChg>
      <pc:sldChg chg="modSp add modAnim">
        <pc:chgData name="filip geens" userId="7123bf18c6040445" providerId="LiveId" clId="{9024C1CE-5DDE-493B-A675-FA60383E23E4}" dt="2019-02-05T17:09:36.867" v="17130" actId="20577"/>
        <pc:sldMkLst>
          <pc:docMk/>
          <pc:sldMk cId="3539710944" sldId="286"/>
        </pc:sldMkLst>
        <pc:spChg chg="mod">
          <ac:chgData name="filip geens" userId="7123bf18c6040445" providerId="LiveId" clId="{9024C1CE-5DDE-493B-A675-FA60383E23E4}" dt="2019-02-05T10:42:22.390" v="13948" actId="27636"/>
          <ac:spMkLst>
            <pc:docMk/>
            <pc:sldMk cId="3539710944" sldId="286"/>
            <ac:spMk id="2" creationId="{17488A7D-5D8B-40AB-94B7-2E5B34465E54}"/>
          </ac:spMkLst>
        </pc:spChg>
        <pc:spChg chg="mod">
          <ac:chgData name="filip geens" userId="7123bf18c6040445" providerId="LiveId" clId="{9024C1CE-5DDE-493B-A675-FA60383E23E4}" dt="2019-02-05T17:09:36.867" v="17130" actId="20577"/>
          <ac:spMkLst>
            <pc:docMk/>
            <pc:sldMk cId="3539710944" sldId="286"/>
            <ac:spMk id="3" creationId="{AF802A9A-2EDF-4010-A717-F05A34AAD8E1}"/>
          </ac:spMkLst>
        </pc:spChg>
      </pc:sldChg>
      <pc:sldChg chg="modSp add modAnim">
        <pc:chgData name="filip geens" userId="7123bf18c6040445" providerId="LiveId" clId="{9024C1CE-5DDE-493B-A675-FA60383E23E4}" dt="2019-02-05T13:37:20.064" v="17002"/>
        <pc:sldMkLst>
          <pc:docMk/>
          <pc:sldMk cId="4027130661" sldId="287"/>
        </pc:sldMkLst>
        <pc:spChg chg="mod">
          <ac:chgData name="filip geens" userId="7123bf18c6040445" providerId="LiveId" clId="{9024C1CE-5DDE-493B-A675-FA60383E23E4}" dt="2019-02-05T10:59:18.368" v="14501" actId="790"/>
          <ac:spMkLst>
            <pc:docMk/>
            <pc:sldMk cId="4027130661" sldId="287"/>
            <ac:spMk id="2" creationId="{10553C02-8455-4BD2-BFE9-FF1EACEE4183}"/>
          </ac:spMkLst>
        </pc:spChg>
        <pc:spChg chg="mod">
          <ac:chgData name="filip geens" userId="7123bf18c6040445" providerId="LiveId" clId="{9024C1CE-5DDE-493B-A675-FA60383E23E4}" dt="2019-02-05T12:18:23.522" v="15954" actId="790"/>
          <ac:spMkLst>
            <pc:docMk/>
            <pc:sldMk cId="4027130661" sldId="287"/>
            <ac:spMk id="3" creationId="{D3063734-2C83-4430-A419-1B7E88730F49}"/>
          </ac:spMkLst>
        </pc:spChg>
      </pc:sldChg>
      <pc:sldChg chg="modSp add modAnim">
        <pc:chgData name="filip geens" userId="7123bf18c6040445" providerId="LiveId" clId="{9024C1CE-5DDE-493B-A675-FA60383E23E4}" dt="2019-02-05T17:31:16.291" v="17169" actId="403"/>
        <pc:sldMkLst>
          <pc:docMk/>
          <pc:sldMk cId="1522214677" sldId="288"/>
        </pc:sldMkLst>
        <pc:spChg chg="mod">
          <ac:chgData name="filip geens" userId="7123bf18c6040445" providerId="LiveId" clId="{9024C1CE-5DDE-493B-A675-FA60383E23E4}" dt="2019-02-05T13:05:44.757" v="16515" actId="790"/>
          <ac:spMkLst>
            <pc:docMk/>
            <pc:sldMk cId="1522214677" sldId="288"/>
            <ac:spMk id="2" creationId="{B98C3B6A-0404-4FD6-9C60-8F61B26E89E8}"/>
          </ac:spMkLst>
        </pc:spChg>
        <pc:spChg chg="mod">
          <ac:chgData name="filip geens" userId="7123bf18c6040445" providerId="LiveId" clId="{9024C1CE-5DDE-493B-A675-FA60383E23E4}" dt="2019-02-05T17:31:16.291" v="17169" actId="403"/>
          <ac:spMkLst>
            <pc:docMk/>
            <pc:sldMk cId="1522214677" sldId="288"/>
            <ac:spMk id="3" creationId="{738143C6-8FAE-4ADC-8FE0-3888029FC5A9}"/>
          </ac:spMkLst>
        </pc:spChg>
      </pc:sldChg>
      <pc:sldChg chg="modTransition">
        <pc:chgData name="filip geens" userId="7123bf18c6040445" providerId="LiveId" clId="{9024C1CE-5DDE-493B-A675-FA60383E23E4}" dt="2019-02-05T21:52:19.315" v="17170"/>
        <pc:sldMkLst>
          <pc:docMk/>
          <pc:sldMk cId="998878080" sldId="289"/>
        </pc:sldMkLst>
      </pc:sldChg>
      <pc:sldMasterChg chg="modSldLayout">
        <pc:chgData name="filip geens" userId="7123bf18c6040445" providerId="LiveId" clId="{9024C1CE-5DDE-493B-A675-FA60383E23E4}" dt="2019-02-05T12:43:50.087" v="16149" actId="790"/>
        <pc:sldMasterMkLst>
          <pc:docMk/>
          <pc:sldMasterMk cId="3121500515" sldId="2147483675"/>
        </pc:sldMasterMkLst>
        <pc:sldLayoutChg chg="modSp">
          <pc:chgData name="filip geens" userId="7123bf18c6040445" providerId="LiveId" clId="{9024C1CE-5DDE-493B-A675-FA60383E23E4}" dt="2019-02-05T12:43:50.087" v="16149" actId="790"/>
          <pc:sldLayoutMkLst>
            <pc:docMk/>
            <pc:sldMasterMk cId="3121500515" sldId="2147483675"/>
            <pc:sldLayoutMk cId="379685022" sldId="2147483677"/>
          </pc:sldLayoutMkLst>
          <pc:spChg chg="mod">
            <ac:chgData name="filip geens" userId="7123bf18c6040445" providerId="LiveId" clId="{9024C1CE-5DDE-493B-A675-FA60383E23E4}" dt="2019-02-05T12:43:50.087" v="16149" actId="790"/>
            <ac:spMkLst>
              <pc:docMk/>
              <pc:sldMasterMk cId="3121500515" sldId="2147483675"/>
              <pc:sldLayoutMk cId="379685022" sldId="2147483677"/>
              <ac:spMk id="2" creationId="{777BB470-3D0F-41C0-A540-A2C90B7E5450}"/>
            </ac:spMkLst>
          </pc:spChg>
          <pc:spChg chg="mod">
            <ac:chgData name="filip geens" userId="7123bf18c6040445" providerId="LiveId" clId="{9024C1CE-5DDE-493B-A675-FA60383E23E4}" dt="2019-02-05T12:43:43.766" v="16148" actId="790"/>
            <ac:spMkLst>
              <pc:docMk/>
              <pc:sldMasterMk cId="3121500515" sldId="2147483675"/>
              <pc:sldLayoutMk cId="379685022" sldId="2147483677"/>
              <ac:spMk id="3" creationId="{CC543D4A-434E-41D6-B11F-3449808C491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E1A83-D039-40AF-9C1A-7135D898E477}" type="datetimeFigureOut">
              <a:rPr lang="nl-BE" smtClean="0"/>
              <a:t>19/01/2024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2A3A-DE9F-410B-9A38-1D48271E7588}" type="slidenum">
              <a:rPr lang="nl-BE" smtClean="0"/>
              <a:t>‹#›</a:t>
            </a:fld>
            <a:endParaRPr lang="nl-BE"/>
          </a:p>
        </p:txBody>
      </p:sp>
    </p:spTree>
    <p:extLst>
      <p:ext uri="{BB962C8B-B14F-4D97-AF65-F5344CB8AC3E}">
        <p14:creationId xmlns:p14="http://schemas.microsoft.com/office/powerpoint/2010/main" val="2633947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3A08-498B-4013-B135-676C82B8C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BAAE0A-AB0B-46EA-932C-4720F6F47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C9D615-5D10-44FF-94FB-8360A9EE9F8D}"/>
              </a:ext>
            </a:extLst>
          </p:cNvPr>
          <p:cNvSpPr>
            <a:spLocks noGrp="1"/>
          </p:cNvSpPr>
          <p:nvPr>
            <p:ph type="dt" sz="half" idx="10"/>
          </p:nvPr>
        </p:nvSpPr>
        <p:spPr/>
        <p:txBody>
          <a:bodyPr/>
          <a:lstStyle/>
          <a:p>
            <a:fld id="{262E79CE-4871-481B-959F-0CE64C7F4163}" type="datetime1">
              <a:rPr lang="en-US" smtClean="0"/>
              <a:t>1/19/2024</a:t>
            </a:fld>
            <a:endParaRPr lang="en-US"/>
          </a:p>
        </p:txBody>
      </p:sp>
      <p:sp>
        <p:nvSpPr>
          <p:cNvPr id="5" name="Footer Placeholder 4">
            <a:extLst>
              <a:ext uri="{FF2B5EF4-FFF2-40B4-BE49-F238E27FC236}">
                <a16:creationId xmlns:a16="http://schemas.microsoft.com/office/drawing/2014/main" id="{C438B705-E492-4977-9E68-5F15BC3CC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0B4FD-1581-4DBF-8D4A-96AFC0B9C06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47634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5B8F-D142-46DD-B92F-B8A4E1F8AF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8A3E6-B3D5-4F26-8C15-BC8A6BB9CC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E3B38-5D04-43C7-AB33-6A5A721A1E36}"/>
              </a:ext>
            </a:extLst>
          </p:cNvPr>
          <p:cNvSpPr>
            <a:spLocks noGrp="1"/>
          </p:cNvSpPr>
          <p:nvPr>
            <p:ph type="dt" sz="half" idx="10"/>
          </p:nvPr>
        </p:nvSpPr>
        <p:spPr/>
        <p:txBody>
          <a:bodyPr/>
          <a:lstStyle/>
          <a:p>
            <a:fld id="{721AD1AB-9871-4EE5-845E-F783367F963A}" type="datetime1">
              <a:rPr lang="en-US" smtClean="0"/>
              <a:t>1/19/2024</a:t>
            </a:fld>
            <a:endParaRPr lang="en-US"/>
          </a:p>
        </p:txBody>
      </p:sp>
      <p:sp>
        <p:nvSpPr>
          <p:cNvPr id="5" name="Footer Placeholder 4">
            <a:extLst>
              <a:ext uri="{FF2B5EF4-FFF2-40B4-BE49-F238E27FC236}">
                <a16:creationId xmlns:a16="http://schemas.microsoft.com/office/drawing/2014/main" id="{9C64466B-BD37-43E6-B259-C869FA826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1260B-7A9F-4C79-A27B-D120881C3FBA}"/>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23989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B8539-B808-4C29-A6DE-F09E04F65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6267AD-93DB-49D6-9835-8ACD85BE6A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ADDF2-B1BB-49C8-B2B2-DAA4DD78D475}"/>
              </a:ext>
            </a:extLst>
          </p:cNvPr>
          <p:cNvSpPr>
            <a:spLocks noGrp="1"/>
          </p:cNvSpPr>
          <p:nvPr>
            <p:ph type="dt" sz="half" idx="10"/>
          </p:nvPr>
        </p:nvSpPr>
        <p:spPr/>
        <p:txBody>
          <a:bodyPr/>
          <a:lstStyle/>
          <a:p>
            <a:fld id="{9F17F528-2B6D-40DF-83F9-81F2B1126364}" type="datetime1">
              <a:rPr lang="en-US" smtClean="0"/>
              <a:t>1/19/2024</a:t>
            </a:fld>
            <a:endParaRPr lang="en-US"/>
          </a:p>
        </p:txBody>
      </p:sp>
      <p:sp>
        <p:nvSpPr>
          <p:cNvPr id="5" name="Footer Placeholder 4">
            <a:extLst>
              <a:ext uri="{FF2B5EF4-FFF2-40B4-BE49-F238E27FC236}">
                <a16:creationId xmlns:a16="http://schemas.microsoft.com/office/drawing/2014/main" id="{E363571F-0569-44BD-B6B2-D43EA388D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38F1D-5202-4378-8D60-9987A488DFD6}"/>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824825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30243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6187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66869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877862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831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54028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6992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63089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470-3D0F-41C0-A540-A2C90B7E5450}"/>
              </a:ext>
            </a:extLst>
          </p:cNvPr>
          <p:cNvSpPr>
            <a:spLocks noGrp="1"/>
          </p:cNvSpPr>
          <p:nvPr>
            <p:ph type="title"/>
          </p:nvPr>
        </p:nvSpPr>
        <p:spPr>
          <a:xfrm>
            <a:off x="838200" y="365126"/>
            <a:ext cx="10515600" cy="916668"/>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CC543D4A-434E-41D6-B11F-3449808C491F}"/>
              </a:ext>
            </a:extLst>
          </p:cNvPr>
          <p:cNvSpPr>
            <a:spLocks noGrp="1"/>
          </p:cNvSpPr>
          <p:nvPr>
            <p:ph idx="1"/>
          </p:nvPr>
        </p:nvSpPr>
        <p:spPr>
          <a:xfrm>
            <a:off x="838200" y="1436914"/>
            <a:ext cx="10515600" cy="4740049"/>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9DC944B5-95A2-4486-A998-0230AD7B0D7C}"/>
              </a:ext>
            </a:extLst>
          </p:cNvPr>
          <p:cNvSpPr>
            <a:spLocks noGrp="1"/>
          </p:cNvSpPr>
          <p:nvPr>
            <p:ph type="dt" sz="half" idx="10"/>
          </p:nvPr>
        </p:nvSpPr>
        <p:spPr/>
        <p:txBody>
          <a:bodyPr/>
          <a:lstStyle/>
          <a:p>
            <a:fld id="{D5FFE133-A67C-49D0-8944-709C79D0987B}" type="datetime1">
              <a:rPr lang="en-US" smtClean="0"/>
              <a:t>1/19/2024</a:t>
            </a:fld>
            <a:endParaRPr lang="en-US"/>
          </a:p>
        </p:txBody>
      </p:sp>
      <p:sp>
        <p:nvSpPr>
          <p:cNvPr id="5" name="Footer Placeholder 4">
            <a:extLst>
              <a:ext uri="{FF2B5EF4-FFF2-40B4-BE49-F238E27FC236}">
                <a16:creationId xmlns:a16="http://schemas.microsoft.com/office/drawing/2014/main" id="{0FF5633E-AE03-4DF5-B96A-A70C09349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33D0E-B505-40CA-880B-A429D69411B5}"/>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9685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59778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533897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6156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D8F5-3B38-4817-A543-9DAF82928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A0E85-2E99-4FFC-B1AA-6B597EFA6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4E341A-878A-41E5-BBA2-6AE3F5FDA604}"/>
              </a:ext>
            </a:extLst>
          </p:cNvPr>
          <p:cNvSpPr>
            <a:spLocks noGrp="1"/>
          </p:cNvSpPr>
          <p:nvPr>
            <p:ph type="dt" sz="half" idx="10"/>
          </p:nvPr>
        </p:nvSpPr>
        <p:spPr/>
        <p:txBody>
          <a:bodyPr/>
          <a:lstStyle/>
          <a:p>
            <a:fld id="{3F65B13C-25B5-4CCF-B064-8BE3F758B447}" type="datetime1">
              <a:rPr lang="en-US" smtClean="0"/>
              <a:t>1/19/2024</a:t>
            </a:fld>
            <a:endParaRPr lang="en-US"/>
          </a:p>
        </p:txBody>
      </p:sp>
      <p:sp>
        <p:nvSpPr>
          <p:cNvPr id="5" name="Footer Placeholder 4">
            <a:extLst>
              <a:ext uri="{FF2B5EF4-FFF2-40B4-BE49-F238E27FC236}">
                <a16:creationId xmlns:a16="http://schemas.microsoft.com/office/drawing/2014/main" id="{375F2A5C-0146-4B0C-95C7-C9101F569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CA1BE-0C1C-4CA9-948E-47465E58AC81}"/>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67698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1A6C-D257-42D2-9E45-4F06755EF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5B5EB-3348-47AB-AC5A-7AC6F9767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8E347-129F-4DBB-8336-432CEC77D2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85428-A4CA-4764-9840-4530542B7A68}"/>
              </a:ext>
            </a:extLst>
          </p:cNvPr>
          <p:cNvSpPr>
            <a:spLocks noGrp="1"/>
          </p:cNvSpPr>
          <p:nvPr>
            <p:ph type="dt" sz="half" idx="10"/>
          </p:nvPr>
        </p:nvSpPr>
        <p:spPr/>
        <p:txBody>
          <a:bodyPr/>
          <a:lstStyle/>
          <a:p>
            <a:fld id="{B41CB9F3-6579-4B44-87EA-C70617A33485}" type="datetime1">
              <a:rPr lang="en-US" smtClean="0"/>
              <a:t>1/19/2024</a:t>
            </a:fld>
            <a:endParaRPr lang="en-US"/>
          </a:p>
        </p:txBody>
      </p:sp>
      <p:sp>
        <p:nvSpPr>
          <p:cNvPr id="6" name="Footer Placeholder 5">
            <a:extLst>
              <a:ext uri="{FF2B5EF4-FFF2-40B4-BE49-F238E27FC236}">
                <a16:creationId xmlns:a16="http://schemas.microsoft.com/office/drawing/2014/main" id="{F3D87EC6-5F65-4CA9-A5A6-401D27A60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4CB95-4AB3-4FCB-9F94-2BF915FA5627}"/>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94306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2E98-0A23-4028-B71A-BA037DEC2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07D8D-FE4A-4A25-837F-D36401862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C72788-8C7F-43D8-AF2A-BDE167AF0D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125A6-98AA-4717-9EFC-0B4674CED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4F597B-C34F-454E-874A-E23327965B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9192C3-E876-43F0-B5F0-579D88E57157}"/>
              </a:ext>
            </a:extLst>
          </p:cNvPr>
          <p:cNvSpPr>
            <a:spLocks noGrp="1"/>
          </p:cNvSpPr>
          <p:nvPr>
            <p:ph type="dt" sz="half" idx="10"/>
          </p:nvPr>
        </p:nvSpPr>
        <p:spPr/>
        <p:txBody>
          <a:bodyPr/>
          <a:lstStyle/>
          <a:p>
            <a:fld id="{C5CB3E34-8C6C-45BC-B8FD-9B4B40EE9A12}" type="datetime1">
              <a:rPr lang="en-US" smtClean="0"/>
              <a:t>1/19/2024</a:t>
            </a:fld>
            <a:endParaRPr lang="en-US"/>
          </a:p>
        </p:txBody>
      </p:sp>
      <p:sp>
        <p:nvSpPr>
          <p:cNvPr id="8" name="Footer Placeholder 7">
            <a:extLst>
              <a:ext uri="{FF2B5EF4-FFF2-40B4-BE49-F238E27FC236}">
                <a16:creationId xmlns:a16="http://schemas.microsoft.com/office/drawing/2014/main" id="{6AD34113-9220-4BEC-BEBF-6EB2712422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F224C-7B1F-4BA2-AF2A-F8CA8A533DD7}"/>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86147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A907-8803-4545-92D8-A36BB44FE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1836F-225C-4894-A2AF-4D62B8F8D010}"/>
              </a:ext>
            </a:extLst>
          </p:cNvPr>
          <p:cNvSpPr>
            <a:spLocks noGrp="1"/>
          </p:cNvSpPr>
          <p:nvPr>
            <p:ph type="dt" sz="half" idx="10"/>
          </p:nvPr>
        </p:nvSpPr>
        <p:spPr/>
        <p:txBody>
          <a:bodyPr/>
          <a:lstStyle/>
          <a:p>
            <a:fld id="{31E05399-7D6B-4514-8D9F-14024E6E2804}" type="datetime1">
              <a:rPr lang="en-US" smtClean="0"/>
              <a:t>1/19/2024</a:t>
            </a:fld>
            <a:endParaRPr lang="en-US"/>
          </a:p>
        </p:txBody>
      </p:sp>
      <p:sp>
        <p:nvSpPr>
          <p:cNvPr id="4" name="Footer Placeholder 3">
            <a:extLst>
              <a:ext uri="{FF2B5EF4-FFF2-40B4-BE49-F238E27FC236}">
                <a16:creationId xmlns:a16="http://schemas.microsoft.com/office/drawing/2014/main" id="{A405E6C8-35EF-44E3-A195-4884095EA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444D7-D6A9-4363-B127-10C12A60E98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9604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57341-529F-4F27-9FEF-D2167E0DB622}"/>
              </a:ext>
            </a:extLst>
          </p:cNvPr>
          <p:cNvSpPr>
            <a:spLocks noGrp="1"/>
          </p:cNvSpPr>
          <p:nvPr>
            <p:ph type="dt" sz="half" idx="10"/>
          </p:nvPr>
        </p:nvSpPr>
        <p:spPr/>
        <p:txBody>
          <a:bodyPr/>
          <a:lstStyle/>
          <a:p>
            <a:fld id="{618685C9-0ACA-49A9-A0AB-A5A0B40BCBC8}" type="datetime1">
              <a:rPr lang="en-US" smtClean="0"/>
              <a:t>1/19/2024</a:t>
            </a:fld>
            <a:endParaRPr lang="en-US"/>
          </a:p>
        </p:txBody>
      </p:sp>
      <p:sp>
        <p:nvSpPr>
          <p:cNvPr id="3" name="Footer Placeholder 2">
            <a:extLst>
              <a:ext uri="{FF2B5EF4-FFF2-40B4-BE49-F238E27FC236}">
                <a16:creationId xmlns:a16="http://schemas.microsoft.com/office/drawing/2014/main" id="{71A4DFE2-0C59-4454-B8B2-B96CABDE1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F18FC-1C5D-469B-8CCF-166A8968374C}"/>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4715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5B53-DBE4-4597-9C8B-DE8DAB8E0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C2B4E9-1349-41FF-9202-F59327B43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703B9-564E-482C-A1A4-7977B4D82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0F6818-3631-4EC3-AA67-183F39E78167}"/>
              </a:ext>
            </a:extLst>
          </p:cNvPr>
          <p:cNvSpPr>
            <a:spLocks noGrp="1"/>
          </p:cNvSpPr>
          <p:nvPr>
            <p:ph type="dt" sz="half" idx="10"/>
          </p:nvPr>
        </p:nvSpPr>
        <p:spPr/>
        <p:txBody>
          <a:bodyPr/>
          <a:lstStyle/>
          <a:p>
            <a:fld id="{DB743911-7AAB-4DB3-8C84-BAFEF492EA68}" type="datetime1">
              <a:rPr lang="en-US" smtClean="0"/>
              <a:t>1/19/2024</a:t>
            </a:fld>
            <a:endParaRPr lang="en-US"/>
          </a:p>
        </p:txBody>
      </p:sp>
      <p:sp>
        <p:nvSpPr>
          <p:cNvPr id="6" name="Footer Placeholder 5">
            <a:extLst>
              <a:ext uri="{FF2B5EF4-FFF2-40B4-BE49-F238E27FC236}">
                <a16:creationId xmlns:a16="http://schemas.microsoft.com/office/drawing/2014/main" id="{91DCD81B-A789-4FAB-9090-E8CED90CC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604C8-7AFE-4582-A389-5C0A80F4B870}"/>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7455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64DE-6754-46CD-9E57-7C21F5E4C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C834F0-5FE2-43C8-9918-CE34D06AE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CBE8E-DA21-4540-BE72-651AFC664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DC632-27E2-4321-ADF0-9A3B335BF70D}"/>
              </a:ext>
            </a:extLst>
          </p:cNvPr>
          <p:cNvSpPr>
            <a:spLocks noGrp="1"/>
          </p:cNvSpPr>
          <p:nvPr>
            <p:ph type="dt" sz="half" idx="10"/>
          </p:nvPr>
        </p:nvSpPr>
        <p:spPr/>
        <p:txBody>
          <a:bodyPr/>
          <a:lstStyle/>
          <a:p>
            <a:fld id="{01137EA2-BE57-419A-8BAA-C33F6F39AB4C}" type="datetime1">
              <a:rPr lang="en-US" smtClean="0"/>
              <a:t>1/19/2024</a:t>
            </a:fld>
            <a:endParaRPr lang="en-US"/>
          </a:p>
        </p:txBody>
      </p:sp>
      <p:sp>
        <p:nvSpPr>
          <p:cNvPr id="6" name="Footer Placeholder 5">
            <a:extLst>
              <a:ext uri="{FF2B5EF4-FFF2-40B4-BE49-F238E27FC236}">
                <a16:creationId xmlns:a16="http://schemas.microsoft.com/office/drawing/2014/main" id="{CEFC5F46-88AA-43CE-80E1-43D64C5C9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41683-09B4-4955-8ABB-21B0610AB5AD}"/>
              </a:ext>
            </a:extLst>
          </p:cNvPr>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47532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0F006-652C-4B1D-8C45-08A2DC8E3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59EDBA-2B3A-4B90-B16D-38A9A29B5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2FDDE-0142-42AF-AF3E-393AD3093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1/19/2024</a:t>
            </a:fld>
            <a:endParaRPr lang="en-US"/>
          </a:p>
        </p:txBody>
      </p:sp>
      <p:sp>
        <p:nvSpPr>
          <p:cNvPr id="5" name="Footer Placeholder 4">
            <a:extLst>
              <a:ext uri="{FF2B5EF4-FFF2-40B4-BE49-F238E27FC236}">
                <a16:creationId xmlns:a16="http://schemas.microsoft.com/office/drawing/2014/main" id="{FBE765FC-E6D3-4A47-A7A5-0BB106955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E6656-A7FA-4052-9F5B-36CE5D285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31215005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1/19/2024</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23324008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agilealliance.org/" TargetMode="External"/><Relationship Id="rId2" Type="http://schemas.openxmlformats.org/officeDocument/2006/relationships/image" Target="../media/image7.jpg"/><Relationship Id="rId1" Type="http://schemas.openxmlformats.org/officeDocument/2006/relationships/slideLayout" Target="../slideLayouts/slideLayout13.xml"/><Relationship Id="rId4" Type="http://schemas.openxmlformats.org/officeDocument/2006/relationships/hyperlink" Target="https://www.scrum.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scrumguides.org/index.html"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52F7C25-388C-4249-9CD3-407E045C4159}"/>
              </a:ext>
            </a:extLst>
          </p:cNvPr>
          <p:cNvPicPr>
            <a:picLocks noChangeAspect="1"/>
          </p:cNvPicPr>
          <p:nvPr/>
        </p:nvPicPr>
        <p:blipFill>
          <a:blip r:embed="rId2">
            <a:extLst>
              <a:ext uri="{28A0092B-C50C-407E-A947-70E740481C1C}">
                <a14:useLocalDpi xmlns:a14="http://schemas.microsoft.com/office/drawing/2010/main" val="0"/>
              </a:ext>
            </a:extLst>
          </a:blip>
          <a:srcRect l="8025" r="8025"/>
          <a:stretch/>
        </p:blipFill>
        <p:spPr>
          <a:xfrm>
            <a:off x="3382170" y="-805066"/>
            <a:ext cx="9686129" cy="7663066"/>
          </a:xfrm>
          <a:prstGeom prst="rect">
            <a:avLst/>
          </a:prstGeom>
        </p:spPr>
      </p:pic>
      <p:sp>
        <p:nvSpPr>
          <p:cNvPr id="65" name="Rectangle 6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646246" y="4430819"/>
            <a:ext cx="4023360" cy="897497"/>
          </a:xfrm>
        </p:spPr>
        <p:txBody>
          <a:bodyPr anchor="b">
            <a:normAutofit fontScale="90000"/>
          </a:bodyPr>
          <a:lstStyle/>
          <a:p>
            <a:pPr algn="l"/>
            <a:br>
              <a:rPr lang="nl-BE" sz="4400" dirty="0"/>
            </a:br>
            <a:br>
              <a:rPr lang="nl-BE" sz="4400" dirty="0"/>
            </a:br>
            <a:r>
              <a:rPr lang="nl-BE" sz="3600" dirty="0"/>
              <a:t>Programmeren in C# </a:t>
            </a:r>
            <a:endParaRPr lang="nl-BE" sz="4400" dirty="0"/>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481030" y="3401843"/>
            <a:ext cx="4398542" cy="970925"/>
          </a:xfrm>
        </p:spPr>
        <p:txBody>
          <a:bodyPr>
            <a:normAutofit fontScale="77500" lnSpcReduction="20000"/>
          </a:bodyPr>
          <a:lstStyle/>
          <a:p>
            <a:r>
              <a:rPr lang="nl-BE" sz="5100" dirty="0"/>
              <a:t>Project management</a:t>
            </a:r>
            <a:endParaRPr lang="nl-BE" sz="11000" dirty="0"/>
          </a:p>
          <a:p>
            <a:endParaRPr lang="nl-BE" sz="2000" dirty="0"/>
          </a:p>
        </p:txBody>
      </p:sp>
      <p:sp>
        <p:nvSpPr>
          <p:cNvPr id="67" name="Rectangle 6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err="1"/>
              <a:t>Agillity</a:t>
            </a:r>
            <a:r>
              <a:rPr lang="nl-BE" dirty="0"/>
              <a:t>, een nieuwe manier van werken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856957"/>
            <a:ext cx="11363865" cy="5938289"/>
          </a:xfrm>
        </p:spPr>
        <p:txBody>
          <a:bodyPr>
            <a:normAutofit lnSpcReduction="10000"/>
          </a:bodyPr>
          <a:lstStyle/>
          <a:p>
            <a:r>
              <a:rPr lang="nl-BE" dirty="0"/>
              <a:t>In de jaren 90 was er een toenemende frustratie over de traditionele manier van ontwikkelen (bijvoorbeeld door de </a:t>
            </a:r>
            <a:r>
              <a:rPr lang="nl-BE" dirty="0" err="1"/>
              <a:t>waterfall</a:t>
            </a:r>
            <a:r>
              <a:rPr lang="nl-BE" dirty="0"/>
              <a:t> methode)</a:t>
            </a:r>
          </a:p>
          <a:p>
            <a:pPr lvl="1"/>
            <a:r>
              <a:rPr lang="nl-BE" dirty="0"/>
              <a:t>Traditionele methoden waren log, zorgde voor veel papierwerk en documentatie en zorgde er ook vaak voor dat de ontwikkeling </a:t>
            </a:r>
            <a:r>
              <a:rPr lang="nl-BE" dirty="0" err="1"/>
              <a:t>gemicromanaged</a:t>
            </a:r>
            <a:r>
              <a:rPr lang="nl-BE" dirty="0"/>
              <a:t> werd.</a:t>
            </a:r>
          </a:p>
          <a:p>
            <a:pPr lvl="1"/>
            <a:r>
              <a:rPr lang="nl-BE" dirty="0"/>
              <a:t>Daardoor kwam voornamelijk de flexibiliteit die nodig was om de veranderende klantbehoeften op te vangen in het gedrang.</a:t>
            </a:r>
          </a:p>
          <a:p>
            <a:pPr lvl="1"/>
            <a:r>
              <a:rPr lang="nl-BE" dirty="0"/>
              <a:t>Als gevolg mislukte ook zeer veel projecten omdat ze ofwel te laat werden opgeleverd, ze niet voldeden aan de verwachtingen van de gebruikers of ze het budget ver overschreden.</a:t>
            </a:r>
          </a:p>
          <a:p>
            <a:r>
              <a:rPr lang="nl-BE" dirty="0"/>
              <a:t>Ook in de industrie kreeg de ‘</a:t>
            </a:r>
            <a:r>
              <a:rPr lang="nl-BE" dirty="0" err="1"/>
              <a:t>Lean</a:t>
            </a:r>
            <a:r>
              <a:rPr lang="nl-BE" dirty="0"/>
              <a:t> management’, ontwikkeld door Toyota, hoe langer meer bijval,</a:t>
            </a:r>
          </a:p>
          <a:p>
            <a:r>
              <a:rPr lang="nl-BE" dirty="0"/>
              <a:t>Daarom ontstonden verschillende andere methodes van werken die trachtte om deze pijnpunten te verhelpen:</a:t>
            </a:r>
          </a:p>
          <a:p>
            <a:pPr lvl="1"/>
            <a:r>
              <a:rPr lang="nl-BE" dirty="0"/>
              <a:t>Scrum</a:t>
            </a:r>
          </a:p>
          <a:p>
            <a:pPr lvl="1"/>
            <a:r>
              <a:rPr lang="nl-BE" dirty="0"/>
              <a:t>Extreme </a:t>
            </a:r>
            <a:r>
              <a:rPr lang="nl-BE" dirty="0" err="1"/>
              <a:t>programming</a:t>
            </a:r>
            <a:endParaRPr lang="nl-BE" dirty="0"/>
          </a:p>
          <a:p>
            <a:pPr lvl="1"/>
            <a:r>
              <a:rPr lang="nl-BE" dirty="0"/>
              <a:t>Crystal…</a:t>
            </a:r>
          </a:p>
        </p:txBody>
      </p:sp>
    </p:spTree>
    <p:extLst>
      <p:ext uri="{BB962C8B-B14F-4D97-AF65-F5344CB8AC3E}">
        <p14:creationId xmlns:p14="http://schemas.microsoft.com/office/powerpoint/2010/main" val="40634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group of people sitting in chairs&#10;&#10;Description automatically generated">
            <a:extLst>
              <a:ext uri="{FF2B5EF4-FFF2-40B4-BE49-F238E27FC236}">
                <a16:creationId xmlns:a16="http://schemas.microsoft.com/office/drawing/2014/main" id="{BB723C30-180C-F52C-5098-08B2ECB72851}"/>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9782" b="15218"/>
          <a:stretch/>
        </p:blipFill>
        <p:spPr>
          <a:xfrm>
            <a:off x="-1" y="10"/>
            <a:ext cx="12192001" cy="6857990"/>
          </a:xfrm>
          <a:prstGeom prst="rect">
            <a:avLst/>
          </a:prstGeom>
        </p:spPr>
      </p:pic>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874331" y="169440"/>
            <a:ext cx="9792471" cy="1118944"/>
          </a:xfrm>
        </p:spPr>
        <p:txBody>
          <a:bodyPr>
            <a:normAutofit/>
          </a:bodyPr>
          <a:lstStyle/>
          <a:p>
            <a:r>
              <a:rPr lang="nl-BE" sz="4800" b="1" dirty="0">
                <a:solidFill>
                  <a:srgbClr val="FFFFFF"/>
                </a:solidFill>
              </a:rPr>
              <a:t>Agile Manifesto</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9100" y="1457814"/>
            <a:ext cx="11563349" cy="5057285"/>
          </a:xfrm>
        </p:spPr>
        <p:txBody>
          <a:bodyPr>
            <a:normAutofit lnSpcReduction="10000"/>
          </a:bodyPr>
          <a:lstStyle/>
          <a:p>
            <a:r>
              <a:rPr lang="nl-BE" dirty="0">
                <a:solidFill>
                  <a:srgbClr val="FFFFFF"/>
                </a:solidFill>
              </a:rPr>
              <a:t>In 2001 kwamen verschillende belangrijke pioniers in Utah samen voor een informele meeting te houden over de evolutie van adaptieve softwareontwikkeling.</a:t>
            </a:r>
          </a:p>
          <a:p>
            <a:pPr lvl="1"/>
            <a:r>
              <a:rPr lang="nl-BE" sz="2800" dirty="0">
                <a:solidFill>
                  <a:srgbClr val="FFFFFF"/>
                </a:solidFill>
              </a:rPr>
              <a:t>Het gevolg van deze samenkomst was het ‘Agile Manifesto’. </a:t>
            </a:r>
          </a:p>
          <a:p>
            <a:r>
              <a:rPr lang="nl-BE" dirty="0">
                <a:solidFill>
                  <a:srgbClr val="FFFFFF"/>
                </a:solidFill>
              </a:rPr>
              <a:t>Het Agile Manifesto bevat </a:t>
            </a:r>
            <a:r>
              <a:rPr lang="nl-BE" b="1" dirty="0">
                <a:solidFill>
                  <a:srgbClr val="FFFFFF"/>
                </a:solidFill>
              </a:rPr>
              <a:t>vier kenwaarden</a:t>
            </a:r>
            <a:r>
              <a:rPr lang="nl-BE" dirty="0">
                <a:solidFill>
                  <a:srgbClr val="FFFFFF"/>
                </a:solidFill>
              </a:rPr>
              <a:t> en </a:t>
            </a:r>
            <a:r>
              <a:rPr lang="nl-BE" b="1" dirty="0">
                <a:solidFill>
                  <a:srgbClr val="FFFFFF"/>
                </a:solidFill>
              </a:rPr>
              <a:t>twaalf principes </a:t>
            </a:r>
            <a:r>
              <a:rPr lang="nl-BE" dirty="0">
                <a:solidFill>
                  <a:srgbClr val="FFFFFF"/>
                </a:solidFill>
              </a:rPr>
              <a:t>die de basis vormen voor een Agile manier van werken.</a:t>
            </a:r>
          </a:p>
          <a:p>
            <a:pPr lvl="1"/>
            <a:r>
              <a:rPr lang="nl-BE" sz="2800" dirty="0">
                <a:solidFill>
                  <a:srgbClr val="FFFFFF"/>
                </a:solidFill>
              </a:rPr>
              <a:t>De kernwaarden benadrukken individuen en interacties, werkende software en samenwerken met de klant door te reageren op veranderingen.</a:t>
            </a:r>
          </a:p>
          <a:p>
            <a:pPr lvl="1"/>
            <a:r>
              <a:rPr lang="nl-BE" sz="2800" dirty="0">
                <a:solidFill>
                  <a:srgbClr val="FFFFFF"/>
                </a:solidFill>
              </a:rPr>
              <a:t>Deze kernwaarden zijn belangrijker als het strikt naleven van processen of het gebruik van tools.</a:t>
            </a:r>
          </a:p>
          <a:p>
            <a:pPr lvl="1"/>
            <a:r>
              <a:rPr lang="nl-BE" sz="2800" dirty="0">
                <a:solidFill>
                  <a:srgbClr val="FFFFFF"/>
                </a:solidFill>
              </a:rPr>
              <a:t>De 12 principes zijn richtlijnen voor het toepassen van deze kernwaarden.</a:t>
            </a:r>
          </a:p>
          <a:p>
            <a:pPr lvl="1"/>
            <a:endParaRPr lang="nl-BE" sz="1900" dirty="0">
              <a:solidFill>
                <a:srgbClr val="FFFFFF"/>
              </a:solidFill>
            </a:endParaRPr>
          </a:p>
        </p:txBody>
      </p:sp>
    </p:spTree>
    <p:extLst>
      <p:ext uri="{BB962C8B-B14F-4D97-AF65-F5344CB8AC3E}">
        <p14:creationId xmlns:p14="http://schemas.microsoft.com/office/powerpoint/2010/main" val="22499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Agile: De 4 kernwaarden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004048"/>
            <a:ext cx="11363865" cy="5621040"/>
          </a:xfrm>
        </p:spPr>
        <p:txBody>
          <a:bodyPr>
            <a:normAutofit/>
          </a:bodyPr>
          <a:lstStyle/>
          <a:p>
            <a:r>
              <a:rPr lang="nl-NL" b="1" dirty="0"/>
              <a:t>Individuen en Interacties boven Processen en Tools: </a:t>
            </a:r>
          </a:p>
          <a:p>
            <a:pPr lvl="1"/>
            <a:r>
              <a:rPr lang="nl-NL" dirty="0"/>
              <a:t>De nadruk ligt op de menselijke kant van softwareontwikkeling en effectieve communicatie binnen het ontwikkelingsteam.</a:t>
            </a:r>
          </a:p>
          <a:p>
            <a:r>
              <a:rPr lang="nl-NL" b="1" dirty="0"/>
              <a:t>Werkende Software boven Uitgebreide Documentatie: </a:t>
            </a:r>
          </a:p>
          <a:p>
            <a:pPr lvl="1"/>
            <a:r>
              <a:rPr lang="nl-NL" dirty="0"/>
              <a:t>Het primaire doel is om een werkend product te leveren die voldoet aan de behoeften van de klant, boven het uitgebreid documenteren van elk aspect van het project.</a:t>
            </a:r>
          </a:p>
          <a:p>
            <a:r>
              <a:rPr lang="nl-NL" b="1" dirty="0"/>
              <a:t>Samenwerking met de Klant boven Contractonderhandelingen</a:t>
            </a:r>
            <a:r>
              <a:rPr lang="nl-NL" dirty="0"/>
              <a:t>: </a:t>
            </a:r>
          </a:p>
          <a:p>
            <a:pPr lvl="1"/>
            <a:r>
              <a:rPr lang="nl-NL" dirty="0"/>
              <a:t>Het belangrijkste is de continue samenwerking met de klant om de software aan te passen aan veranderende behoeften en verwachtingen.</a:t>
            </a:r>
          </a:p>
          <a:p>
            <a:r>
              <a:rPr lang="nl-NL" b="1" dirty="0"/>
              <a:t>Reageren op Verandering boven het Volgen van een Plan</a:t>
            </a:r>
            <a:r>
              <a:rPr lang="nl-NL" dirty="0"/>
              <a:t>: </a:t>
            </a:r>
          </a:p>
          <a:p>
            <a:pPr lvl="1"/>
            <a:r>
              <a:rPr lang="nl-NL" dirty="0"/>
              <a:t>Het vermogen om snel te reageren op veranderingen heeft de voorkeur boven strikte naleving van een vooraf bepaald plan.</a:t>
            </a:r>
            <a:endParaRPr lang="nl-BE" dirty="0"/>
          </a:p>
        </p:txBody>
      </p:sp>
    </p:spTree>
    <p:extLst>
      <p:ext uri="{BB962C8B-B14F-4D97-AF65-F5344CB8AC3E}">
        <p14:creationId xmlns:p14="http://schemas.microsoft.com/office/powerpoint/2010/main" val="2767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Agile: De 12 principes</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215153" y="1039905"/>
            <a:ext cx="11734800" cy="5755341"/>
          </a:xfrm>
        </p:spPr>
        <p:txBody>
          <a:bodyPr>
            <a:normAutofit fontScale="77500" lnSpcReduction="20000"/>
          </a:bodyPr>
          <a:lstStyle/>
          <a:p>
            <a:r>
              <a:rPr lang="nl-NL" dirty="0"/>
              <a:t>Onze 1e prioriteit is om de klant tevreden te stellen door vroegtijdig en voortdurend waardevolle software te leveren.</a:t>
            </a:r>
          </a:p>
          <a:p>
            <a:pPr lvl="1"/>
            <a:r>
              <a:rPr lang="nl-NL" dirty="0"/>
              <a:t>Door vroeg en regelmatig op te leveren, kan het team snel reageren op veranderende klantbehoeften.</a:t>
            </a:r>
          </a:p>
          <a:p>
            <a:r>
              <a:rPr lang="nl-NL" dirty="0"/>
              <a:t>Verwelkom veranderingen, zelfs laat in de ontwikkeling. Agile processen benutten verandering voor het voordeel van de klant.</a:t>
            </a:r>
          </a:p>
          <a:p>
            <a:pPr lvl="1"/>
            <a:r>
              <a:rPr lang="nl-NL" dirty="0"/>
              <a:t>Het doel is om flexibel te zijn en aan te passen aan nieuwe inzichten en eisen van de klant, zelfs als deze laat in het ontwikkelingsproces optreden.</a:t>
            </a:r>
          </a:p>
          <a:p>
            <a:r>
              <a:rPr lang="nl-NL" dirty="0"/>
              <a:t>Lever werkende software op, liefst zo snel mogelijk, met een frequentie van een paar weken tot een paar maanden, met de voorkeur voor de kortere tijdschaal.</a:t>
            </a:r>
          </a:p>
          <a:p>
            <a:pPr lvl="1"/>
            <a:r>
              <a:rPr lang="nl-NL" dirty="0"/>
              <a:t>Korte ontwikkelingscycli stellen het team in staat om snel feedback te ontvangen om het product voortdurend te verbeteren.</a:t>
            </a:r>
          </a:p>
          <a:p>
            <a:r>
              <a:rPr lang="nl-NL" dirty="0"/>
              <a:t>Samenwerking met de klant gedurende het hele project, zowel aan de kant van de leverancier als aan de kant van de klant.</a:t>
            </a:r>
          </a:p>
          <a:p>
            <a:pPr lvl="1"/>
            <a:r>
              <a:rPr lang="nl-NL" dirty="0"/>
              <a:t>Door communicatie wordt het begrip van klantbehoeften verdiept wat resulteert in een beter product.</a:t>
            </a:r>
          </a:p>
          <a:p>
            <a:r>
              <a:rPr lang="nl-NL" dirty="0"/>
              <a:t>Bouw projecten rond gemotiveerde individuen. Geef hen de omgeving en ondersteuning die ze nodig hebben, en vertrouw erop dat ze de klus klaren.</a:t>
            </a:r>
          </a:p>
          <a:p>
            <a:pPr lvl="1"/>
            <a:r>
              <a:rPr lang="nl-NL" dirty="0"/>
              <a:t>Het vertrouwen in individuen, ondersteund door een stimulerende omgeving, draagt bij aan het succes van het project.</a:t>
            </a:r>
          </a:p>
          <a:p>
            <a:r>
              <a:rPr lang="nl-NL" dirty="0"/>
              <a:t>De meest efficiënte en effectieve manier van informatieoverdracht is persoonlijke communicatie.</a:t>
            </a:r>
          </a:p>
          <a:p>
            <a:pPr lvl="1"/>
            <a:r>
              <a:rPr lang="nl-NL" dirty="0"/>
              <a:t>Face-</a:t>
            </a:r>
            <a:r>
              <a:rPr lang="nl-NL" dirty="0" err="1"/>
              <a:t>to</a:t>
            </a:r>
            <a:r>
              <a:rPr lang="nl-NL" dirty="0"/>
              <a:t>-face interacties worden als effectiever beschouwd dan geschreven documentatie.</a:t>
            </a:r>
            <a:endParaRPr lang="nl-BE" dirty="0"/>
          </a:p>
        </p:txBody>
      </p:sp>
    </p:spTree>
    <p:extLst>
      <p:ext uri="{BB962C8B-B14F-4D97-AF65-F5344CB8AC3E}">
        <p14:creationId xmlns:p14="http://schemas.microsoft.com/office/powerpoint/2010/main" val="10448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Agile: De 12 principes</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215153" y="1039905"/>
            <a:ext cx="11734800" cy="5755341"/>
          </a:xfrm>
        </p:spPr>
        <p:txBody>
          <a:bodyPr>
            <a:normAutofit fontScale="77500" lnSpcReduction="20000"/>
          </a:bodyPr>
          <a:lstStyle/>
          <a:p>
            <a:r>
              <a:rPr lang="nl-NL" dirty="0"/>
              <a:t>Werkende software is de belangrijkste maatstaf voor voortgang.</a:t>
            </a:r>
          </a:p>
          <a:p>
            <a:pPr lvl="1"/>
            <a:r>
              <a:rPr lang="nl-NL" dirty="0"/>
              <a:t>Werkende software is de primaire indicator voor voortgang  en benadrukt de nadruk op tastbare resultaten en klantwaarde boven documentatie of </a:t>
            </a:r>
            <a:r>
              <a:rPr lang="nl-NL" dirty="0" err="1"/>
              <a:t>planningsmetrieken</a:t>
            </a:r>
            <a:r>
              <a:rPr lang="nl-NL" dirty="0"/>
              <a:t>.</a:t>
            </a:r>
          </a:p>
          <a:p>
            <a:r>
              <a:rPr lang="nl-NL" dirty="0"/>
              <a:t>Agile processen bevorderen duurzaam tempo op de lange termijn. Opdrachtgevers, ontwikkelaars en gebruikers moeten een constant tempo kunnen handhaven voor onbepaalde tijd.</a:t>
            </a:r>
          </a:p>
          <a:p>
            <a:pPr lvl="1"/>
            <a:r>
              <a:rPr lang="nl-NL" dirty="0"/>
              <a:t>Een stabiel tempo bevordert productiviteit en tevredenheid bij teamleden en stakeholders.</a:t>
            </a:r>
          </a:p>
          <a:p>
            <a:r>
              <a:rPr lang="nl-NL" dirty="0"/>
              <a:t>Voortdurende aandacht voor technische uitmuntendheid en goed ontwerp versterkt de wendbaarheid.</a:t>
            </a:r>
          </a:p>
          <a:p>
            <a:pPr lvl="1"/>
            <a:r>
              <a:rPr lang="nl-NL" dirty="0"/>
              <a:t>Een solide technische basis vergemakkelijkt aanpassingen en verbeteringen op de lange termijn.</a:t>
            </a:r>
          </a:p>
          <a:p>
            <a:r>
              <a:rPr lang="nl-NL" dirty="0"/>
              <a:t>Eenvoud, de kunst van het maximaliseren van het werk dat niet wordt gedaan, is essentieel.</a:t>
            </a:r>
          </a:p>
          <a:p>
            <a:pPr lvl="1"/>
            <a:r>
              <a:rPr lang="nl-NL" dirty="0"/>
              <a:t>Door onnodige taken te vermijden, wordt de focus gelegd op het essentiële, waardoor efficiëntie wordt bevorderd.</a:t>
            </a:r>
          </a:p>
          <a:p>
            <a:r>
              <a:rPr lang="nl-NL" dirty="0"/>
              <a:t>Zelforganiserende teams stimuleren de beste architectuur, vereisten en ontwerpen die voortkomen uit gezamenlijke inspanningen.</a:t>
            </a:r>
          </a:p>
          <a:p>
            <a:pPr lvl="1"/>
            <a:r>
              <a:rPr lang="nl-NL" dirty="0"/>
              <a:t>Het moedigt teams aan om </a:t>
            </a:r>
            <a:r>
              <a:rPr lang="nl-NL" dirty="0" err="1"/>
              <a:t>zelforganiserend</a:t>
            </a:r>
            <a:r>
              <a:rPr lang="nl-NL" dirty="0"/>
              <a:t> te zijn en samen te werken om de beste oplossingen te ontwikkelen.</a:t>
            </a:r>
          </a:p>
          <a:p>
            <a:r>
              <a:rPr lang="nl-NL" dirty="0"/>
              <a:t>Op regelmatige tijdstippen reflecteren het team en de individuen binnen het team over de effectiviteit van hun werk, en passen dan hun gedrag en werkwijzen aan, om effectiever te worden.</a:t>
            </a:r>
          </a:p>
          <a:p>
            <a:pPr lvl="1"/>
            <a:r>
              <a:rPr lang="nl-NL" dirty="0"/>
              <a:t>Teams worden aangemoedigd om periodiek hun prestaties te evalueren en verbeteringen door te voeren, wat bijdraagt aan continue groei en optimalisatie.</a:t>
            </a:r>
            <a:endParaRPr lang="nl-BE" dirty="0"/>
          </a:p>
        </p:txBody>
      </p:sp>
    </p:spTree>
    <p:extLst>
      <p:ext uri="{BB962C8B-B14F-4D97-AF65-F5344CB8AC3E}">
        <p14:creationId xmlns:p14="http://schemas.microsoft.com/office/powerpoint/2010/main" val="127371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617" b="1617"/>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a:t>Scrum framework</a:t>
            </a:r>
            <a:endParaRPr lang="en-US" sz="4800" b="1"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9511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027FC5-ED7F-7249-40E9-777BC8BF909F}"/>
              </a:ext>
            </a:extLst>
          </p:cNvPr>
          <p:cNvPicPr>
            <a:picLocks noChangeAspect="1"/>
          </p:cNvPicPr>
          <p:nvPr/>
        </p:nvPicPr>
        <p:blipFill>
          <a:blip r:embed="rId2">
            <a:extLst>
              <a:ext uri="{28A0092B-C50C-407E-A947-70E740481C1C}">
                <a14:useLocalDpi xmlns:a14="http://schemas.microsoft.com/office/drawing/2010/main" val="0"/>
              </a:ext>
            </a:extLst>
          </a:blip>
          <a:srcRect t="17894" b="17894"/>
          <a:stretch/>
        </p:blipFill>
        <p:spPr>
          <a:xfrm>
            <a:off x="-1" y="10"/>
            <a:ext cx="12228129" cy="4666928"/>
          </a:xfrm>
          <a:prstGeom prst="rect">
            <a:avLst/>
          </a:prstGeom>
        </p:spPr>
      </p:pic>
      <p:grpSp>
        <p:nvGrpSpPr>
          <p:cNvPr id="29" name="Group 28">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4" name="Freeform: Shape 23">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7" name="Freeform: Shape 26">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804672" y="4551037"/>
            <a:ext cx="3557778" cy="1509931"/>
          </a:xfrm>
        </p:spPr>
        <p:txBody>
          <a:bodyPr>
            <a:normAutofit/>
          </a:bodyPr>
          <a:lstStyle/>
          <a:p>
            <a:pPr algn="ctr"/>
            <a:r>
              <a:rPr lang="nl-BE" sz="3600" dirty="0">
                <a:solidFill>
                  <a:schemeClr val="tx2"/>
                </a:solidFill>
              </a:rPr>
              <a:t>Oorsprong van</a:t>
            </a:r>
            <a:br>
              <a:rPr lang="nl-BE" sz="3600" dirty="0">
                <a:solidFill>
                  <a:schemeClr val="tx2"/>
                </a:solidFill>
              </a:rPr>
            </a:br>
            <a:r>
              <a:rPr lang="nl-BE" sz="3600" dirty="0">
                <a:solidFill>
                  <a:schemeClr val="tx2"/>
                </a:solidFill>
              </a:rPr>
              <a:t>Scrum</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951319" y="4441504"/>
            <a:ext cx="6819900" cy="2570785"/>
          </a:xfrm>
        </p:spPr>
        <p:txBody>
          <a:bodyPr anchor="ctr">
            <a:normAutofit fontScale="92500"/>
          </a:bodyPr>
          <a:lstStyle/>
          <a:p>
            <a:r>
              <a:rPr lang="nl-BE" sz="2200" dirty="0">
                <a:solidFill>
                  <a:schemeClr val="tx2"/>
                </a:solidFill>
              </a:rPr>
              <a:t>Ontwikkeld door </a:t>
            </a:r>
            <a:r>
              <a:rPr lang="nl-BE" sz="2200" b="1" dirty="0">
                <a:solidFill>
                  <a:schemeClr val="tx2"/>
                </a:solidFill>
              </a:rPr>
              <a:t>Jeff Sutherland </a:t>
            </a:r>
            <a:r>
              <a:rPr lang="nl-BE" sz="2200" dirty="0">
                <a:solidFill>
                  <a:schemeClr val="tx2"/>
                </a:solidFill>
              </a:rPr>
              <a:t>en </a:t>
            </a:r>
            <a:r>
              <a:rPr lang="nl-BE" sz="2200" b="1" dirty="0">
                <a:solidFill>
                  <a:schemeClr val="tx2"/>
                </a:solidFill>
              </a:rPr>
              <a:t>Ken </a:t>
            </a:r>
            <a:r>
              <a:rPr lang="nl-BE" sz="2200" b="1" dirty="0" err="1">
                <a:solidFill>
                  <a:schemeClr val="tx2"/>
                </a:solidFill>
              </a:rPr>
              <a:t>Schwaber</a:t>
            </a:r>
            <a:r>
              <a:rPr lang="nl-BE" sz="2200" b="1" dirty="0">
                <a:solidFill>
                  <a:schemeClr val="tx2"/>
                </a:solidFill>
              </a:rPr>
              <a:t> </a:t>
            </a:r>
            <a:r>
              <a:rPr lang="nl-BE" sz="2200" dirty="0">
                <a:solidFill>
                  <a:schemeClr val="tx2"/>
                </a:solidFill>
              </a:rPr>
              <a:t>in de jaren 90 van vorige eeuw.</a:t>
            </a:r>
          </a:p>
          <a:p>
            <a:r>
              <a:rPr lang="nl-BE" sz="2200" dirty="0">
                <a:solidFill>
                  <a:schemeClr val="tx2"/>
                </a:solidFill>
              </a:rPr>
              <a:t>De eerste versie brachten ze samen uit in </a:t>
            </a:r>
            <a:r>
              <a:rPr lang="nl-BE" sz="2200" b="1" dirty="0">
                <a:solidFill>
                  <a:schemeClr val="tx2"/>
                </a:solidFill>
              </a:rPr>
              <a:t>1995</a:t>
            </a:r>
          </a:p>
          <a:p>
            <a:r>
              <a:rPr lang="nl-BE" sz="2200" dirty="0">
                <a:solidFill>
                  <a:schemeClr val="tx2"/>
                </a:solidFill>
              </a:rPr>
              <a:t>In </a:t>
            </a:r>
            <a:r>
              <a:rPr lang="nl-BE" sz="2200" b="1" dirty="0">
                <a:solidFill>
                  <a:schemeClr val="tx2"/>
                </a:solidFill>
              </a:rPr>
              <a:t>2010</a:t>
            </a:r>
            <a:r>
              <a:rPr lang="nl-BE" sz="2200" dirty="0">
                <a:solidFill>
                  <a:schemeClr val="tx2"/>
                </a:solidFill>
              </a:rPr>
              <a:t> werd de eerste </a:t>
            </a:r>
            <a:r>
              <a:rPr lang="nl-BE" sz="2200" b="1" dirty="0">
                <a:solidFill>
                  <a:schemeClr val="tx2"/>
                </a:solidFill>
              </a:rPr>
              <a:t>Scrum Guide </a:t>
            </a:r>
            <a:r>
              <a:rPr lang="nl-BE" sz="2200" dirty="0">
                <a:solidFill>
                  <a:schemeClr val="tx2"/>
                </a:solidFill>
              </a:rPr>
              <a:t>voorgesteld</a:t>
            </a:r>
          </a:p>
          <a:p>
            <a:r>
              <a:rPr lang="nl-BE" sz="2200" dirty="0">
                <a:solidFill>
                  <a:schemeClr val="tx2"/>
                </a:solidFill>
              </a:rPr>
              <a:t>Ze richten samen de </a:t>
            </a:r>
            <a:r>
              <a:rPr lang="nl-BE" sz="2200" dirty="0">
                <a:solidFill>
                  <a:schemeClr val="tx2"/>
                </a:solidFill>
                <a:hlinkClick r:id="rId3"/>
              </a:rPr>
              <a:t>Agile Alliance</a:t>
            </a:r>
            <a:r>
              <a:rPr lang="nl-BE" sz="2200" dirty="0">
                <a:solidFill>
                  <a:schemeClr val="tx2"/>
                </a:solidFill>
              </a:rPr>
              <a:t> op.</a:t>
            </a:r>
          </a:p>
          <a:p>
            <a:r>
              <a:rPr lang="nl-BE" sz="2200" dirty="0">
                <a:solidFill>
                  <a:schemeClr val="tx2"/>
                </a:solidFill>
              </a:rPr>
              <a:t>Ken </a:t>
            </a:r>
            <a:r>
              <a:rPr lang="nl-BE" sz="2200" dirty="0" err="1">
                <a:solidFill>
                  <a:schemeClr val="tx2"/>
                </a:solidFill>
              </a:rPr>
              <a:t>Schwaber</a:t>
            </a:r>
            <a:r>
              <a:rPr lang="nl-BE" sz="2200" dirty="0">
                <a:solidFill>
                  <a:schemeClr val="tx2"/>
                </a:solidFill>
              </a:rPr>
              <a:t> richtte daarna </a:t>
            </a:r>
            <a:r>
              <a:rPr lang="nl-NL" sz="2200" dirty="0">
                <a:solidFill>
                  <a:schemeClr val="tx2"/>
                </a:solidFill>
                <a:hlinkClick r:id="rId4"/>
              </a:rPr>
              <a:t>scrum.org op, na een meningsverschil met de bestuurders van de Agile Alliance.</a:t>
            </a:r>
            <a:endParaRPr lang="nl-BE" sz="2200" dirty="0">
              <a:solidFill>
                <a:schemeClr val="tx2"/>
              </a:solidFill>
            </a:endParaRPr>
          </a:p>
          <a:p>
            <a:endParaRPr lang="nl-BE" sz="2200" dirty="0">
              <a:solidFill>
                <a:schemeClr val="tx2"/>
              </a:solidFill>
            </a:endParaRPr>
          </a:p>
          <a:p>
            <a:pPr lvl="1"/>
            <a:endParaRPr lang="nl-BE" sz="1800" dirty="0">
              <a:solidFill>
                <a:schemeClr val="tx2"/>
              </a:solidFill>
            </a:endParaRPr>
          </a:p>
        </p:txBody>
      </p:sp>
    </p:spTree>
    <p:extLst>
      <p:ext uri="{BB962C8B-B14F-4D97-AF65-F5344CB8AC3E}">
        <p14:creationId xmlns:p14="http://schemas.microsoft.com/office/powerpoint/2010/main" val="28179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r>
              <a:rPr lang="nl-BE" dirty="0"/>
              <a:t>Wat is scrum?</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353671"/>
            <a:ext cx="11363865" cy="5271416"/>
          </a:xfrm>
        </p:spPr>
        <p:txBody>
          <a:bodyPr>
            <a:normAutofit/>
          </a:bodyPr>
          <a:lstStyle/>
          <a:p>
            <a:r>
              <a:rPr lang="nl-BE" dirty="0"/>
              <a:t>Scrum is een </a:t>
            </a:r>
            <a:r>
              <a:rPr lang="nl-BE" b="1" dirty="0" err="1"/>
              <a:t>framework</a:t>
            </a:r>
            <a:r>
              <a:rPr lang="nl-BE" dirty="0"/>
              <a:t>, geen proces!</a:t>
            </a:r>
          </a:p>
          <a:p>
            <a:pPr lvl="1"/>
            <a:r>
              <a:rPr lang="nl-BE" dirty="0"/>
              <a:t>Wat zijn de verschillen?</a:t>
            </a:r>
          </a:p>
          <a:p>
            <a:pPr lvl="2"/>
            <a:r>
              <a:rPr lang="nl-BE" dirty="0"/>
              <a:t>Bij een proces:</a:t>
            </a:r>
          </a:p>
          <a:p>
            <a:pPr lvl="3"/>
            <a:r>
              <a:rPr lang="nl-BE" dirty="0"/>
              <a:t>Volg je punt per punt de stappen die uitgevoerd moeten worden.</a:t>
            </a:r>
          </a:p>
          <a:p>
            <a:pPr lvl="3"/>
            <a:r>
              <a:rPr lang="nl-BE" dirty="0"/>
              <a:t>Is voor elk project hetzelfde</a:t>
            </a:r>
          </a:p>
          <a:p>
            <a:pPr lvl="2"/>
            <a:r>
              <a:rPr lang="nl-BE" dirty="0"/>
              <a:t>Bij een Framework:</a:t>
            </a:r>
          </a:p>
          <a:p>
            <a:pPr lvl="3"/>
            <a:r>
              <a:rPr lang="nl-BE" dirty="0"/>
              <a:t>Hebben we een beschrijving welke sleuteltaken en routines we moeten volgen</a:t>
            </a:r>
          </a:p>
          <a:p>
            <a:pPr lvl="3"/>
            <a:r>
              <a:rPr lang="nl-BE" dirty="0"/>
              <a:t>Binnen die sleuteltaken en routines behouden we de vrijheid om processen en werking aan te passen aan de huidige situatie. </a:t>
            </a:r>
          </a:p>
          <a:p>
            <a:pPr lvl="1"/>
            <a:r>
              <a:rPr lang="nl-BE" dirty="0"/>
              <a:t>Hierdoor kunnen we het scrum proces aanpassen aan onze organisatie, aan het huidige project en het scrum team.</a:t>
            </a:r>
          </a:p>
        </p:txBody>
      </p:sp>
    </p:spTree>
    <p:extLst>
      <p:ext uri="{BB962C8B-B14F-4D97-AF65-F5344CB8AC3E}">
        <p14:creationId xmlns:p14="http://schemas.microsoft.com/office/powerpoint/2010/main" val="1097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r>
              <a:rPr lang="nl-BE" dirty="0"/>
              <a:t>De Scrum Guide</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Het Scrum </a:t>
            </a:r>
            <a:r>
              <a:rPr lang="nl-BE" dirty="0" err="1"/>
              <a:t>framework</a:t>
            </a:r>
            <a:r>
              <a:rPr lang="nl-BE" dirty="0"/>
              <a:t> staat volledig beschreven in de scrum guide.</a:t>
            </a:r>
          </a:p>
          <a:p>
            <a:pPr lvl="1"/>
            <a:r>
              <a:rPr lang="nl-BE" dirty="0"/>
              <a:t>De originele scrum guide werd gepubliceerd in 2010.</a:t>
            </a:r>
          </a:p>
          <a:p>
            <a:pPr lvl="1"/>
            <a:r>
              <a:rPr lang="nl-BE" dirty="0"/>
              <a:t>In 2020 werd de scrum guide herzien door de beide ontwerpers (Jeff Sutherland en Ken </a:t>
            </a:r>
            <a:r>
              <a:rPr lang="nl-BE" dirty="0" err="1"/>
              <a:t>Schwaber</a:t>
            </a:r>
            <a:r>
              <a:rPr lang="nl-BE" dirty="0"/>
              <a:t>).</a:t>
            </a:r>
          </a:p>
          <a:p>
            <a:pPr lvl="2"/>
            <a:r>
              <a:rPr lang="nl-BE" sz="2400" dirty="0"/>
              <a:t>Enkele belangrijke wijzigingen werden gemaakt in de herziene guide, </a:t>
            </a:r>
            <a:r>
              <a:rPr lang="nl-BE" sz="2400" dirty="0" err="1"/>
              <a:t>oa</a:t>
            </a:r>
            <a:r>
              <a:rPr lang="nl-BE" sz="2400" dirty="0"/>
              <a:t>:</a:t>
            </a:r>
          </a:p>
          <a:p>
            <a:pPr lvl="3"/>
            <a:r>
              <a:rPr lang="nl-BE" sz="2000" dirty="0"/>
              <a:t>Er wordt een productdoel geformuleerd.</a:t>
            </a:r>
          </a:p>
          <a:p>
            <a:pPr lvl="3"/>
            <a:r>
              <a:rPr lang="nl-BE" sz="2000" dirty="0"/>
              <a:t>Sprint </a:t>
            </a:r>
            <a:r>
              <a:rPr lang="nl-BE" sz="2000" dirty="0" err="1"/>
              <a:t>backlog</a:t>
            </a:r>
            <a:r>
              <a:rPr lang="nl-BE" sz="2000" dirty="0"/>
              <a:t> is niet langer een </a:t>
            </a:r>
            <a:r>
              <a:rPr lang="nl-BE" sz="2000" dirty="0" err="1"/>
              <a:t>artifact</a:t>
            </a:r>
            <a:endParaRPr lang="nl-BE" sz="2000" dirty="0"/>
          </a:p>
          <a:p>
            <a:pPr lvl="3"/>
            <a:r>
              <a:rPr lang="nl-BE" sz="2000" dirty="0"/>
              <a:t>De duur van een sprint is niet langer vastgesteld maar wordt door het team bepaald.</a:t>
            </a:r>
          </a:p>
          <a:p>
            <a:pPr lvl="3"/>
            <a:r>
              <a:rPr lang="nl-BE" sz="2000" dirty="0"/>
              <a:t>Meer focus op samenwerking tussen product </a:t>
            </a:r>
            <a:r>
              <a:rPr lang="nl-BE" sz="2000" dirty="0" err="1"/>
              <a:t>owner</a:t>
            </a:r>
            <a:r>
              <a:rPr lang="nl-BE" sz="2000" dirty="0"/>
              <a:t>, team en de organisatie</a:t>
            </a:r>
          </a:p>
          <a:p>
            <a:endParaRPr lang="nl-BE" dirty="0"/>
          </a:p>
          <a:p>
            <a:r>
              <a:rPr lang="nl-BE" dirty="0"/>
              <a:t>De guide is gratis te downloaden op </a:t>
            </a:r>
            <a:r>
              <a:rPr lang="nl-BE" dirty="0">
                <a:hlinkClick r:id="rId2"/>
              </a:rPr>
              <a:t>https://scrumguides.org/index.html</a:t>
            </a:r>
            <a:endParaRPr lang="nl-BE" dirty="0"/>
          </a:p>
        </p:txBody>
      </p:sp>
    </p:spTree>
    <p:extLst>
      <p:ext uri="{BB962C8B-B14F-4D97-AF65-F5344CB8AC3E}">
        <p14:creationId xmlns:p14="http://schemas.microsoft.com/office/powerpoint/2010/main" val="36772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r>
              <a:rPr lang="nl-BE" dirty="0"/>
              <a:t>Scrum: Empirisme</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74376"/>
            <a:ext cx="11363865" cy="5450711"/>
          </a:xfrm>
        </p:spPr>
        <p:txBody>
          <a:bodyPr>
            <a:normAutofit/>
          </a:bodyPr>
          <a:lstStyle/>
          <a:p>
            <a:r>
              <a:rPr lang="nl-BE" dirty="0"/>
              <a:t>Het Scrum </a:t>
            </a:r>
            <a:r>
              <a:rPr lang="nl-BE" dirty="0" err="1"/>
              <a:t>framework</a:t>
            </a:r>
            <a:r>
              <a:rPr lang="nl-BE" dirty="0"/>
              <a:t> is fundamenteel gebaseerd op </a:t>
            </a:r>
            <a:r>
              <a:rPr lang="nl-BE" b="1" dirty="0"/>
              <a:t>empirisme</a:t>
            </a:r>
            <a:r>
              <a:rPr lang="nl-BE" dirty="0"/>
              <a:t>.</a:t>
            </a:r>
          </a:p>
          <a:p>
            <a:endParaRPr lang="nl-NL" dirty="0"/>
          </a:p>
          <a:p>
            <a:r>
              <a:rPr lang="nl-NL" dirty="0"/>
              <a:t>Empirisme is een wetenschappelijke benadering van management en besluitvorming.</a:t>
            </a:r>
          </a:p>
          <a:p>
            <a:pPr marL="457200" lvl="1" indent="0">
              <a:buNone/>
            </a:pPr>
            <a:endParaRPr lang="nl-NL" dirty="0"/>
          </a:p>
          <a:p>
            <a:r>
              <a:rPr lang="nl-NL" dirty="0"/>
              <a:t>Het stelt dat kennis wordt verkregen door middel van </a:t>
            </a:r>
            <a:r>
              <a:rPr lang="nl-NL" b="1" dirty="0"/>
              <a:t>ervaring</a:t>
            </a:r>
            <a:r>
              <a:rPr lang="nl-NL" dirty="0"/>
              <a:t> en </a:t>
            </a:r>
            <a:r>
              <a:rPr lang="nl-NL" b="1" dirty="0"/>
              <a:t>observatie</a:t>
            </a:r>
            <a:r>
              <a:rPr lang="nl-NL" dirty="0"/>
              <a:t>.</a:t>
            </a:r>
          </a:p>
          <a:p>
            <a:endParaRPr lang="nl-NL" dirty="0"/>
          </a:p>
          <a:p>
            <a:r>
              <a:rPr lang="nl-NL" b="1" dirty="0"/>
              <a:t>Beslissingen</a:t>
            </a:r>
            <a:r>
              <a:rPr lang="nl-NL" dirty="0"/>
              <a:t> worden genomen op basis van feitelijke </a:t>
            </a:r>
            <a:r>
              <a:rPr lang="nl-NL" b="1" dirty="0"/>
              <a:t>resultaten en feedback</a:t>
            </a:r>
            <a:endParaRPr lang="nl-BE" b="1" dirty="0"/>
          </a:p>
        </p:txBody>
      </p:sp>
    </p:spTree>
    <p:extLst>
      <p:ext uri="{BB962C8B-B14F-4D97-AF65-F5344CB8AC3E}">
        <p14:creationId xmlns:p14="http://schemas.microsoft.com/office/powerpoint/2010/main" val="6826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450" r="14450"/>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0" y="1122363"/>
            <a:ext cx="5618019" cy="3204134"/>
          </a:xfrm>
        </p:spPr>
        <p:txBody>
          <a:bodyPr vert="horz" lIns="91440" tIns="45720" rIns="91440" bIns="45720" rtlCol="0" anchor="b">
            <a:normAutofit/>
          </a:bodyPr>
          <a:lstStyle/>
          <a:p>
            <a:pPr algn="ctr"/>
            <a:r>
              <a:rPr lang="en-US" sz="4800" b="1" dirty="0" err="1"/>
              <a:t>Projectmanagement</a:t>
            </a:r>
            <a:br>
              <a:rPr lang="en-US" sz="4800" b="1" dirty="0"/>
            </a:br>
            <a:r>
              <a:rPr lang="en-US" sz="4800" b="1" dirty="0" err="1"/>
              <a:t>Inleiding</a:t>
            </a:r>
            <a:endParaRPr lang="en-US" sz="4800" b="1"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73906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r>
              <a:rPr lang="nl-BE" dirty="0"/>
              <a:t>Scrum: Empirisme</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959224"/>
            <a:ext cx="11363865" cy="5665863"/>
          </a:xfrm>
        </p:spPr>
        <p:txBody>
          <a:bodyPr>
            <a:normAutofit/>
          </a:bodyPr>
          <a:lstStyle/>
          <a:p>
            <a:r>
              <a:rPr lang="nl-BE" dirty="0"/>
              <a:t>De 3 pijlers van Empirisme:</a:t>
            </a:r>
          </a:p>
          <a:p>
            <a:pPr lvl="1"/>
            <a:r>
              <a:rPr lang="nl-NL" b="1" dirty="0"/>
              <a:t>Transparantie (</a:t>
            </a:r>
            <a:r>
              <a:rPr lang="en-IE" b="1" dirty="0"/>
              <a:t>Transparency</a:t>
            </a:r>
            <a:r>
              <a:rPr lang="nl-NL" b="1" dirty="0"/>
              <a:t>)</a:t>
            </a:r>
            <a:r>
              <a:rPr lang="nl-NL" dirty="0"/>
              <a:t>:</a:t>
            </a:r>
          </a:p>
          <a:p>
            <a:pPr lvl="2"/>
            <a:r>
              <a:rPr lang="nl-NL" dirty="0"/>
              <a:t>Alle relevante aspecten van het proces moeten zichtbaar zijn voor de betrokkenen (stakeholders). </a:t>
            </a:r>
          </a:p>
          <a:p>
            <a:pPr lvl="2"/>
            <a:r>
              <a:rPr lang="nl-NL" dirty="0"/>
              <a:t>Dit omvat de status van het werk, mogelijke obstakels en de voortgang van het team.</a:t>
            </a:r>
          </a:p>
          <a:p>
            <a:pPr lvl="1"/>
            <a:r>
              <a:rPr lang="nl-NL" b="1" dirty="0"/>
              <a:t>Inspectie (</a:t>
            </a:r>
            <a:r>
              <a:rPr lang="en-IE" b="1" dirty="0"/>
              <a:t>Inspect</a:t>
            </a:r>
            <a:r>
              <a:rPr lang="nl-NL" b="1" dirty="0"/>
              <a:t>)</a:t>
            </a:r>
            <a:r>
              <a:rPr lang="nl-NL" dirty="0"/>
              <a:t>:</a:t>
            </a:r>
          </a:p>
          <a:p>
            <a:pPr lvl="2"/>
            <a:r>
              <a:rPr lang="nl-NL" dirty="0"/>
              <a:t>Het Scrum-team en belanghebbenden moeten regelmatig en nauwlettend inspecteren wat er is gedaan. Dit omvat zowel het product als het proces. </a:t>
            </a:r>
          </a:p>
          <a:p>
            <a:pPr lvl="2"/>
            <a:r>
              <a:rPr lang="nl-NL" dirty="0"/>
              <a:t>Inspectie helpt bij het identificeren van afwijkingen van plannen en verwachtingen.</a:t>
            </a:r>
          </a:p>
          <a:p>
            <a:pPr lvl="1"/>
            <a:r>
              <a:rPr lang="nl-NL" b="1" dirty="0"/>
              <a:t>Aanpassing (</a:t>
            </a:r>
            <a:r>
              <a:rPr lang="en-US" b="1" dirty="0"/>
              <a:t>Adapt</a:t>
            </a:r>
            <a:r>
              <a:rPr lang="nl-NL" b="1" dirty="0"/>
              <a:t>)</a:t>
            </a:r>
            <a:r>
              <a:rPr lang="nl-NL" dirty="0"/>
              <a:t>:</a:t>
            </a:r>
          </a:p>
          <a:p>
            <a:pPr lvl="2"/>
            <a:r>
              <a:rPr lang="nl-NL" dirty="0"/>
              <a:t>Gebaseerd op de resultaten van inspectie, moeten er aanpassingen worden gemaakt om de gewenste resultaten te bereiken. </a:t>
            </a:r>
          </a:p>
          <a:p>
            <a:pPr lvl="2"/>
            <a:r>
              <a:rPr lang="nl-NL" dirty="0"/>
              <a:t>Dit kan betrekking hebben op zowel het product als het proces. </a:t>
            </a:r>
          </a:p>
          <a:p>
            <a:pPr lvl="2"/>
            <a:r>
              <a:rPr lang="nl-NL" dirty="0"/>
              <a:t>We moeten wel oppassen dat het proces niet het hoofddoel is maar het leveren van een waardevol product!</a:t>
            </a:r>
          </a:p>
          <a:p>
            <a:pPr lvl="2"/>
            <a:r>
              <a:rPr lang="nl-NL" b="1" i="1" dirty="0"/>
              <a:t>Aanpassing is een cruciale stap om continu te verbeteren!</a:t>
            </a:r>
            <a:endParaRPr lang="nl-BE" b="1" i="1" dirty="0"/>
          </a:p>
        </p:txBody>
      </p:sp>
    </p:spTree>
    <p:extLst>
      <p:ext uri="{BB962C8B-B14F-4D97-AF65-F5344CB8AC3E}">
        <p14:creationId xmlns:p14="http://schemas.microsoft.com/office/powerpoint/2010/main" val="12605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r>
              <a:rPr lang="nl-BE" dirty="0"/>
              <a:t>Scrum </a:t>
            </a:r>
            <a:r>
              <a:rPr lang="nl-BE" dirty="0" err="1"/>
              <a:t>framework</a:t>
            </a:r>
            <a:endParaRPr lang="nl-BE" dirty="0"/>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endParaRPr lang="nl-BE" b="1" dirty="0"/>
          </a:p>
        </p:txBody>
      </p:sp>
    </p:spTree>
    <p:extLst>
      <p:ext uri="{BB962C8B-B14F-4D97-AF65-F5344CB8AC3E}">
        <p14:creationId xmlns:p14="http://schemas.microsoft.com/office/powerpoint/2010/main" val="191829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8" y="0"/>
            <a:ext cx="10515600" cy="794204"/>
          </a:xfrm>
        </p:spPr>
        <p:txBody>
          <a:bodyPr/>
          <a:lstStyle/>
          <a:p>
            <a:endParaRPr lang="nl-BE" dirty="0"/>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endParaRPr lang="nl-BE" b="1" dirty="0"/>
          </a:p>
        </p:txBody>
      </p:sp>
    </p:spTree>
    <p:extLst>
      <p:ext uri="{BB962C8B-B14F-4D97-AF65-F5344CB8AC3E}">
        <p14:creationId xmlns:p14="http://schemas.microsoft.com/office/powerpoint/2010/main" val="26781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8" name="Freeform: Shape 5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55320" y="365125"/>
            <a:ext cx="9013052" cy="1623312"/>
          </a:xfrm>
        </p:spPr>
        <p:txBody>
          <a:bodyPr anchor="b">
            <a:normAutofit/>
          </a:bodyPr>
          <a:lstStyle/>
          <a:p>
            <a:r>
              <a:rPr lang="nl-BE" sz="4000" dirty="0"/>
              <a:t>Labo</a:t>
            </a:r>
          </a:p>
        </p:txBody>
      </p:sp>
      <p:cxnSp>
        <p:nvCxnSpPr>
          <p:cNvPr id="69" name="Straight Arrow Connector 5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55320" y="2644518"/>
            <a:ext cx="9013052" cy="3327251"/>
          </a:xfrm>
        </p:spPr>
        <p:txBody>
          <a:bodyPr>
            <a:normAutofit/>
          </a:bodyPr>
          <a:lstStyle/>
          <a:p>
            <a:endParaRPr lang="nl-BE" sz="1700" dirty="0"/>
          </a:p>
        </p:txBody>
      </p:sp>
    </p:spTree>
    <p:extLst>
      <p:ext uri="{BB962C8B-B14F-4D97-AF65-F5344CB8AC3E}">
        <p14:creationId xmlns:p14="http://schemas.microsoft.com/office/powerpoint/2010/main" val="17218032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348B-0CE4-4008-9943-B666721B755B}"/>
              </a:ext>
            </a:extLst>
          </p:cNvPr>
          <p:cNvSpPr>
            <a:spLocks noGrp="1"/>
          </p:cNvSpPr>
          <p:nvPr>
            <p:ph type="title"/>
          </p:nvPr>
        </p:nvSpPr>
        <p:spPr>
          <a:xfrm>
            <a:off x="437029" y="365125"/>
            <a:ext cx="11308977" cy="788557"/>
          </a:xfrm>
        </p:spPr>
        <p:txBody>
          <a:bodyPr/>
          <a:lstStyle/>
          <a:p>
            <a:endParaRPr lang="nl-BE"/>
          </a:p>
        </p:txBody>
      </p:sp>
      <p:sp>
        <p:nvSpPr>
          <p:cNvPr id="3" name="Content Placeholder 2">
            <a:extLst>
              <a:ext uri="{FF2B5EF4-FFF2-40B4-BE49-F238E27FC236}">
                <a16:creationId xmlns:a16="http://schemas.microsoft.com/office/drawing/2014/main" id="{DDF0EB5B-25F4-4CB4-BEAB-C2D234A8A5A2}"/>
              </a:ext>
            </a:extLst>
          </p:cNvPr>
          <p:cNvSpPr>
            <a:spLocks noGrp="1"/>
          </p:cNvSpPr>
          <p:nvPr>
            <p:ph idx="1"/>
          </p:nvPr>
        </p:nvSpPr>
        <p:spPr>
          <a:xfrm>
            <a:off x="437029" y="1398494"/>
            <a:ext cx="11308977" cy="4957855"/>
          </a:xfrm>
        </p:spPr>
        <p:txBody>
          <a:bodyPr>
            <a:normAutofit/>
          </a:bodyPr>
          <a:lstStyle/>
          <a:p>
            <a:endParaRPr lang="nl-BE" dirty="0"/>
          </a:p>
        </p:txBody>
      </p:sp>
    </p:spTree>
    <p:extLst>
      <p:ext uri="{BB962C8B-B14F-4D97-AF65-F5344CB8AC3E}">
        <p14:creationId xmlns:p14="http://schemas.microsoft.com/office/powerpoint/2010/main" val="90322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348B-0CE4-4008-9943-B666721B755B}"/>
              </a:ext>
            </a:extLst>
          </p:cNvPr>
          <p:cNvSpPr>
            <a:spLocks noGrp="1"/>
          </p:cNvSpPr>
          <p:nvPr>
            <p:ph type="title"/>
          </p:nvPr>
        </p:nvSpPr>
        <p:spPr>
          <a:xfrm>
            <a:off x="437029" y="365125"/>
            <a:ext cx="11308977" cy="788557"/>
          </a:xfrm>
        </p:spPr>
        <p:txBody>
          <a:bodyPr/>
          <a:lstStyle/>
          <a:p>
            <a:endParaRPr lang="nl-BE"/>
          </a:p>
        </p:txBody>
      </p:sp>
      <p:sp>
        <p:nvSpPr>
          <p:cNvPr id="3" name="Content Placeholder 2">
            <a:extLst>
              <a:ext uri="{FF2B5EF4-FFF2-40B4-BE49-F238E27FC236}">
                <a16:creationId xmlns:a16="http://schemas.microsoft.com/office/drawing/2014/main" id="{DDF0EB5B-25F4-4CB4-BEAB-C2D234A8A5A2}"/>
              </a:ext>
            </a:extLst>
          </p:cNvPr>
          <p:cNvSpPr>
            <a:spLocks noGrp="1"/>
          </p:cNvSpPr>
          <p:nvPr>
            <p:ph idx="1"/>
          </p:nvPr>
        </p:nvSpPr>
        <p:spPr>
          <a:xfrm>
            <a:off x="437029" y="1398494"/>
            <a:ext cx="11308977" cy="4957855"/>
          </a:xfrm>
        </p:spPr>
        <p:txBody>
          <a:bodyPr>
            <a:normAutofit/>
          </a:bodyPr>
          <a:lstStyle/>
          <a:p>
            <a:endParaRPr lang="nl-BE" dirty="0"/>
          </a:p>
        </p:txBody>
      </p:sp>
    </p:spTree>
    <p:extLst>
      <p:ext uri="{BB962C8B-B14F-4D97-AF65-F5344CB8AC3E}">
        <p14:creationId xmlns:p14="http://schemas.microsoft.com/office/powerpoint/2010/main" val="125781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8" name="Freeform: Shape 5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55320" y="365125"/>
            <a:ext cx="9013052" cy="1623312"/>
          </a:xfrm>
        </p:spPr>
        <p:txBody>
          <a:bodyPr anchor="b">
            <a:normAutofit/>
          </a:bodyPr>
          <a:lstStyle/>
          <a:p>
            <a:r>
              <a:rPr lang="nl-BE" sz="4000"/>
              <a:t>Labo</a:t>
            </a:r>
          </a:p>
        </p:txBody>
      </p:sp>
      <p:cxnSp>
        <p:nvCxnSpPr>
          <p:cNvPr id="69" name="Straight Arrow Connector 5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55319" y="2644518"/>
            <a:ext cx="10460915" cy="4070045"/>
          </a:xfrm>
        </p:spPr>
        <p:txBody>
          <a:bodyPr>
            <a:normAutofit/>
          </a:bodyPr>
          <a:lstStyle/>
          <a:p>
            <a:pPr lvl="1"/>
            <a:endParaRPr lang="nl-BE" sz="1700" dirty="0"/>
          </a:p>
        </p:txBody>
      </p:sp>
    </p:spTree>
    <p:extLst>
      <p:ext uri="{BB962C8B-B14F-4D97-AF65-F5344CB8AC3E}">
        <p14:creationId xmlns:p14="http://schemas.microsoft.com/office/powerpoint/2010/main" val="1197928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14066" y="44825"/>
            <a:ext cx="11363865"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839030"/>
            <a:ext cx="11363865" cy="5786058"/>
          </a:xfrm>
        </p:spPr>
        <p:txBody>
          <a:bodyPr>
            <a:normAutofit/>
          </a:bodyPr>
          <a:lstStyle/>
          <a:p>
            <a:r>
              <a:rPr lang="nl-BE" dirty="0"/>
              <a:t>Wanneer men begon met software ontwikkeling gebruikte men dezelfde methoden als in een industrieel proces om  de ontwikkeling tot een goed einde te brengen.</a:t>
            </a:r>
          </a:p>
          <a:p>
            <a:r>
              <a:rPr lang="nl-BE" dirty="0"/>
              <a:t>Een van de meest gekende methoden is de Waterfall methode:</a:t>
            </a:r>
          </a:p>
          <a:p>
            <a:pPr lvl="1"/>
            <a:r>
              <a:rPr lang="nl-BE" dirty="0"/>
              <a:t>Verloop:</a:t>
            </a:r>
          </a:p>
          <a:p>
            <a:pPr lvl="2"/>
            <a:endParaRPr lang="nl-BE" dirty="0"/>
          </a:p>
        </p:txBody>
      </p:sp>
      <p:sp>
        <p:nvSpPr>
          <p:cNvPr id="4" name="Rectangle: Rounded Corners 3">
            <a:extLst>
              <a:ext uri="{FF2B5EF4-FFF2-40B4-BE49-F238E27FC236}">
                <a16:creationId xmlns:a16="http://schemas.microsoft.com/office/drawing/2014/main" id="{19FF4931-189B-D20B-B501-FCBB55E71A4A}"/>
              </a:ext>
            </a:extLst>
          </p:cNvPr>
          <p:cNvSpPr/>
          <p:nvPr/>
        </p:nvSpPr>
        <p:spPr>
          <a:xfrm>
            <a:off x="2232211" y="3149353"/>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Initiatie</a:t>
            </a:r>
          </a:p>
        </p:txBody>
      </p:sp>
      <p:grpSp>
        <p:nvGrpSpPr>
          <p:cNvPr id="15" name="Group 14">
            <a:extLst>
              <a:ext uri="{FF2B5EF4-FFF2-40B4-BE49-F238E27FC236}">
                <a16:creationId xmlns:a16="http://schemas.microsoft.com/office/drawing/2014/main" id="{94768886-E949-87AF-5074-8B8F019C352D}"/>
              </a:ext>
            </a:extLst>
          </p:cNvPr>
          <p:cNvGrpSpPr/>
          <p:nvPr/>
        </p:nvGrpSpPr>
        <p:grpSpPr>
          <a:xfrm>
            <a:off x="4482349" y="3932102"/>
            <a:ext cx="1757085" cy="1155943"/>
            <a:chOff x="4482349" y="3932102"/>
            <a:chExt cx="1757085" cy="1155943"/>
          </a:xfrm>
        </p:grpSpPr>
        <p:sp>
          <p:nvSpPr>
            <p:cNvPr id="6" name="Rectangle: Rounded Corners 5">
              <a:extLst>
                <a:ext uri="{FF2B5EF4-FFF2-40B4-BE49-F238E27FC236}">
                  <a16:creationId xmlns:a16="http://schemas.microsoft.com/office/drawing/2014/main" id="{659CA746-9E19-DEAC-470A-CF36121D8B09}"/>
                </a:ext>
              </a:extLst>
            </p:cNvPr>
            <p:cNvSpPr/>
            <p:nvPr/>
          </p:nvSpPr>
          <p:spPr>
            <a:xfrm>
              <a:off x="4903693" y="4505339"/>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Uitvoering</a:t>
              </a:r>
            </a:p>
          </p:txBody>
        </p:sp>
        <p:sp>
          <p:nvSpPr>
            <p:cNvPr id="9" name="Arrow: Circular 8">
              <a:extLst>
                <a:ext uri="{FF2B5EF4-FFF2-40B4-BE49-F238E27FC236}">
                  <a16:creationId xmlns:a16="http://schemas.microsoft.com/office/drawing/2014/main" id="{48B8A21F-3201-DD94-2983-41BDF2A3B90D}"/>
                </a:ext>
              </a:extLst>
            </p:cNvPr>
            <p:cNvSpPr/>
            <p:nvPr/>
          </p:nvSpPr>
          <p:spPr>
            <a:xfrm>
              <a:off x="4482349" y="3932102"/>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6" name="Group 15">
            <a:extLst>
              <a:ext uri="{FF2B5EF4-FFF2-40B4-BE49-F238E27FC236}">
                <a16:creationId xmlns:a16="http://schemas.microsoft.com/office/drawing/2014/main" id="{E71EE5C8-0EDD-20A4-DFF1-44A5F382A907}"/>
              </a:ext>
            </a:extLst>
          </p:cNvPr>
          <p:cNvGrpSpPr/>
          <p:nvPr/>
        </p:nvGrpSpPr>
        <p:grpSpPr>
          <a:xfrm>
            <a:off x="3106268" y="3263361"/>
            <a:ext cx="1797425" cy="1146691"/>
            <a:chOff x="3106268" y="3263361"/>
            <a:chExt cx="1797425" cy="1146691"/>
          </a:xfrm>
        </p:grpSpPr>
        <p:sp>
          <p:nvSpPr>
            <p:cNvPr id="5" name="Rectangle: Rounded Corners 4">
              <a:extLst>
                <a:ext uri="{FF2B5EF4-FFF2-40B4-BE49-F238E27FC236}">
                  <a16:creationId xmlns:a16="http://schemas.microsoft.com/office/drawing/2014/main" id="{8E087916-2A40-AF5D-156D-36B70E156AEB}"/>
                </a:ext>
              </a:extLst>
            </p:cNvPr>
            <p:cNvSpPr/>
            <p:nvPr/>
          </p:nvSpPr>
          <p:spPr>
            <a:xfrm>
              <a:off x="3567952" y="3827346"/>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endParaRPr lang="en-IE" dirty="0"/>
            </a:p>
          </p:txBody>
        </p:sp>
        <p:sp>
          <p:nvSpPr>
            <p:cNvPr id="10" name="Arrow: Circular 9">
              <a:extLst>
                <a:ext uri="{FF2B5EF4-FFF2-40B4-BE49-F238E27FC236}">
                  <a16:creationId xmlns:a16="http://schemas.microsoft.com/office/drawing/2014/main" id="{8B0557E5-A0BA-88DD-B54B-A2246A862009}"/>
                </a:ext>
              </a:extLst>
            </p:cNvPr>
            <p:cNvSpPr/>
            <p:nvPr/>
          </p:nvSpPr>
          <p:spPr>
            <a:xfrm>
              <a:off x="3106268" y="3263361"/>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4" name="Group 13">
            <a:extLst>
              <a:ext uri="{FF2B5EF4-FFF2-40B4-BE49-F238E27FC236}">
                <a16:creationId xmlns:a16="http://schemas.microsoft.com/office/drawing/2014/main" id="{097196A6-ED01-EC15-EA31-2B046D4652A7}"/>
              </a:ext>
            </a:extLst>
          </p:cNvPr>
          <p:cNvGrpSpPr/>
          <p:nvPr/>
        </p:nvGrpSpPr>
        <p:grpSpPr>
          <a:xfrm>
            <a:off x="5849468" y="4571702"/>
            <a:ext cx="1725707" cy="1194336"/>
            <a:chOff x="5849468" y="4571702"/>
            <a:chExt cx="1725707" cy="1194336"/>
          </a:xfrm>
        </p:grpSpPr>
        <p:sp>
          <p:nvSpPr>
            <p:cNvPr id="7" name="Rectangle: Rounded Corners 6">
              <a:extLst>
                <a:ext uri="{FF2B5EF4-FFF2-40B4-BE49-F238E27FC236}">
                  <a16:creationId xmlns:a16="http://schemas.microsoft.com/office/drawing/2014/main" id="{411B0166-6336-607E-7D08-671478FAC3BB}"/>
                </a:ext>
              </a:extLst>
            </p:cNvPr>
            <p:cNvSpPr/>
            <p:nvPr/>
          </p:nvSpPr>
          <p:spPr>
            <a:xfrm>
              <a:off x="6239434" y="5183332"/>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endParaRPr lang="en-IE" dirty="0"/>
            </a:p>
          </p:txBody>
        </p:sp>
        <p:sp>
          <p:nvSpPr>
            <p:cNvPr id="11" name="Arrow: Circular 10">
              <a:extLst>
                <a:ext uri="{FF2B5EF4-FFF2-40B4-BE49-F238E27FC236}">
                  <a16:creationId xmlns:a16="http://schemas.microsoft.com/office/drawing/2014/main" id="{0AEBC9C7-8EB0-73EE-199F-89E64D000FE8}"/>
                </a:ext>
              </a:extLst>
            </p:cNvPr>
            <p:cNvSpPr/>
            <p:nvPr/>
          </p:nvSpPr>
          <p:spPr>
            <a:xfrm>
              <a:off x="5849468" y="4571702"/>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grpSp>
        <p:nvGrpSpPr>
          <p:cNvPr id="13" name="Group 12">
            <a:extLst>
              <a:ext uri="{FF2B5EF4-FFF2-40B4-BE49-F238E27FC236}">
                <a16:creationId xmlns:a16="http://schemas.microsoft.com/office/drawing/2014/main" id="{380D764E-59FB-78C6-5003-0A7866BA71D3}"/>
              </a:ext>
            </a:extLst>
          </p:cNvPr>
          <p:cNvGrpSpPr/>
          <p:nvPr/>
        </p:nvGrpSpPr>
        <p:grpSpPr>
          <a:xfrm>
            <a:off x="7185209" y="5249696"/>
            <a:ext cx="1725707" cy="1194336"/>
            <a:chOff x="7185209" y="5249696"/>
            <a:chExt cx="1725707" cy="1194336"/>
          </a:xfrm>
        </p:grpSpPr>
        <p:sp>
          <p:nvSpPr>
            <p:cNvPr id="8" name="Rectangle: Rounded Corners 7">
              <a:extLst>
                <a:ext uri="{FF2B5EF4-FFF2-40B4-BE49-F238E27FC236}">
                  <a16:creationId xmlns:a16="http://schemas.microsoft.com/office/drawing/2014/main" id="{5FABFE24-A89D-46BE-1864-2EAA8A8067FC}"/>
                </a:ext>
              </a:extLst>
            </p:cNvPr>
            <p:cNvSpPr/>
            <p:nvPr/>
          </p:nvSpPr>
          <p:spPr>
            <a:xfrm>
              <a:off x="7575175" y="5861326"/>
              <a:ext cx="1335741" cy="5827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dirty="0"/>
                <a:t>Onderhoud</a:t>
              </a:r>
            </a:p>
          </p:txBody>
        </p:sp>
        <p:sp>
          <p:nvSpPr>
            <p:cNvPr id="12" name="Arrow: Circular 11">
              <a:extLst>
                <a:ext uri="{FF2B5EF4-FFF2-40B4-BE49-F238E27FC236}">
                  <a16:creationId xmlns:a16="http://schemas.microsoft.com/office/drawing/2014/main" id="{22BA416E-C995-70AE-2699-093E62ABB00D}"/>
                </a:ext>
              </a:extLst>
            </p:cNvPr>
            <p:cNvSpPr/>
            <p:nvPr/>
          </p:nvSpPr>
          <p:spPr>
            <a:xfrm>
              <a:off x="7185209" y="5249696"/>
              <a:ext cx="1057836" cy="1032683"/>
            </a:xfrm>
            <a:prstGeom prst="circularArrow">
              <a:avLst>
                <a:gd name="adj1" fmla="val 12500"/>
                <a:gd name="adj2" fmla="val 1142319"/>
                <a:gd name="adj3" fmla="val 20457681"/>
                <a:gd name="adj4" fmla="val 16215799"/>
                <a:gd name="adj5" fmla="val 12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pSp>
    </p:spTree>
    <p:extLst>
      <p:ext uri="{BB962C8B-B14F-4D97-AF65-F5344CB8AC3E}">
        <p14:creationId xmlns:p14="http://schemas.microsoft.com/office/powerpoint/2010/main" val="81158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De stappen die gevolgd worden binnen de </a:t>
            </a:r>
            <a:r>
              <a:rPr lang="nl-BE" dirty="0" err="1"/>
              <a:t>waterfall</a:t>
            </a:r>
            <a:r>
              <a:rPr lang="nl-BE" dirty="0"/>
              <a:t> methode:</a:t>
            </a:r>
          </a:p>
          <a:p>
            <a:pPr lvl="1"/>
            <a:r>
              <a:rPr lang="nl-BE" dirty="0"/>
              <a:t>Initiatie: </a:t>
            </a:r>
          </a:p>
          <a:p>
            <a:pPr lvl="2"/>
            <a:r>
              <a:rPr lang="nl-BE" dirty="0"/>
              <a:t>Vergaren van de vereisten waaraan het product (programma) moet voldoen en de volledige werking beschrijven.</a:t>
            </a:r>
          </a:p>
          <a:p>
            <a:pPr lvl="1"/>
            <a:r>
              <a:rPr lang="nl-BE" dirty="0"/>
              <a:t>Planning: </a:t>
            </a:r>
          </a:p>
          <a:p>
            <a:pPr lvl="2"/>
            <a:r>
              <a:rPr lang="nl-BE" dirty="0"/>
              <a:t>Daarna wordt door de systeem architecten het programma technisch volledig beschreven, maken de UI specialisten het ontwerp hoe de user interface er moet uitzien. </a:t>
            </a:r>
          </a:p>
          <a:p>
            <a:pPr lvl="2"/>
            <a:r>
              <a:rPr lang="nl-BE" dirty="0"/>
              <a:t>Men gaat hier ook een inschatting maken hoelang de ontwikkeling in beslag gaat nemen en documenten opstellen die de planning beschrijven</a:t>
            </a:r>
          </a:p>
          <a:p>
            <a:pPr lvl="1"/>
            <a:r>
              <a:rPr lang="nl-BE" dirty="0"/>
              <a:t>Uitvoering:</a:t>
            </a:r>
          </a:p>
          <a:p>
            <a:pPr lvl="2"/>
            <a:r>
              <a:rPr lang="nl-BE" dirty="0"/>
              <a:t>Programmeurs en specialisten voeren uit wat er in de planning staat beschreven.</a:t>
            </a:r>
          </a:p>
          <a:p>
            <a:pPr lvl="1"/>
            <a:r>
              <a:rPr lang="nl-BE" dirty="0"/>
              <a:t>Testen:</a:t>
            </a:r>
          </a:p>
          <a:p>
            <a:pPr lvl="2"/>
            <a:r>
              <a:rPr lang="nl-BE" dirty="0"/>
              <a:t>Wanneer het volledige product klaar is wordt dit getest en uitgerold voor gebruik.</a:t>
            </a:r>
          </a:p>
          <a:p>
            <a:pPr lvl="1"/>
            <a:r>
              <a:rPr lang="nl-BE" dirty="0"/>
              <a:t>Onderhoud en ondersteuning:</a:t>
            </a:r>
          </a:p>
          <a:p>
            <a:pPr lvl="2"/>
            <a:r>
              <a:rPr lang="nl-BE" dirty="0"/>
              <a:t>Oplossen van problemen en maken van updates</a:t>
            </a:r>
          </a:p>
          <a:p>
            <a:endParaRPr lang="nl-BE" dirty="0"/>
          </a:p>
        </p:txBody>
      </p:sp>
    </p:spTree>
    <p:extLst>
      <p:ext uri="{BB962C8B-B14F-4D97-AF65-F5344CB8AC3E}">
        <p14:creationId xmlns:p14="http://schemas.microsoft.com/office/powerpoint/2010/main" val="154551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Op voorhand wordt heel het project dus gepland en ingeschat. </a:t>
            </a:r>
          </a:p>
          <a:p>
            <a:r>
              <a:rPr lang="nl-BE" dirty="0"/>
              <a:t>Aan de hand van die inschatting wordt dan een </a:t>
            </a:r>
            <a:r>
              <a:rPr lang="nl-BE" dirty="0" err="1"/>
              <a:t>roadmap</a:t>
            </a:r>
            <a:r>
              <a:rPr lang="nl-BE" dirty="0"/>
              <a:t> gemaakt waarin staat wie en wanneer bepaalde taken gaat opnemen en wanneer die verwacht worden om klaar te zijn. </a:t>
            </a:r>
          </a:p>
        </p:txBody>
      </p:sp>
      <p:pic>
        <p:nvPicPr>
          <p:cNvPr id="5" name="Picture 4">
            <a:extLst>
              <a:ext uri="{FF2B5EF4-FFF2-40B4-BE49-F238E27FC236}">
                <a16:creationId xmlns:a16="http://schemas.microsoft.com/office/drawing/2014/main" id="{24C5CFFA-ED84-2770-D194-391828FE55C6}"/>
              </a:ext>
            </a:extLst>
          </p:cNvPr>
          <p:cNvPicPr>
            <a:picLocks noChangeAspect="1"/>
          </p:cNvPicPr>
          <p:nvPr/>
        </p:nvPicPr>
        <p:blipFill>
          <a:blip r:embed="rId2"/>
          <a:stretch>
            <a:fillRect/>
          </a:stretch>
        </p:blipFill>
        <p:spPr>
          <a:xfrm>
            <a:off x="2382359" y="3057525"/>
            <a:ext cx="7368881" cy="3467100"/>
          </a:xfrm>
          <a:prstGeom prst="rect">
            <a:avLst/>
          </a:prstGeom>
        </p:spPr>
      </p:pic>
    </p:spTree>
    <p:extLst>
      <p:ext uri="{BB962C8B-B14F-4D97-AF65-F5344CB8AC3E}">
        <p14:creationId xmlns:p14="http://schemas.microsoft.com/office/powerpoint/2010/main" val="309955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Het gebruik van de Waterfall methode biedt enkele grote voordelen:</a:t>
            </a:r>
          </a:p>
          <a:p>
            <a:pPr lvl="1"/>
            <a:r>
              <a:rPr lang="nl-NL" b="1" dirty="0"/>
              <a:t>Duidelijkheid en Structuur</a:t>
            </a:r>
            <a:r>
              <a:rPr lang="nl-NL" dirty="0"/>
              <a:t>: </a:t>
            </a:r>
          </a:p>
          <a:p>
            <a:pPr marL="914400" lvl="2" indent="0">
              <a:buNone/>
            </a:pPr>
            <a:r>
              <a:rPr lang="nl-NL" sz="2400" dirty="0"/>
              <a:t>De Watervalmethode biedt een duidelijke structuur en planning voor het gehele project.</a:t>
            </a:r>
          </a:p>
          <a:p>
            <a:pPr lvl="1"/>
            <a:r>
              <a:rPr lang="nl-NL" b="1" dirty="0"/>
              <a:t>Goede Documentatie</a:t>
            </a:r>
            <a:r>
              <a:rPr lang="nl-NL" dirty="0"/>
              <a:t>: </a:t>
            </a:r>
          </a:p>
          <a:p>
            <a:pPr marL="914400" lvl="2" indent="0">
              <a:buNone/>
            </a:pPr>
            <a:r>
              <a:rPr lang="nl-NL" sz="2400" dirty="0"/>
              <a:t>Elk aspect van het project wordt gedocumenteerd, wat nuttig is voor toekomstige referentie.</a:t>
            </a:r>
          </a:p>
          <a:p>
            <a:r>
              <a:rPr lang="nl-BE" dirty="0"/>
              <a:t>De Waterfall methode biedt dus een duidelijke structuur en een goed overzicht over het project dat moet ondernomen worden. Of dit nu gaat om software ontwikkeling of hardware ontwikkeling. </a:t>
            </a:r>
          </a:p>
          <a:p>
            <a:pPr lvl="1"/>
            <a:r>
              <a:rPr lang="nl-BE" dirty="0"/>
              <a:t>Het is duidelijk en biedt een volledige overzicht van het werk dat verricht moet worden.</a:t>
            </a:r>
          </a:p>
          <a:p>
            <a:pPr lvl="1"/>
            <a:r>
              <a:rPr lang="nl-BE" dirty="0"/>
              <a:t>Het maakt het makkelijk om budgetten en resources te plannen.</a:t>
            </a:r>
          </a:p>
        </p:txBody>
      </p:sp>
    </p:spTree>
    <p:extLst>
      <p:ext uri="{BB962C8B-B14F-4D97-AF65-F5344CB8AC3E}">
        <p14:creationId xmlns:p14="http://schemas.microsoft.com/office/powerpoint/2010/main" val="30447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932329"/>
            <a:ext cx="11437274" cy="5692759"/>
          </a:xfrm>
        </p:spPr>
        <p:txBody>
          <a:bodyPr>
            <a:normAutofit lnSpcReduction="10000"/>
          </a:bodyPr>
          <a:lstStyle/>
          <a:p>
            <a:r>
              <a:rPr lang="nl-BE" dirty="0"/>
              <a:t>Maar net omdat we een volledige inschatting maken van het project, is de kans zeer groot dat deze inschattingen wel deels verkeerd kunnen zijn. Dit brengt ook de rest van de inschattingen in gedrang en kan er voor zogen dat heel het project zeer grote vertragingen oploopt. </a:t>
            </a:r>
          </a:p>
          <a:p>
            <a:r>
              <a:rPr lang="nl-BE" dirty="0"/>
              <a:t>Ook is er een grote kans bij complexe projecten dat we op onvoorziene problemen stoten of dat er fouten gemaakt worden in de </a:t>
            </a:r>
            <a:r>
              <a:rPr lang="nl-BE" dirty="0" err="1"/>
              <a:t>upfront</a:t>
            </a:r>
            <a:r>
              <a:rPr lang="nl-BE" dirty="0"/>
              <a:t> architectuur. In dit geval moet alles terug herbekeken worden en een volledig nieuwe planning opgesteld worden.</a:t>
            </a:r>
          </a:p>
          <a:p>
            <a:r>
              <a:rPr lang="nl-BE" dirty="0"/>
              <a:t>Maar een van de zwakste punten, zeker bij complexe ontwikkelingen, is het gebrek aan constante evaluatie en opmerkingen van de gebruikers. </a:t>
            </a:r>
          </a:p>
          <a:p>
            <a:pPr lvl="1"/>
            <a:r>
              <a:rPr lang="nl-BE" dirty="0"/>
              <a:t>Bij het vergaren van de vereisten van het product worden belangrijke dingen soms vergeten, verkeerd uitgelegd of blijkt het initiële idee toch in de praktijk niet echt te werken. </a:t>
            </a:r>
          </a:p>
          <a:p>
            <a:pPr lvl="1"/>
            <a:r>
              <a:rPr lang="nl-BE" dirty="0"/>
              <a:t>Pas nadat heel het product af is, wordt dit pas opgemerkt door de eigenlijke gebruikers. Dit is natuurlijk veel te laat om dit fundamenteel nog te veranderen, het product is natuurlijk reeds ontwikkeld. </a:t>
            </a:r>
          </a:p>
        </p:txBody>
      </p:sp>
    </p:spTree>
    <p:extLst>
      <p:ext uri="{BB962C8B-B14F-4D97-AF65-F5344CB8AC3E}">
        <p14:creationId xmlns:p14="http://schemas.microsoft.com/office/powerpoint/2010/main" val="32840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9E8-96EB-4A4B-AEE9-AC419D1B1D4A}"/>
              </a:ext>
            </a:extLst>
          </p:cNvPr>
          <p:cNvSpPr>
            <a:spLocks noGrp="1"/>
          </p:cNvSpPr>
          <p:nvPr>
            <p:ph type="title"/>
          </p:nvPr>
        </p:nvSpPr>
        <p:spPr>
          <a:xfrm>
            <a:off x="424722" y="62753"/>
            <a:ext cx="11353210" cy="794204"/>
          </a:xfrm>
        </p:spPr>
        <p:txBody>
          <a:bodyPr/>
          <a:lstStyle/>
          <a:p>
            <a:r>
              <a:rPr lang="nl-BE" dirty="0"/>
              <a:t>Traditionele project management methoden</a:t>
            </a:r>
          </a:p>
        </p:txBody>
      </p:sp>
      <p:sp>
        <p:nvSpPr>
          <p:cNvPr id="3" name="Content Placeholder 2">
            <a:extLst>
              <a:ext uri="{FF2B5EF4-FFF2-40B4-BE49-F238E27FC236}">
                <a16:creationId xmlns:a16="http://schemas.microsoft.com/office/drawing/2014/main" id="{E1ED7048-5B8A-43CB-8FDC-E9416135841C}"/>
              </a:ext>
            </a:extLst>
          </p:cNvPr>
          <p:cNvSpPr>
            <a:spLocks noGrp="1"/>
          </p:cNvSpPr>
          <p:nvPr>
            <p:ph idx="1"/>
          </p:nvPr>
        </p:nvSpPr>
        <p:spPr>
          <a:xfrm>
            <a:off x="414067" y="1104900"/>
            <a:ext cx="11363865" cy="5520187"/>
          </a:xfrm>
        </p:spPr>
        <p:txBody>
          <a:bodyPr>
            <a:normAutofit/>
          </a:bodyPr>
          <a:lstStyle/>
          <a:p>
            <a:r>
              <a:rPr lang="nl-BE" dirty="0"/>
              <a:t>De Waterfall methode is dus vooral zeer handig wanneer:</a:t>
            </a:r>
          </a:p>
          <a:p>
            <a:pPr lvl="1"/>
            <a:r>
              <a:rPr lang="nl-BE" dirty="0"/>
              <a:t>Voor producten met een zeer duidelijk afgelijnde vereisten waarin geen (of zeer weinig) verandering in verwacht wordt.</a:t>
            </a:r>
          </a:p>
          <a:p>
            <a:pPr lvl="1"/>
            <a:r>
              <a:rPr lang="nl-BE" dirty="0"/>
              <a:t>De ontwikkel processen zeer duidelijk en gekend zijn, zodat deze ook goed kunnen ingeschat worden.</a:t>
            </a:r>
          </a:p>
          <a:p>
            <a:r>
              <a:rPr lang="nl-BE" dirty="0"/>
              <a:t>We gebruiken een Waterfall (of aanverwante) methode best niet wanneer:</a:t>
            </a:r>
          </a:p>
          <a:p>
            <a:pPr lvl="1"/>
            <a:r>
              <a:rPr lang="nl-BE" dirty="0"/>
              <a:t>Het om een complex product gaat waarvan de vereisten niet vooraf zeer duidelijk gekend zijn en volledig afgelijnd zijn.</a:t>
            </a:r>
          </a:p>
          <a:p>
            <a:pPr lvl="1"/>
            <a:r>
              <a:rPr lang="nl-BE" dirty="0"/>
              <a:t>Wanneer de ontwikkel processen nog proefondervindelijk moeten getoetst worden naar haalbaarheid en toepasbaarheid.</a:t>
            </a:r>
          </a:p>
          <a:p>
            <a:pPr lvl="1"/>
            <a:r>
              <a:rPr lang="nl-BE" dirty="0"/>
              <a:t>Bij grote projecten waar de klant graag inspraak heeft over het verder verloop en progressief het product reeds kan gebruiken.</a:t>
            </a:r>
          </a:p>
        </p:txBody>
      </p:sp>
    </p:spTree>
    <p:extLst>
      <p:ext uri="{BB962C8B-B14F-4D97-AF65-F5344CB8AC3E}">
        <p14:creationId xmlns:p14="http://schemas.microsoft.com/office/powerpoint/2010/main" val="7551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a:extLst>
              <a:ext uri="{FF2B5EF4-FFF2-40B4-BE49-F238E27FC236}">
                <a16:creationId xmlns:a16="http://schemas.microsoft.com/office/drawing/2014/main" id="{E8BF60F7-15FC-45E3-8604-D310A778D8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858" r="7858"/>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dirty="0"/>
              <a:t>Agile</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72571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B81E3BA243CF4A868B0BEC9F975797" ma:contentTypeVersion="11" ma:contentTypeDescription="Create a new document." ma:contentTypeScope="" ma:versionID="d6987b30bf8e1530db28844b0e3c8f7c">
  <xsd:schema xmlns:xsd="http://www.w3.org/2001/XMLSchema" xmlns:xs="http://www.w3.org/2001/XMLSchema" xmlns:p="http://schemas.microsoft.com/office/2006/metadata/properties" xmlns:ns2="4af98d12-1551-4a02-9e0a-f0639a4d5771" xmlns:ns3="6fd23e11-32eb-4a0c-a866-7a24f41d8546" targetNamespace="http://schemas.microsoft.com/office/2006/metadata/properties" ma:root="true" ma:fieldsID="bbb24fe35e8cdef0f53ee6552c1907ed" ns2:_="" ns3:_="">
    <xsd:import namespace="4af98d12-1551-4a02-9e0a-f0639a4d5771"/>
    <xsd:import namespace="6fd23e11-32eb-4a0c-a866-7a24f41d85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ObjectDetectorVersion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f98d12-1551-4a02-9e0a-f0639a4d5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2da48d7-073e-4961-a670-68e91ca5c89a"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d23e11-32eb-4a0c-a866-7a24f41d8546"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8ad5547-7cbb-4923-8c65-2643cfff47c7}" ma:internalName="TaxCatchAll" ma:showField="CatchAllData" ma:web="6fd23e11-32eb-4a0c-a866-7a24f41d854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3EA5F8-B6C0-49DD-877A-A8059227E5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f98d12-1551-4a02-9e0a-f0639a4d5771"/>
    <ds:schemaRef ds:uri="6fd23e11-32eb-4a0c-a866-7a24f41d85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50681D-B0B6-49B5-828E-2328806F6A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4391</TotalTime>
  <Words>1950</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Calibri Light</vt:lpstr>
      <vt:lpstr>Office Theme</vt:lpstr>
      <vt:lpstr>1_Office Theme</vt:lpstr>
      <vt:lpstr>  Programmeren in C# </vt:lpstr>
      <vt:lpstr>Projectmanagement Inleiding</vt:lpstr>
      <vt:lpstr>Traditionele project management methoden</vt:lpstr>
      <vt:lpstr>Traditionele project management methoden</vt:lpstr>
      <vt:lpstr>Traditionele project management methoden</vt:lpstr>
      <vt:lpstr>Traditionele project management methoden</vt:lpstr>
      <vt:lpstr>Traditionele project management methoden</vt:lpstr>
      <vt:lpstr>Traditionele project management methoden</vt:lpstr>
      <vt:lpstr>Agile</vt:lpstr>
      <vt:lpstr>Agillity, een nieuwe manier van werken</vt:lpstr>
      <vt:lpstr>Agile Manifesto</vt:lpstr>
      <vt:lpstr>Agile: De 4 kernwaarden</vt:lpstr>
      <vt:lpstr>Agile: De 12 principes</vt:lpstr>
      <vt:lpstr>Agile: De 12 principes</vt:lpstr>
      <vt:lpstr>Scrum framework</vt:lpstr>
      <vt:lpstr>Oorsprong van Scrum</vt:lpstr>
      <vt:lpstr>Wat is scrum?</vt:lpstr>
      <vt:lpstr>De Scrum Guide</vt:lpstr>
      <vt:lpstr>Scrum: Empirisme</vt:lpstr>
      <vt:lpstr>Scrum: Empirisme</vt:lpstr>
      <vt:lpstr>Scrum framework</vt:lpstr>
      <vt:lpstr>PowerPoint Presentation</vt:lpstr>
      <vt:lpstr>Labo</vt:lpstr>
      <vt:lpstr>PowerPoint Presentation</vt:lpstr>
      <vt:lpstr>PowerPoint Presentation</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127</cp:revision>
  <dcterms:created xsi:type="dcterms:W3CDTF">2019-02-03T09:23:57Z</dcterms:created>
  <dcterms:modified xsi:type="dcterms:W3CDTF">2024-01-19T16:42:37Z</dcterms:modified>
</cp:coreProperties>
</file>