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3"/>
    <p:sldMasterId id="2147483687" r:id="rId4"/>
  </p:sldMasterIdLst>
  <p:notesMasterIdLst>
    <p:notesMasterId r:id="rId14"/>
  </p:notesMasterIdLst>
  <p:sldIdLst>
    <p:sldId id="291" r:id="rId5"/>
    <p:sldId id="375" r:id="rId6"/>
    <p:sldId id="386" r:id="rId7"/>
    <p:sldId id="387" r:id="rId8"/>
    <p:sldId id="472" r:id="rId9"/>
    <p:sldId id="395" r:id="rId10"/>
    <p:sldId id="416" r:id="rId11"/>
    <p:sldId id="415" r:id="rId12"/>
    <p:sldId id="45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7386" autoAdjust="0"/>
  </p:normalViewPr>
  <p:slideViewPr>
    <p:cSldViewPr snapToGrid="0">
      <p:cViewPr varScale="1">
        <p:scale>
          <a:sx n="107" d="100"/>
          <a:sy n="107" d="100"/>
        </p:scale>
        <p:origin x="61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lip geens" userId="7123bf18c6040445" providerId="LiveId" clId="{03595DB0-CAB0-43A2-8F1A-BAD60DED8135}"/>
    <pc:docChg chg="custSel addSld modSld">
      <pc:chgData name="filip geens" userId="7123bf18c6040445" providerId="LiveId" clId="{03595DB0-CAB0-43A2-8F1A-BAD60DED8135}" dt="2019-02-06T07:38:48.316" v="79" actId="1076"/>
      <pc:docMkLst>
        <pc:docMk/>
      </pc:docMkLst>
      <pc:sldChg chg="addSp">
        <pc:chgData name="filip geens" userId="7123bf18c6040445" providerId="LiveId" clId="{03595DB0-CAB0-43A2-8F1A-BAD60DED8135}" dt="2019-02-05T16:59:21.622" v="0"/>
        <pc:sldMkLst>
          <pc:docMk/>
          <pc:sldMk cId="3648750432" sldId="258"/>
        </pc:sldMkLst>
        <pc:inkChg chg="add">
          <ac:chgData name="filip geens" userId="7123bf18c6040445" providerId="LiveId" clId="{03595DB0-CAB0-43A2-8F1A-BAD60DED8135}" dt="2019-02-05T16:59:21.622" v="0"/>
          <ac:inkMkLst>
            <pc:docMk/>
            <pc:sldMk cId="3648750432" sldId="258"/>
            <ac:inkMk id="5" creationId="{3B2AAE92-E762-4064-A197-81EE9D80BACA}"/>
          </ac:inkMkLst>
        </pc:inkChg>
      </pc:sldChg>
      <pc:sldChg chg="modSp add">
        <pc:chgData name="filip geens" userId="7123bf18c6040445" providerId="LiveId" clId="{03595DB0-CAB0-43A2-8F1A-BAD60DED8135}" dt="2019-02-06T07:38:48.316" v="79" actId="1076"/>
        <pc:sldMkLst>
          <pc:docMk/>
          <pc:sldMk cId="962643911" sldId="290"/>
        </pc:sldMkLst>
        <pc:spChg chg="mod">
          <ac:chgData name="filip geens" userId="7123bf18c6040445" providerId="LiveId" clId="{03595DB0-CAB0-43A2-8F1A-BAD60DED8135}" dt="2019-02-06T07:38:46.615" v="78" actId="20577"/>
          <ac:spMkLst>
            <pc:docMk/>
            <pc:sldMk cId="962643911" sldId="290"/>
            <ac:spMk id="2" creationId="{E40FE6B8-8721-41F4-86B2-42D8F7340970}"/>
          </ac:spMkLst>
        </pc:spChg>
        <pc:spChg chg="mod">
          <ac:chgData name="filip geens" userId="7123bf18c6040445" providerId="LiveId" clId="{03595DB0-CAB0-43A2-8F1A-BAD60DED8135}" dt="2019-02-06T07:38:48.316" v="79" actId="1076"/>
          <ac:spMkLst>
            <pc:docMk/>
            <pc:sldMk cId="962643911" sldId="290"/>
            <ac:spMk id="3" creationId="{3F499D2A-5BCE-42B4-958B-8FCB6F4BB23B}"/>
          </ac:spMkLst>
        </pc:spChg>
      </pc:sldChg>
    </pc:docChg>
  </pc:docChgLst>
  <pc:docChgLst>
    <pc:chgData name="filip geens" userId="7123bf18c6040445" providerId="LiveId" clId="{9024C1CE-5DDE-493B-A675-FA60383E23E4}"/>
    <pc:docChg chg="undo custSel addSld delSld modSld modMainMaster">
      <pc:chgData name="filip geens" userId="7123bf18c6040445" providerId="LiveId" clId="{9024C1CE-5DDE-493B-A675-FA60383E23E4}" dt="2019-02-19T15:47:51.195" v="17171" actId="20577"/>
      <pc:docMkLst>
        <pc:docMk/>
      </pc:docMkLst>
      <pc:sldChg chg="modSp">
        <pc:chgData name="filip geens" userId="7123bf18c6040445" providerId="LiveId" clId="{9024C1CE-5DDE-493B-A675-FA60383E23E4}" dt="2019-02-05T14:19:59.329" v="17055" actId="790"/>
        <pc:sldMkLst>
          <pc:docMk/>
          <pc:sldMk cId="1871112781" sldId="256"/>
        </pc:sldMkLst>
        <pc:spChg chg="mod">
          <ac:chgData name="filip geens" userId="7123bf18c6040445" providerId="LiveId" clId="{9024C1CE-5DDE-493B-A675-FA60383E23E4}" dt="2019-02-05T14:19:53.399" v="17054" actId="790"/>
          <ac:spMkLst>
            <pc:docMk/>
            <pc:sldMk cId="1871112781" sldId="256"/>
            <ac:spMk id="2" creationId="{375FA1C2-D445-4F91-A161-9B9BC801F29A}"/>
          </ac:spMkLst>
        </pc:spChg>
        <pc:spChg chg="mod">
          <ac:chgData name="filip geens" userId="7123bf18c6040445" providerId="LiveId" clId="{9024C1CE-5DDE-493B-A675-FA60383E23E4}" dt="2019-02-05T14:19:59.329" v="17055" actId="790"/>
          <ac:spMkLst>
            <pc:docMk/>
            <pc:sldMk cId="1871112781" sldId="256"/>
            <ac:spMk id="3" creationId="{CE27B69A-3D46-44F7-A8B2-8A77F88A111E}"/>
          </ac:spMkLst>
        </pc:spChg>
      </pc:sldChg>
      <pc:sldChg chg="modSp modAnim">
        <pc:chgData name="filip geens" userId="7123bf18c6040445" providerId="LiveId" clId="{9024C1CE-5DDE-493B-A675-FA60383E23E4}" dt="2019-02-05T17:01:26.334" v="17062" actId="20577"/>
        <pc:sldMkLst>
          <pc:docMk/>
          <pc:sldMk cId="4147859602" sldId="257"/>
        </pc:sldMkLst>
        <pc:spChg chg="mod">
          <ac:chgData name="filip geens" userId="7123bf18c6040445" providerId="LiveId" clId="{9024C1CE-5DDE-493B-A675-FA60383E23E4}" dt="2019-02-05T17:01:10.654" v="17061" actId="20577"/>
          <ac:spMkLst>
            <pc:docMk/>
            <pc:sldMk cId="4147859602" sldId="257"/>
            <ac:spMk id="2" creationId="{ACF9E2BE-C7B8-47EE-90B9-D942AD27D07B}"/>
          </ac:spMkLst>
        </pc:spChg>
        <pc:spChg chg="mod">
          <ac:chgData name="filip geens" userId="7123bf18c6040445" providerId="LiveId" clId="{9024C1CE-5DDE-493B-A675-FA60383E23E4}" dt="2019-02-05T17:01:26.334" v="17062" actId="20577"/>
          <ac:spMkLst>
            <pc:docMk/>
            <pc:sldMk cId="4147859602" sldId="257"/>
            <ac:spMk id="3" creationId="{285E8575-1DF3-4881-93FD-31FE2C554F18}"/>
          </ac:spMkLst>
        </pc:spChg>
      </pc:sldChg>
      <pc:sldChg chg="addSp delSp modSp add modAnim">
        <pc:chgData name="filip geens" userId="7123bf18c6040445" providerId="LiveId" clId="{9024C1CE-5DDE-493B-A675-FA60383E23E4}" dt="2019-02-05T17:00:51.821" v="17060"/>
        <pc:sldMkLst>
          <pc:docMk/>
          <pc:sldMk cId="3648750432" sldId="258"/>
        </pc:sldMkLst>
        <pc:spChg chg="mod">
          <ac:chgData name="filip geens" userId="7123bf18c6040445" providerId="LiveId" clId="{9024C1CE-5DDE-493B-A675-FA60383E23E4}" dt="2019-02-05T12:43:07.678" v="16147" actId="790"/>
          <ac:spMkLst>
            <pc:docMk/>
            <pc:sldMk cId="3648750432" sldId="258"/>
            <ac:spMk id="2" creationId="{409D9779-4177-419E-BFCD-16063D2F5B7B}"/>
          </ac:spMkLst>
        </pc:spChg>
        <pc:spChg chg="mod">
          <ac:chgData name="filip geens" userId="7123bf18c6040445" providerId="LiveId" clId="{9024C1CE-5DDE-493B-A675-FA60383E23E4}" dt="2019-02-05T12:40:24.338" v="16143" actId="790"/>
          <ac:spMkLst>
            <pc:docMk/>
            <pc:sldMk cId="3648750432" sldId="258"/>
            <ac:spMk id="3" creationId="{051604C4-D021-4215-8C26-14AD1CE4F708}"/>
          </ac:spMkLst>
        </pc:spChg>
        <pc:spChg chg="add del mod">
          <ac:chgData name="filip geens" userId="7123bf18c6040445" providerId="LiveId" clId="{9024C1CE-5DDE-493B-A675-FA60383E23E4}" dt="2019-02-04T09:45:17.484" v="216" actId="478"/>
          <ac:spMkLst>
            <pc:docMk/>
            <pc:sldMk cId="3648750432" sldId="258"/>
            <ac:spMk id="4" creationId="{3A19E7E9-6FA6-42D1-B53E-0AB91633F9D9}"/>
          </ac:spMkLst>
        </pc:spChg>
        <pc:spChg chg="add del mod">
          <ac:chgData name="filip geens" userId="7123bf18c6040445" providerId="LiveId" clId="{9024C1CE-5DDE-493B-A675-FA60383E23E4}" dt="2019-02-04T09:43:28.282" v="211"/>
          <ac:spMkLst>
            <pc:docMk/>
            <pc:sldMk cId="3648750432" sldId="258"/>
            <ac:spMk id="5" creationId="{13014DC3-C4CC-4126-A856-AEE4246C517C}"/>
          </ac:spMkLst>
        </pc:spChg>
      </pc:sldChg>
      <pc:sldChg chg="modSp add modAnim">
        <pc:chgData name="filip geens" userId="7123bf18c6040445" providerId="LiveId" clId="{9024C1CE-5DDE-493B-A675-FA60383E23E4}" dt="2019-02-05T12:45:17.002" v="16155"/>
        <pc:sldMkLst>
          <pc:docMk/>
          <pc:sldMk cId="3210321419" sldId="259"/>
        </pc:sldMkLst>
        <pc:spChg chg="mod">
          <ac:chgData name="filip geens" userId="7123bf18c6040445" providerId="LiveId" clId="{9024C1CE-5DDE-493B-A675-FA60383E23E4}" dt="2019-02-04T10:10:50.075" v="678" actId="20577"/>
          <ac:spMkLst>
            <pc:docMk/>
            <pc:sldMk cId="3210321419" sldId="259"/>
            <ac:spMk id="2" creationId="{82B8AA03-129F-4175-A47C-B61388A144AE}"/>
          </ac:spMkLst>
        </pc:spChg>
        <pc:spChg chg="mod">
          <ac:chgData name="filip geens" userId="7123bf18c6040445" providerId="LiveId" clId="{9024C1CE-5DDE-493B-A675-FA60383E23E4}" dt="2019-02-05T12:44:37.585" v="16152" actId="790"/>
          <ac:spMkLst>
            <pc:docMk/>
            <pc:sldMk cId="3210321419" sldId="259"/>
            <ac:spMk id="3" creationId="{8038FE22-97A4-48CE-AE7D-4904E4268E41}"/>
          </ac:spMkLst>
        </pc:spChg>
      </pc:sldChg>
      <pc:sldChg chg="addSp modSp add modAnim">
        <pc:chgData name="filip geens" userId="7123bf18c6040445" providerId="LiveId" clId="{9024C1CE-5DDE-493B-A675-FA60383E23E4}" dt="2019-02-05T12:47:46.100" v="16171"/>
        <pc:sldMkLst>
          <pc:docMk/>
          <pc:sldMk cId="3174588031" sldId="260"/>
        </pc:sldMkLst>
        <pc:spChg chg="mod">
          <ac:chgData name="filip geens" userId="7123bf18c6040445" providerId="LiveId" clId="{9024C1CE-5DDE-493B-A675-FA60383E23E4}" dt="2019-02-04T10:31:27.169" v="1850" actId="790"/>
          <ac:spMkLst>
            <pc:docMk/>
            <pc:sldMk cId="3174588031" sldId="260"/>
            <ac:spMk id="2" creationId="{B40D5EF2-5E18-43EA-BF02-28119D427383}"/>
          </ac:spMkLst>
        </pc:spChg>
        <pc:spChg chg="mod">
          <ac:chgData name="filip geens" userId="7123bf18c6040445" providerId="LiveId" clId="{9024C1CE-5DDE-493B-A675-FA60383E23E4}" dt="2019-02-05T12:44:51.858" v="16153" actId="790"/>
          <ac:spMkLst>
            <pc:docMk/>
            <pc:sldMk cId="3174588031" sldId="260"/>
            <ac:spMk id="3" creationId="{B8446A41-1847-4C33-8EDB-B4F1F0876B3A}"/>
          </ac:spMkLst>
        </pc:spChg>
        <pc:spChg chg="add mod">
          <ac:chgData name="filip geens" userId="7123bf18c6040445" providerId="LiveId" clId="{9024C1CE-5DDE-493B-A675-FA60383E23E4}" dt="2019-02-04T10:27:07.232" v="1707" actId="164"/>
          <ac:spMkLst>
            <pc:docMk/>
            <pc:sldMk cId="3174588031" sldId="260"/>
            <ac:spMk id="4" creationId="{B49466D6-1092-4C73-BF15-E8CB254185FE}"/>
          </ac:spMkLst>
        </pc:spChg>
        <pc:spChg chg="add mod">
          <ac:chgData name="filip geens" userId="7123bf18c6040445" providerId="LiveId" clId="{9024C1CE-5DDE-493B-A675-FA60383E23E4}" dt="2019-02-04T10:29:03.951" v="1835" actId="1076"/>
          <ac:spMkLst>
            <pc:docMk/>
            <pc:sldMk cId="3174588031" sldId="260"/>
            <ac:spMk id="5" creationId="{CC103AF2-D03C-4225-B7D9-AEE7DD8E62D5}"/>
          </ac:spMkLst>
        </pc:spChg>
        <pc:spChg chg="add mod">
          <ac:chgData name="filip geens" userId="7123bf18c6040445" providerId="LiveId" clId="{9024C1CE-5DDE-493B-A675-FA60383E23E4}" dt="2019-02-04T10:27:07.232" v="1707" actId="164"/>
          <ac:spMkLst>
            <pc:docMk/>
            <pc:sldMk cId="3174588031" sldId="260"/>
            <ac:spMk id="6" creationId="{53D96AD9-DFD3-434E-BF14-7AD48BDEB998}"/>
          </ac:spMkLst>
        </pc:spChg>
        <pc:spChg chg="add mod">
          <ac:chgData name="filip geens" userId="7123bf18c6040445" providerId="LiveId" clId="{9024C1CE-5DDE-493B-A675-FA60383E23E4}" dt="2019-02-04T10:30:20.105" v="1849" actId="164"/>
          <ac:spMkLst>
            <pc:docMk/>
            <pc:sldMk cId="3174588031" sldId="260"/>
            <ac:spMk id="8" creationId="{9A6A7A62-9ABB-43B4-9D51-16FD21CE1EB3}"/>
          </ac:spMkLst>
        </pc:spChg>
        <pc:spChg chg="add mod">
          <ac:chgData name="filip geens" userId="7123bf18c6040445" providerId="LiveId" clId="{9024C1CE-5DDE-493B-A675-FA60383E23E4}" dt="2019-02-04T10:30:20.105" v="1849" actId="164"/>
          <ac:spMkLst>
            <pc:docMk/>
            <pc:sldMk cId="3174588031" sldId="260"/>
            <ac:spMk id="9" creationId="{F4995870-BB46-40E4-BAB8-AAAE8B98F833}"/>
          </ac:spMkLst>
        </pc:spChg>
        <pc:spChg chg="add mod">
          <ac:chgData name="filip geens" userId="7123bf18c6040445" providerId="LiveId" clId="{9024C1CE-5DDE-493B-A675-FA60383E23E4}" dt="2019-02-04T10:29:52.432" v="1841" actId="164"/>
          <ac:spMkLst>
            <pc:docMk/>
            <pc:sldMk cId="3174588031" sldId="260"/>
            <ac:spMk id="10" creationId="{561594D5-2F5B-4759-9D22-9C758786D831}"/>
          </ac:spMkLst>
        </pc:spChg>
        <pc:spChg chg="add mod">
          <ac:chgData name="filip geens" userId="7123bf18c6040445" providerId="LiveId" clId="{9024C1CE-5DDE-493B-A675-FA60383E23E4}" dt="2019-02-04T10:30:09.207" v="1848" actId="14100"/>
          <ac:spMkLst>
            <pc:docMk/>
            <pc:sldMk cId="3174588031" sldId="260"/>
            <ac:spMk id="11" creationId="{D135E554-5910-4AB8-AEEE-77CD29C77EA7}"/>
          </ac:spMkLst>
        </pc:spChg>
        <pc:grpChg chg="add mod">
          <ac:chgData name="filip geens" userId="7123bf18c6040445" providerId="LiveId" clId="{9024C1CE-5DDE-493B-A675-FA60383E23E4}" dt="2019-02-04T10:29:07.378" v="1836" actId="1076"/>
          <ac:grpSpMkLst>
            <pc:docMk/>
            <pc:sldMk cId="3174588031" sldId="260"/>
            <ac:grpSpMk id="7" creationId="{68E75439-8A4B-4A63-B78E-FA2CC3F06893}"/>
          </ac:grpSpMkLst>
        </pc:grpChg>
        <pc:grpChg chg="add mod">
          <ac:chgData name="filip geens" userId="7123bf18c6040445" providerId="LiveId" clId="{9024C1CE-5DDE-493B-A675-FA60383E23E4}" dt="2019-02-04T10:30:20.105" v="1849" actId="164"/>
          <ac:grpSpMkLst>
            <pc:docMk/>
            <pc:sldMk cId="3174588031" sldId="260"/>
            <ac:grpSpMk id="12" creationId="{16F5AF85-C35D-4F67-8CEA-1DF2A9F8146B}"/>
          </ac:grpSpMkLst>
        </pc:grpChg>
        <pc:grpChg chg="add mod">
          <ac:chgData name="filip geens" userId="7123bf18c6040445" providerId="LiveId" clId="{9024C1CE-5DDE-493B-A675-FA60383E23E4}" dt="2019-02-04T10:30:20.105" v="1849" actId="164"/>
          <ac:grpSpMkLst>
            <pc:docMk/>
            <pc:sldMk cId="3174588031" sldId="260"/>
            <ac:grpSpMk id="13" creationId="{1C3526E8-6ECC-4C81-9FAB-8D35EAA05561}"/>
          </ac:grpSpMkLst>
        </pc:grpChg>
      </pc:sldChg>
      <pc:sldChg chg="modSp add modAnim">
        <pc:chgData name="filip geens" userId="7123bf18c6040445" providerId="LiveId" clId="{9024C1CE-5DDE-493B-A675-FA60383E23E4}" dt="2019-02-05T17:01:42.325" v="17063" actId="20577"/>
        <pc:sldMkLst>
          <pc:docMk/>
          <pc:sldMk cId="2764356268" sldId="261"/>
        </pc:sldMkLst>
        <pc:spChg chg="mod">
          <ac:chgData name="filip geens" userId="7123bf18c6040445" providerId="LiveId" clId="{9024C1CE-5DDE-493B-A675-FA60383E23E4}" dt="2019-02-04T10:43:02.312" v="2618" actId="790"/>
          <ac:spMkLst>
            <pc:docMk/>
            <pc:sldMk cId="2764356268" sldId="261"/>
            <ac:spMk id="2" creationId="{11279096-0F39-4CF6-B31C-546C46826B55}"/>
          </ac:spMkLst>
        </pc:spChg>
        <pc:spChg chg="mod">
          <ac:chgData name="filip geens" userId="7123bf18c6040445" providerId="LiveId" clId="{9024C1CE-5DDE-493B-A675-FA60383E23E4}" dt="2019-02-05T17:01:42.325" v="17063" actId="20577"/>
          <ac:spMkLst>
            <pc:docMk/>
            <pc:sldMk cId="2764356268" sldId="261"/>
            <ac:spMk id="3" creationId="{39BAFB7D-F9CE-44BA-A1B9-EB83AE1BD6A9}"/>
          </ac:spMkLst>
        </pc:spChg>
      </pc:sldChg>
      <pc:sldChg chg="modSp add modAnim">
        <pc:chgData name="filip geens" userId="7123bf18c6040445" providerId="LiveId" clId="{9024C1CE-5DDE-493B-A675-FA60383E23E4}" dt="2019-02-05T12:51:05.307" v="16290"/>
        <pc:sldMkLst>
          <pc:docMk/>
          <pc:sldMk cId="411917493" sldId="262"/>
        </pc:sldMkLst>
        <pc:spChg chg="mod">
          <ac:chgData name="filip geens" userId="7123bf18c6040445" providerId="LiveId" clId="{9024C1CE-5DDE-493B-A675-FA60383E23E4}" dt="2019-02-05T12:50:16.654" v="16287" actId="790"/>
          <ac:spMkLst>
            <pc:docMk/>
            <pc:sldMk cId="411917493" sldId="262"/>
            <ac:spMk id="2" creationId="{8AE463F6-290A-4658-BE22-328E043FB449}"/>
          </ac:spMkLst>
        </pc:spChg>
        <pc:spChg chg="mod">
          <ac:chgData name="filip geens" userId="7123bf18c6040445" providerId="LiveId" clId="{9024C1CE-5DDE-493B-A675-FA60383E23E4}" dt="2019-02-05T12:50:08.513" v="16286" actId="14100"/>
          <ac:spMkLst>
            <pc:docMk/>
            <pc:sldMk cId="411917493" sldId="262"/>
            <ac:spMk id="3" creationId="{C394B2A9-D44F-4973-AC8C-C365C54879FE}"/>
          </ac:spMkLst>
        </pc:spChg>
      </pc:sldChg>
      <pc:sldChg chg="modSp add modAnim">
        <pc:chgData name="filip geens" userId="7123bf18c6040445" providerId="LiveId" clId="{9024C1CE-5DDE-493B-A675-FA60383E23E4}" dt="2019-02-05T12:51:40.493" v="16291"/>
        <pc:sldMkLst>
          <pc:docMk/>
          <pc:sldMk cId="2776444491" sldId="263"/>
        </pc:sldMkLst>
        <pc:spChg chg="mod">
          <ac:chgData name="filip geens" userId="7123bf18c6040445" providerId="LiveId" clId="{9024C1CE-5DDE-493B-A675-FA60383E23E4}" dt="2019-02-04T12:53:32.045" v="3277" actId="14100"/>
          <ac:spMkLst>
            <pc:docMk/>
            <pc:sldMk cId="2776444491" sldId="263"/>
            <ac:spMk id="2" creationId="{ED6E6F53-43B6-490C-AF49-3D9DB45EF939}"/>
          </ac:spMkLst>
        </pc:spChg>
        <pc:spChg chg="mod">
          <ac:chgData name="filip geens" userId="7123bf18c6040445" providerId="LiveId" clId="{9024C1CE-5DDE-493B-A675-FA60383E23E4}" dt="2019-02-05T07:53:22.484" v="10225" actId="313"/>
          <ac:spMkLst>
            <pc:docMk/>
            <pc:sldMk cId="2776444491" sldId="263"/>
            <ac:spMk id="3" creationId="{9F0D7122-1E76-4912-97B7-92B339213E70}"/>
          </ac:spMkLst>
        </pc:spChg>
      </pc:sldChg>
      <pc:sldChg chg="modSp add modAnim">
        <pc:chgData name="filip geens" userId="7123bf18c6040445" providerId="LiveId" clId="{9024C1CE-5DDE-493B-A675-FA60383E23E4}" dt="2019-02-05T17:03:01.644" v="17091" actId="20577"/>
        <pc:sldMkLst>
          <pc:docMk/>
          <pc:sldMk cId="1929660469" sldId="264"/>
        </pc:sldMkLst>
        <pc:spChg chg="mod">
          <ac:chgData name="filip geens" userId="7123bf18c6040445" providerId="LiveId" clId="{9024C1CE-5DDE-493B-A675-FA60383E23E4}" dt="2019-02-04T13:07:03.255" v="3656" actId="20577"/>
          <ac:spMkLst>
            <pc:docMk/>
            <pc:sldMk cId="1929660469" sldId="264"/>
            <ac:spMk id="2" creationId="{424B0CF5-0BCF-4677-A4D6-E6C1B83EBA60}"/>
          </ac:spMkLst>
        </pc:spChg>
        <pc:spChg chg="mod">
          <ac:chgData name="filip geens" userId="7123bf18c6040445" providerId="LiveId" clId="{9024C1CE-5DDE-493B-A675-FA60383E23E4}" dt="2019-02-05T17:03:01.644" v="17091" actId="20577"/>
          <ac:spMkLst>
            <pc:docMk/>
            <pc:sldMk cId="1929660469" sldId="264"/>
            <ac:spMk id="3" creationId="{B7595B8E-CC55-47A1-AEC7-46161EA6CF00}"/>
          </ac:spMkLst>
        </pc:spChg>
      </pc:sldChg>
      <pc:sldChg chg="modSp add modAnim">
        <pc:chgData name="filip geens" userId="7123bf18c6040445" providerId="LiveId" clId="{9024C1CE-5DDE-493B-A675-FA60383E23E4}" dt="2019-02-05T12:52:22.041" v="16293"/>
        <pc:sldMkLst>
          <pc:docMk/>
          <pc:sldMk cId="3020687779" sldId="265"/>
        </pc:sldMkLst>
        <pc:spChg chg="mod">
          <ac:chgData name="filip geens" userId="7123bf18c6040445" providerId="LiveId" clId="{9024C1CE-5DDE-493B-A675-FA60383E23E4}" dt="2019-02-04T13:12:40.919" v="4004" actId="14100"/>
          <ac:spMkLst>
            <pc:docMk/>
            <pc:sldMk cId="3020687779" sldId="265"/>
            <ac:spMk id="2" creationId="{6C031A36-E42D-413A-B891-44401DBAE4E8}"/>
          </ac:spMkLst>
        </pc:spChg>
        <pc:spChg chg="mod">
          <ac:chgData name="filip geens" userId="7123bf18c6040445" providerId="LiveId" clId="{9024C1CE-5DDE-493B-A675-FA60383E23E4}" dt="2019-02-04T13:37:03.156" v="4413" actId="15"/>
          <ac:spMkLst>
            <pc:docMk/>
            <pc:sldMk cId="3020687779" sldId="265"/>
            <ac:spMk id="3" creationId="{BA4A4290-4804-4EEC-9F09-AD43E380BCD7}"/>
          </ac:spMkLst>
        </pc:spChg>
      </pc:sldChg>
      <pc:sldChg chg="addSp delSp modSp add modAnim">
        <pc:chgData name="filip geens" userId="7123bf18c6040445" providerId="LiveId" clId="{9024C1CE-5DDE-493B-A675-FA60383E23E4}" dt="2019-02-05T17:03:57.939" v="17095" actId="20577"/>
        <pc:sldMkLst>
          <pc:docMk/>
          <pc:sldMk cId="3608440096" sldId="266"/>
        </pc:sldMkLst>
        <pc:spChg chg="mod">
          <ac:chgData name="filip geens" userId="7123bf18c6040445" providerId="LiveId" clId="{9024C1CE-5DDE-493B-A675-FA60383E23E4}" dt="2019-02-04T13:53:34.552" v="4435" actId="27636"/>
          <ac:spMkLst>
            <pc:docMk/>
            <pc:sldMk cId="3608440096" sldId="266"/>
            <ac:spMk id="2" creationId="{9EA1157D-4928-48DC-8415-1B219C50BC0C}"/>
          </ac:spMkLst>
        </pc:spChg>
        <pc:spChg chg="mod">
          <ac:chgData name="filip geens" userId="7123bf18c6040445" providerId="LiveId" clId="{9024C1CE-5DDE-493B-A675-FA60383E23E4}" dt="2019-02-05T17:03:57.939" v="17095" actId="20577"/>
          <ac:spMkLst>
            <pc:docMk/>
            <pc:sldMk cId="3608440096" sldId="266"/>
            <ac:spMk id="3" creationId="{81D31505-EA37-4329-9963-C6ED476E438B}"/>
          </ac:spMkLst>
        </pc:spChg>
        <pc:spChg chg="add mod">
          <ac:chgData name="filip geens" userId="7123bf18c6040445" providerId="LiveId" clId="{9024C1CE-5DDE-493B-A675-FA60383E23E4}" dt="2019-02-05T12:53:07.774" v="16295" actId="164"/>
          <ac:spMkLst>
            <pc:docMk/>
            <pc:sldMk cId="3608440096" sldId="266"/>
            <ac:spMk id="4" creationId="{562FB1B9-60A1-4D07-8A6C-873A2F74A8A3}"/>
          </ac:spMkLst>
        </pc:spChg>
        <pc:spChg chg="add mod">
          <ac:chgData name="filip geens" userId="7123bf18c6040445" providerId="LiveId" clId="{9024C1CE-5DDE-493B-A675-FA60383E23E4}" dt="2019-02-04T14:03:20.077" v="4675" actId="404"/>
          <ac:spMkLst>
            <pc:docMk/>
            <pc:sldMk cId="3608440096" sldId="266"/>
            <ac:spMk id="5" creationId="{56603B68-1616-4C11-8051-8B79A0432F83}"/>
          </ac:spMkLst>
        </pc:spChg>
        <pc:spChg chg="add del mod">
          <ac:chgData name="filip geens" userId="7123bf18c6040445" providerId="LiveId" clId="{9024C1CE-5DDE-493B-A675-FA60383E23E4}" dt="2019-02-04T14:01:16.037" v="4649" actId="478"/>
          <ac:spMkLst>
            <pc:docMk/>
            <pc:sldMk cId="3608440096" sldId="266"/>
            <ac:spMk id="6" creationId="{D1871E39-9FDE-403C-8967-1278E84CD40A}"/>
          </ac:spMkLst>
        </pc:spChg>
        <pc:spChg chg="add mod">
          <ac:chgData name="filip geens" userId="7123bf18c6040445" providerId="LiveId" clId="{9024C1CE-5DDE-493B-A675-FA60383E23E4}" dt="2019-02-04T14:04:14.429" v="4708" actId="20577"/>
          <ac:spMkLst>
            <pc:docMk/>
            <pc:sldMk cId="3608440096" sldId="266"/>
            <ac:spMk id="7" creationId="{A50C35FA-BB82-4530-A8EC-95A11C8E3C3A}"/>
          </ac:spMkLst>
        </pc:spChg>
        <pc:spChg chg="add mod">
          <ac:chgData name="filip geens" userId="7123bf18c6040445" providerId="LiveId" clId="{9024C1CE-5DDE-493B-A675-FA60383E23E4}" dt="2019-02-05T12:53:07.774" v="16295" actId="164"/>
          <ac:spMkLst>
            <pc:docMk/>
            <pc:sldMk cId="3608440096" sldId="266"/>
            <ac:spMk id="8" creationId="{8613600E-8C7E-448E-A415-74E4416C9979}"/>
          </ac:spMkLst>
        </pc:spChg>
        <pc:spChg chg="add mod">
          <ac:chgData name="filip geens" userId="7123bf18c6040445" providerId="LiveId" clId="{9024C1CE-5DDE-493B-A675-FA60383E23E4}" dt="2019-02-04T14:04:04.865" v="4701" actId="403"/>
          <ac:spMkLst>
            <pc:docMk/>
            <pc:sldMk cId="3608440096" sldId="266"/>
            <ac:spMk id="9" creationId="{2B1B087D-E64E-48D4-A9A8-384F3FD574DC}"/>
          </ac:spMkLst>
        </pc:spChg>
        <pc:spChg chg="add mod">
          <ac:chgData name="filip geens" userId="7123bf18c6040445" providerId="LiveId" clId="{9024C1CE-5DDE-493B-A675-FA60383E23E4}" dt="2019-02-05T12:53:07.774" v="16295" actId="164"/>
          <ac:spMkLst>
            <pc:docMk/>
            <pc:sldMk cId="3608440096" sldId="266"/>
            <ac:spMk id="13" creationId="{421C9497-5F98-49A8-94EC-F42060D9C270}"/>
          </ac:spMkLst>
        </pc:spChg>
        <pc:grpChg chg="add mod">
          <ac:chgData name="filip geens" userId="7123bf18c6040445" providerId="LiveId" clId="{9024C1CE-5DDE-493B-A675-FA60383E23E4}" dt="2019-02-05T12:53:07.774" v="16295" actId="164"/>
          <ac:grpSpMkLst>
            <pc:docMk/>
            <pc:sldMk cId="3608440096" sldId="266"/>
            <ac:grpSpMk id="6" creationId="{92F1FE98-8E1D-4C07-8187-A7879838B4BD}"/>
          </ac:grpSpMkLst>
        </pc:grpChg>
        <pc:grpChg chg="add mod">
          <ac:chgData name="filip geens" userId="7123bf18c6040445" providerId="LiveId" clId="{9024C1CE-5DDE-493B-A675-FA60383E23E4}" dt="2019-02-05T12:53:07.774" v="16295" actId="164"/>
          <ac:grpSpMkLst>
            <pc:docMk/>
            <pc:sldMk cId="3608440096" sldId="266"/>
            <ac:grpSpMk id="12" creationId="{DEFB16F5-CDEC-4AD1-ACCB-1D248B38F2CE}"/>
          </ac:grpSpMkLst>
        </pc:grpChg>
        <pc:cxnChg chg="add mod">
          <ac:chgData name="filip geens" userId="7123bf18c6040445" providerId="LiveId" clId="{9024C1CE-5DDE-493B-A675-FA60383E23E4}" dt="2019-02-05T12:53:07.774" v="16295" actId="164"/>
          <ac:cxnSpMkLst>
            <pc:docMk/>
            <pc:sldMk cId="3608440096" sldId="266"/>
            <ac:cxnSpMk id="11" creationId="{4E3DAD91-A4B9-49D5-A337-BB1CAE80EFDF}"/>
          </ac:cxnSpMkLst>
        </pc:cxnChg>
        <pc:cxnChg chg="add mod">
          <ac:chgData name="filip geens" userId="7123bf18c6040445" providerId="LiveId" clId="{9024C1CE-5DDE-493B-A675-FA60383E23E4}" dt="2019-02-05T12:53:07.774" v="16295" actId="164"/>
          <ac:cxnSpMkLst>
            <pc:docMk/>
            <pc:sldMk cId="3608440096" sldId="266"/>
            <ac:cxnSpMk id="15" creationId="{658F509A-2EC1-4F80-8CAE-50310B5D6591}"/>
          </ac:cxnSpMkLst>
        </pc:cxnChg>
      </pc:sldChg>
      <pc:sldChg chg="modSp add modAnim">
        <pc:chgData name="filip geens" userId="7123bf18c6040445" providerId="LiveId" clId="{9024C1CE-5DDE-493B-A675-FA60383E23E4}" dt="2019-02-05T17:04:16.847" v="17096" actId="20577"/>
        <pc:sldMkLst>
          <pc:docMk/>
          <pc:sldMk cId="2538391161" sldId="267"/>
        </pc:sldMkLst>
        <pc:spChg chg="mod">
          <ac:chgData name="filip geens" userId="7123bf18c6040445" providerId="LiveId" clId="{9024C1CE-5DDE-493B-A675-FA60383E23E4}" dt="2019-02-04T14:13:11.349" v="5021" actId="790"/>
          <ac:spMkLst>
            <pc:docMk/>
            <pc:sldMk cId="2538391161" sldId="267"/>
            <ac:spMk id="2" creationId="{19AA1BAC-00C2-49D7-80D0-47AA4D56CD7A}"/>
          </ac:spMkLst>
        </pc:spChg>
        <pc:spChg chg="mod">
          <ac:chgData name="filip geens" userId="7123bf18c6040445" providerId="LiveId" clId="{9024C1CE-5DDE-493B-A675-FA60383E23E4}" dt="2019-02-05T17:04:16.847" v="17096" actId="20577"/>
          <ac:spMkLst>
            <pc:docMk/>
            <pc:sldMk cId="2538391161" sldId="267"/>
            <ac:spMk id="3" creationId="{E7898C1B-02F3-4742-A4D6-3D8D9F05E22E}"/>
          </ac:spMkLst>
        </pc:spChg>
      </pc:sldChg>
      <pc:sldChg chg="modSp add">
        <pc:chgData name="filip geens" userId="7123bf18c6040445" providerId="LiveId" clId="{9024C1CE-5DDE-493B-A675-FA60383E23E4}" dt="2019-02-05T12:54:40.619" v="16304" actId="313"/>
        <pc:sldMkLst>
          <pc:docMk/>
          <pc:sldMk cId="2507264710" sldId="268"/>
        </pc:sldMkLst>
        <pc:spChg chg="mod">
          <ac:chgData name="filip geens" userId="7123bf18c6040445" providerId="LiveId" clId="{9024C1CE-5DDE-493B-A675-FA60383E23E4}" dt="2019-02-04T14:17:07.388" v="5153" actId="14100"/>
          <ac:spMkLst>
            <pc:docMk/>
            <pc:sldMk cId="2507264710" sldId="268"/>
            <ac:spMk id="2" creationId="{0F637F01-1797-4E29-9973-9BA04A4962FA}"/>
          </ac:spMkLst>
        </pc:spChg>
        <pc:spChg chg="mod">
          <ac:chgData name="filip geens" userId="7123bf18c6040445" providerId="LiveId" clId="{9024C1CE-5DDE-493B-A675-FA60383E23E4}" dt="2019-02-05T12:54:40.619" v="16304" actId="313"/>
          <ac:spMkLst>
            <pc:docMk/>
            <pc:sldMk cId="2507264710" sldId="268"/>
            <ac:spMk id="3" creationId="{B6B23C49-8D1E-4C9A-8815-C8DBE7424EAC}"/>
          </ac:spMkLst>
        </pc:spChg>
      </pc:sldChg>
      <pc:sldChg chg="addSp modSp add">
        <pc:chgData name="filip geens" userId="7123bf18c6040445" providerId="LiveId" clId="{9024C1CE-5DDE-493B-A675-FA60383E23E4}" dt="2019-02-05T12:54:57.632" v="16306" actId="20577"/>
        <pc:sldMkLst>
          <pc:docMk/>
          <pc:sldMk cId="1238891021" sldId="269"/>
        </pc:sldMkLst>
        <pc:spChg chg="mod">
          <ac:chgData name="filip geens" userId="7123bf18c6040445" providerId="LiveId" clId="{9024C1CE-5DDE-493B-A675-FA60383E23E4}" dt="2019-02-05T07:55:07.852" v="10227" actId="790"/>
          <ac:spMkLst>
            <pc:docMk/>
            <pc:sldMk cId="1238891021" sldId="269"/>
            <ac:spMk id="2" creationId="{B2B18CA9-1CC8-44A4-9E98-700ADA685444}"/>
          </ac:spMkLst>
        </pc:spChg>
        <pc:spChg chg="mod">
          <ac:chgData name="filip geens" userId="7123bf18c6040445" providerId="LiveId" clId="{9024C1CE-5DDE-493B-A675-FA60383E23E4}" dt="2019-02-05T12:54:57.632" v="16306" actId="20577"/>
          <ac:spMkLst>
            <pc:docMk/>
            <pc:sldMk cId="1238891021" sldId="269"/>
            <ac:spMk id="3" creationId="{DCEB000F-100F-4DE6-AD69-021C658C31E8}"/>
          </ac:spMkLst>
        </pc:spChg>
        <pc:picChg chg="add mod">
          <ac:chgData name="filip geens" userId="7123bf18c6040445" providerId="LiveId" clId="{9024C1CE-5DDE-493B-A675-FA60383E23E4}" dt="2019-02-04T14:31:44.450" v="5874" actId="1076"/>
          <ac:picMkLst>
            <pc:docMk/>
            <pc:sldMk cId="1238891021" sldId="269"/>
            <ac:picMk id="4" creationId="{3CE212A3-62FA-491F-A5A8-1EEDF7F4CAE1}"/>
          </ac:picMkLst>
        </pc:picChg>
      </pc:sldChg>
      <pc:sldChg chg="addSp delSp modSp add modAnim">
        <pc:chgData name="filip geens" userId="7123bf18c6040445" providerId="LiveId" clId="{9024C1CE-5DDE-493B-A675-FA60383E23E4}" dt="2019-02-05T17:04:53.902" v="17097" actId="20577"/>
        <pc:sldMkLst>
          <pc:docMk/>
          <pc:sldMk cId="2289536968" sldId="270"/>
        </pc:sldMkLst>
        <pc:spChg chg="mod">
          <ac:chgData name="filip geens" userId="7123bf18c6040445" providerId="LiveId" clId="{9024C1CE-5DDE-493B-A675-FA60383E23E4}" dt="2019-02-05T07:55:18.602" v="10228" actId="790"/>
          <ac:spMkLst>
            <pc:docMk/>
            <pc:sldMk cId="2289536968" sldId="270"/>
            <ac:spMk id="2" creationId="{5FFEC218-9AFA-4EE9-99D4-EDD7821A1484}"/>
          </ac:spMkLst>
        </pc:spChg>
        <pc:spChg chg="mod">
          <ac:chgData name="filip geens" userId="7123bf18c6040445" providerId="LiveId" clId="{9024C1CE-5DDE-493B-A675-FA60383E23E4}" dt="2019-02-05T17:04:53.902" v="17097" actId="20577"/>
          <ac:spMkLst>
            <pc:docMk/>
            <pc:sldMk cId="2289536968" sldId="270"/>
            <ac:spMk id="3" creationId="{7250AD04-0239-46B2-B318-FAC840678C11}"/>
          </ac:spMkLst>
        </pc:spChg>
        <pc:spChg chg="add mod">
          <ac:chgData name="filip geens" userId="7123bf18c6040445" providerId="LiveId" clId="{9024C1CE-5DDE-493B-A675-FA60383E23E4}" dt="2019-02-04T14:45:24.089" v="6504" actId="164"/>
          <ac:spMkLst>
            <pc:docMk/>
            <pc:sldMk cId="2289536968" sldId="270"/>
            <ac:spMk id="4" creationId="{AB1CE66E-BF72-430A-8C67-7F52E7D3AF68}"/>
          </ac:spMkLst>
        </pc:spChg>
        <pc:spChg chg="add del mod">
          <ac:chgData name="filip geens" userId="7123bf18c6040445" providerId="LiveId" clId="{9024C1CE-5DDE-493B-A675-FA60383E23E4}" dt="2019-02-04T14:38:42.592" v="6188" actId="767"/>
          <ac:spMkLst>
            <pc:docMk/>
            <pc:sldMk cId="2289536968" sldId="270"/>
            <ac:spMk id="5" creationId="{51E2EE13-6BFD-479E-84F4-F46D28BDAF3E}"/>
          </ac:spMkLst>
        </pc:spChg>
        <pc:spChg chg="add mod">
          <ac:chgData name="filip geens" userId="7123bf18c6040445" providerId="LiveId" clId="{9024C1CE-5DDE-493B-A675-FA60383E23E4}" dt="2019-02-04T14:45:24.089" v="6504" actId="164"/>
          <ac:spMkLst>
            <pc:docMk/>
            <pc:sldMk cId="2289536968" sldId="270"/>
            <ac:spMk id="6" creationId="{23384C0D-C716-4281-95B3-41A036C02222}"/>
          </ac:spMkLst>
        </pc:spChg>
        <pc:spChg chg="add mod">
          <ac:chgData name="filip geens" userId="7123bf18c6040445" providerId="LiveId" clId="{9024C1CE-5DDE-493B-A675-FA60383E23E4}" dt="2019-02-04T14:45:24.089" v="6504" actId="164"/>
          <ac:spMkLst>
            <pc:docMk/>
            <pc:sldMk cId="2289536968" sldId="270"/>
            <ac:spMk id="7" creationId="{68F36EA3-EA37-4C96-9288-3DFE508AD58C}"/>
          </ac:spMkLst>
        </pc:spChg>
        <pc:spChg chg="add mod">
          <ac:chgData name="filip geens" userId="7123bf18c6040445" providerId="LiveId" clId="{9024C1CE-5DDE-493B-A675-FA60383E23E4}" dt="2019-02-04T14:45:24.089" v="6504" actId="164"/>
          <ac:spMkLst>
            <pc:docMk/>
            <pc:sldMk cId="2289536968" sldId="270"/>
            <ac:spMk id="8" creationId="{8C6C68F9-8EE9-4844-84DD-8148247813CF}"/>
          </ac:spMkLst>
        </pc:spChg>
        <pc:spChg chg="add mod">
          <ac:chgData name="filip geens" userId="7123bf18c6040445" providerId="LiveId" clId="{9024C1CE-5DDE-493B-A675-FA60383E23E4}" dt="2019-02-04T14:45:24.089" v="6504" actId="164"/>
          <ac:spMkLst>
            <pc:docMk/>
            <pc:sldMk cId="2289536968" sldId="270"/>
            <ac:spMk id="9" creationId="{B60DA9CC-FCFE-43A3-8DF5-A8CE43288644}"/>
          </ac:spMkLst>
        </pc:spChg>
        <pc:spChg chg="add mod">
          <ac:chgData name="filip geens" userId="7123bf18c6040445" providerId="LiveId" clId="{9024C1CE-5DDE-493B-A675-FA60383E23E4}" dt="2019-02-04T14:49:41.396" v="6545" actId="20577"/>
          <ac:spMkLst>
            <pc:docMk/>
            <pc:sldMk cId="2289536968" sldId="270"/>
            <ac:spMk id="11" creationId="{12CC4A70-6A0C-461E-8225-6B9C8FD1058B}"/>
          </ac:spMkLst>
        </pc:spChg>
        <pc:spChg chg="add mod">
          <ac:chgData name="filip geens" userId="7123bf18c6040445" providerId="LiveId" clId="{9024C1CE-5DDE-493B-A675-FA60383E23E4}" dt="2019-02-04T14:49:37.613" v="6541" actId="242"/>
          <ac:spMkLst>
            <pc:docMk/>
            <pc:sldMk cId="2289536968" sldId="270"/>
            <ac:spMk id="12" creationId="{FDDD4632-5D81-4B2A-84A1-1D4A398AA55C}"/>
          </ac:spMkLst>
        </pc:spChg>
        <pc:spChg chg="add mod">
          <ac:chgData name="filip geens" userId="7123bf18c6040445" providerId="LiveId" clId="{9024C1CE-5DDE-493B-A675-FA60383E23E4}" dt="2019-02-04T14:49:37.613" v="6541" actId="242"/>
          <ac:spMkLst>
            <pc:docMk/>
            <pc:sldMk cId="2289536968" sldId="270"/>
            <ac:spMk id="13" creationId="{09171CD5-8E4F-4B06-8546-8CF6FCA32384}"/>
          </ac:spMkLst>
        </pc:spChg>
        <pc:spChg chg="add mod">
          <ac:chgData name="filip geens" userId="7123bf18c6040445" providerId="LiveId" clId="{9024C1CE-5DDE-493B-A675-FA60383E23E4}" dt="2019-02-04T14:49:37.613" v="6541" actId="242"/>
          <ac:spMkLst>
            <pc:docMk/>
            <pc:sldMk cId="2289536968" sldId="270"/>
            <ac:spMk id="14" creationId="{22D1308C-5D1F-4826-8238-C9C96D2F084A}"/>
          </ac:spMkLst>
        </pc:spChg>
        <pc:spChg chg="add mod">
          <ac:chgData name="filip geens" userId="7123bf18c6040445" providerId="LiveId" clId="{9024C1CE-5DDE-493B-A675-FA60383E23E4}" dt="2019-02-04T14:49:37.613" v="6541" actId="242"/>
          <ac:spMkLst>
            <pc:docMk/>
            <pc:sldMk cId="2289536968" sldId="270"/>
            <ac:spMk id="15" creationId="{29491DF2-5410-457A-9486-93EEAB967747}"/>
          </ac:spMkLst>
        </pc:spChg>
        <pc:spChg chg="add mod">
          <ac:chgData name="filip geens" userId="7123bf18c6040445" providerId="LiveId" clId="{9024C1CE-5DDE-493B-A675-FA60383E23E4}" dt="2019-02-04T14:49:37.613" v="6541" actId="242"/>
          <ac:spMkLst>
            <pc:docMk/>
            <pc:sldMk cId="2289536968" sldId="270"/>
            <ac:spMk id="16" creationId="{D8561AE4-F312-463C-9011-A1870EE135C2}"/>
          </ac:spMkLst>
        </pc:spChg>
        <pc:spChg chg="add mod">
          <ac:chgData name="filip geens" userId="7123bf18c6040445" providerId="LiveId" clId="{9024C1CE-5DDE-493B-A675-FA60383E23E4}" dt="2019-02-04T14:49:37.613" v="6541" actId="242"/>
          <ac:spMkLst>
            <pc:docMk/>
            <pc:sldMk cId="2289536968" sldId="270"/>
            <ac:spMk id="17" creationId="{ADACD9D9-BEC6-482B-9024-92E5A231FDF6}"/>
          </ac:spMkLst>
        </pc:spChg>
        <pc:spChg chg="add mod">
          <ac:chgData name="filip geens" userId="7123bf18c6040445" providerId="LiveId" clId="{9024C1CE-5DDE-493B-A675-FA60383E23E4}" dt="2019-02-04T14:49:37.613" v="6541" actId="242"/>
          <ac:spMkLst>
            <pc:docMk/>
            <pc:sldMk cId="2289536968" sldId="270"/>
            <ac:spMk id="18" creationId="{94218339-FF6B-4F79-A653-0B10FE50FDDF}"/>
          </ac:spMkLst>
        </pc:spChg>
        <pc:grpChg chg="add mod">
          <ac:chgData name="filip geens" userId="7123bf18c6040445" providerId="LiveId" clId="{9024C1CE-5DDE-493B-A675-FA60383E23E4}" dt="2019-02-04T14:45:24.089" v="6504" actId="164"/>
          <ac:grpSpMkLst>
            <pc:docMk/>
            <pc:sldMk cId="2289536968" sldId="270"/>
            <ac:grpSpMk id="10" creationId="{9E827B87-74D7-4ACD-A177-384294D16BAD}"/>
          </ac:grpSpMkLst>
        </pc:grpChg>
        <pc:grpChg chg="add mod">
          <ac:chgData name="filip geens" userId="7123bf18c6040445" providerId="LiveId" clId="{9024C1CE-5DDE-493B-A675-FA60383E23E4}" dt="2019-02-04T14:49:19.007" v="6540" actId="164"/>
          <ac:grpSpMkLst>
            <pc:docMk/>
            <pc:sldMk cId="2289536968" sldId="270"/>
            <ac:grpSpMk id="19" creationId="{41EC7894-8FCD-4A4D-B956-A243F75049EA}"/>
          </ac:grpSpMkLst>
        </pc:grpChg>
      </pc:sldChg>
      <pc:sldChg chg="addSp delSp modSp add modAnim">
        <pc:chgData name="filip geens" userId="7123bf18c6040445" providerId="LiveId" clId="{9024C1CE-5DDE-493B-A675-FA60383E23E4}" dt="2019-02-05T13:03:14.690" v="16514"/>
        <pc:sldMkLst>
          <pc:docMk/>
          <pc:sldMk cId="2997905781" sldId="271"/>
        </pc:sldMkLst>
        <pc:spChg chg="mod">
          <ac:chgData name="filip geens" userId="7123bf18c6040445" providerId="LiveId" clId="{9024C1CE-5DDE-493B-A675-FA60383E23E4}" dt="2019-02-05T07:55:38.570" v="10229" actId="790"/>
          <ac:spMkLst>
            <pc:docMk/>
            <pc:sldMk cId="2997905781" sldId="271"/>
            <ac:spMk id="2" creationId="{51F5B6BC-FDED-43B5-A4ED-EBAE32A6B956}"/>
          </ac:spMkLst>
        </pc:spChg>
        <pc:spChg chg="mod">
          <ac:chgData name="filip geens" userId="7123bf18c6040445" providerId="LiveId" clId="{9024C1CE-5DDE-493B-A675-FA60383E23E4}" dt="2019-02-05T12:59:24.011" v="16477" actId="14100"/>
          <ac:spMkLst>
            <pc:docMk/>
            <pc:sldMk cId="2997905781" sldId="271"/>
            <ac:spMk id="3" creationId="{5EB3A240-AFE6-4DBC-BAC2-A995EF6F70C7}"/>
          </ac:spMkLst>
        </pc:spChg>
        <pc:spChg chg="mod">
          <ac:chgData name="filip geens" userId="7123bf18c6040445" providerId="LiveId" clId="{9024C1CE-5DDE-493B-A675-FA60383E23E4}" dt="2019-02-04T15:05:23.854" v="7034" actId="207"/>
          <ac:spMkLst>
            <pc:docMk/>
            <pc:sldMk cId="2997905781" sldId="271"/>
            <ac:spMk id="6" creationId="{70A8AA76-498D-4C3F-9A0D-38A93C2BACE9}"/>
          </ac:spMkLst>
        </pc:spChg>
        <pc:spChg chg="mod">
          <ac:chgData name="filip geens" userId="7123bf18c6040445" providerId="LiveId" clId="{9024C1CE-5DDE-493B-A675-FA60383E23E4}" dt="2019-02-05T13:01:23.725" v="16496" actId="20577"/>
          <ac:spMkLst>
            <pc:docMk/>
            <pc:sldMk cId="2997905781" sldId="271"/>
            <ac:spMk id="7" creationId="{B06DCFBB-B817-482A-A5A7-89204B46E829}"/>
          </ac:spMkLst>
        </pc:spChg>
        <pc:spChg chg="mod topLvl">
          <ac:chgData name="filip geens" userId="7123bf18c6040445" providerId="LiveId" clId="{9024C1CE-5DDE-493B-A675-FA60383E23E4}" dt="2019-02-05T13:00:40.078" v="16486" actId="164"/>
          <ac:spMkLst>
            <pc:docMk/>
            <pc:sldMk cId="2997905781" sldId="271"/>
            <ac:spMk id="11" creationId="{3B9D76A5-36D2-45EE-B24F-8AE8A2824825}"/>
          </ac:spMkLst>
        </pc:spChg>
        <pc:spChg chg="mod topLvl">
          <ac:chgData name="filip geens" userId="7123bf18c6040445" providerId="LiveId" clId="{9024C1CE-5DDE-493B-A675-FA60383E23E4}" dt="2019-02-05T13:00:40.078" v="16486" actId="164"/>
          <ac:spMkLst>
            <pc:docMk/>
            <pc:sldMk cId="2997905781" sldId="271"/>
            <ac:spMk id="12" creationId="{3AEEE4C2-EF74-410D-AD2B-A285A65D25B2}"/>
          </ac:spMkLst>
        </pc:spChg>
        <pc:spChg chg="mod topLvl">
          <ac:chgData name="filip geens" userId="7123bf18c6040445" providerId="LiveId" clId="{9024C1CE-5DDE-493B-A675-FA60383E23E4}" dt="2019-02-05T13:00:40.078" v="16486" actId="164"/>
          <ac:spMkLst>
            <pc:docMk/>
            <pc:sldMk cId="2997905781" sldId="271"/>
            <ac:spMk id="13" creationId="{81CC5F19-8C8C-47A3-98F6-4F3D7B304A76}"/>
          </ac:spMkLst>
        </pc:spChg>
        <pc:spChg chg="mod topLvl">
          <ac:chgData name="filip geens" userId="7123bf18c6040445" providerId="LiveId" clId="{9024C1CE-5DDE-493B-A675-FA60383E23E4}" dt="2019-02-05T13:00:40.078" v="16486" actId="164"/>
          <ac:spMkLst>
            <pc:docMk/>
            <pc:sldMk cId="2997905781" sldId="271"/>
            <ac:spMk id="14" creationId="{150E8BD6-071A-4421-A9E0-0CEBFA7A78A6}"/>
          </ac:spMkLst>
        </pc:spChg>
        <pc:spChg chg="mod topLvl">
          <ac:chgData name="filip geens" userId="7123bf18c6040445" providerId="LiveId" clId="{9024C1CE-5DDE-493B-A675-FA60383E23E4}" dt="2019-02-04T15:07:00.274" v="7037" actId="20577"/>
          <ac:spMkLst>
            <pc:docMk/>
            <pc:sldMk cId="2997905781" sldId="271"/>
            <ac:spMk id="15" creationId="{1E053D94-0E7E-40C2-9D3D-B08AFD1CAC98}"/>
          </ac:spMkLst>
        </pc:spChg>
        <pc:spChg chg="mod topLvl">
          <ac:chgData name="filip geens" userId="7123bf18c6040445" providerId="LiveId" clId="{9024C1CE-5DDE-493B-A675-FA60383E23E4}" dt="2019-02-05T13:00:40.078" v="16486" actId="164"/>
          <ac:spMkLst>
            <pc:docMk/>
            <pc:sldMk cId="2997905781" sldId="271"/>
            <ac:spMk id="16" creationId="{CEFA638A-8AFF-4A94-A2C9-6316A75F66DC}"/>
          </ac:spMkLst>
        </pc:spChg>
        <pc:spChg chg="mod topLvl">
          <ac:chgData name="filip geens" userId="7123bf18c6040445" providerId="LiveId" clId="{9024C1CE-5DDE-493B-A675-FA60383E23E4}" dt="2019-02-05T13:00:40.078" v="16486" actId="164"/>
          <ac:spMkLst>
            <pc:docMk/>
            <pc:sldMk cId="2997905781" sldId="271"/>
            <ac:spMk id="17" creationId="{AAA55500-BB38-4B3C-A8C4-ECE848C19B44}"/>
          </ac:spMkLst>
        </pc:spChg>
        <pc:spChg chg="mod topLvl">
          <ac:chgData name="filip geens" userId="7123bf18c6040445" providerId="LiveId" clId="{9024C1CE-5DDE-493B-A675-FA60383E23E4}" dt="2019-02-05T13:00:40.078" v="16486" actId="164"/>
          <ac:spMkLst>
            <pc:docMk/>
            <pc:sldMk cId="2997905781" sldId="271"/>
            <ac:spMk id="18" creationId="{41CB26A6-9130-4116-8A0B-50B19249C779}"/>
          </ac:spMkLst>
        </pc:spChg>
        <pc:grpChg chg="add mod">
          <ac:chgData name="filip geens" userId="7123bf18c6040445" providerId="LiveId" clId="{9024C1CE-5DDE-493B-A675-FA60383E23E4}" dt="2019-02-04T15:00:57.188" v="6980" actId="1076"/>
          <ac:grpSpMkLst>
            <pc:docMk/>
            <pc:sldMk cId="2997905781" sldId="271"/>
            <ac:grpSpMk id="4" creationId="{ABD1BD48-A122-4AF0-B29B-CAF44EA6C583}"/>
          </ac:grpSpMkLst>
        </pc:grpChg>
        <pc:grpChg chg="add del mod">
          <ac:chgData name="filip geens" userId="7123bf18c6040445" providerId="LiveId" clId="{9024C1CE-5DDE-493B-A675-FA60383E23E4}" dt="2019-02-04T15:04:21.679" v="7029" actId="165"/>
          <ac:grpSpMkLst>
            <pc:docMk/>
            <pc:sldMk cId="2997905781" sldId="271"/>
            <ac:grpSpMk id="10" creationId="{3FF104CE-F96A-4C83-B490-9D81A3FBB8D3}"/>
          </ac:grpSpMkLst>
        </pc:grpChg>
        <pc:grpChg chg="add mod">
          <ac:chgData name="filip geens" userId="7123bf18c6040445" providerId="LiveId" clId="{9024C1CE-5DDE-493B-A675-FA60383E23E4}" dt="2019-02-05T13:00:40.078" v="16486" actId="164"/>
          <ac:grpSpMkLst>
            <pc:docMk/>
            <pc:sldMk cId="2997905781" sldId="271"/>
            <ac:grpSpMk id="10" creationId="{8B785E2F-0BA6-47F6-A6B3-D4E5EBF504D0}"/>
          </ac:grpSpMkLst>
        </pc:grpChg>
        <pc:grpChg chg="add mod">
          <ac:chgData name="filip geens" userId="7123bf18c6040445" providerId="LiveId" clId="{9024C1CE-5DDE-493B-A675-FA60383E23E4}" dt="2019-02-05T13:00:40.078" v="16486" actId="164"/>
          <ac:grpSpMkLst>
            <pc:docMk/>
            <pc:sldMk cId="2997905781" sldId="271"/>
            <ac:grpSpMk id="23" creationId="{480D9A0D-B5BA-4EA9-AB92-6122FB4F1C35}"/>
          </ac:grpSpMkLst>
        </pc:grpChg>
        <pc:cxnChg chg="add mod ord">
          <ac:chgData name="filip geens" userId="7123bf18c6040445" providerId="LiveId" clId="{9024C1CE-5DDE-493B-A675-FA60383E23E4}" dt="2019-02-05T13:00:46.425" v="16487" actId="166"/>
          <ac:cxnSpMkLst>
            <pc:docMk/>
            <pc:sldMk cId="2997905781" sldId="271"/>
            <ac:cxnSpMk id="20" creationId="{72D83C84-8F00-4806-AAD6-3DC98D49B241}"/>
          </ac:cxnSpMkLst>
        </pc:cxnChg>
        <pc:cxnChg chg="add mod">
          <ac:chgData name="filip geens" userId="7123bf18c6040445" providerId="LiveId" clId="{9024C1CE-5DDE-493B-A675-FA60383E23E4}" dt="2019-02-04T15:05:00.710" v="7033" actId="1582"/>
          <ac:cxnSpMkLst>
            <pc:docMk/>
            <pc:sldMk cId="2997905781" sldId="271"/>
            <ac:cxnSpMk id="22" creationId="{0D656F05-9093-4F00-8DA6-74E45FA99AE6}"/>
          </ac:cxnSpMkLst>
        </pc:cxnChg>
      </pc:sldChg>
      <pc:sldChg chg="addSp delSp modSp add modAnim">
        <pc:chgData name="filip geens" userId="7123bf18c6040445" providerId="LiveId" clId="{9024C1CE-5DDE-493B-A675-FA60383E23E4}" dt="2019-02-05T07:56:10.305" v="10230" actId="790"/>
        <pc:sldMkLst>
          <pc:docMk/>
          <pc:sldMk cId="2047807732" sldId="272"/>
        </pc:sldMkLst>
        <pc:spChg chg="mod">
          <ac:chgData name="filip geens" userId="7123bf18c6040445" providerId="LiveId" clId="{9024C1CE-5DDE-493B-A675-FA60383E23E4}" dt="2019-02-05T07:56:10.305" v="10230" actId="790"/>
          <ac:spMkLst>
            <pc:docMk/>
            <pc:sldMk cId="2047807732" sldId="272"/>
            <ac:spMk id="2" creationId="{CB361DBF-D7DA-4F2D-8D88-63D019611468}"/>
          </ac:spMkLst>
        </pc:spChg>
        <pc:spChg chg="mod">
          <ac:chgData name="filip geens" userId="7123bf18c6040445" providerId="LiveId" clId="{9024C1CE-5DDE-493B-A675-FA60383E23E4}" dt="2019-02-04T15:29:15.037" v="7467" actId="20577"/>
          <ac:spMkLst>
            <pc:docMk/>
            <pc:sldMk cId="2047807732" sldId="272"/>
            <ac:spMk id="3" creationId="{92160117-B924-47BE-8BD5-AE061F2FB91B}"/>
          </ac:spMkLst>
        </pc:spChg>
        <pc:spChg chg="mod">
          <ac:chgData name="filip geens" userId="7123bf18c6040445" providerId="LiveId" clId="{9024C1CE-5DDE-493B-A675-FA60383E23E4}" dt="2019-02-04T15:16:29.155" v="7130" actId="20577"/>
          <ac:spMkLst>
            <pc:docMk/>
            <pc:sldMk cId="2047807732" sldId="272"/>
            <ac:spMk id="19" creationId="{38A50339-8705-4529-BDC4-D6488F24655E}"/>
          </ac:spMkLst>
        </pc:spChg>
        <pc:spChg chg="mod">
          <ac:chgData name="filip geens" userId="7123bf18c6040445" providerId="LiveId" clId="{9024C1CE-5DDE-493B-A675-FA60383E23E4}" dt="2019-02-04T15:16:25.210" v="7128" actId="20577"/>
          <ac:spMkLst>
            <pc:docMk/>
            <pc:sldMk cId="2047807732" sldId="272"/>
            <ac:spMk id="20" creationId="{FA46B581-4B6E-42B8-BC6E-58605200C3A5}"/>
          </ac:spMkLst>
        </pc:spChg>
        <pc:spChg chg="mod">
          <ac:chgData name="filip geens" userId="7123bf18c6040445" providerId="LiveId" clId="{9024C1CE-5DDE-493B-A675-FA60383E23E4}" dt="2019-02-04T15:26:48.335" v="7211" actId="5793"/>
          <ac:spMkLst>
            <pc:docMk/>
            <pc:sldMk cId="2047807732" sldId="272"/>
            <ac:spMk id="21" creationId="{EFAF829E-40CE-4D81-A9AD-B25D18B185FA}"/>
          </ac:spMkLst>
        </pc:spChg>
        <pc:spChg chg="add del">
          <ac:chgData name="filip geens" userId="7123bf18c6040445" providerId="LiveId" clId="{9024C1CE-5DDE-493B-A675-FA60383E23E4}" dt="2019-02-04T15:15:58.049" v="7123"/>
          <ac:spMkLst>
            <pc:docMk/>
            <pc:sldMk cId="2047807732" sldId="272"/>
            <ac:spMk id="22" creationId="{1C2A919E-ED21-46C5-B3E0-CF81F03AF249}"/>
          </ac:spMkLst>
        </pc:spChg>
        <pc:spChg chg="add mod ord">
          <ac:chgData name="filip geens" userId="7123bf18c6040445" providerId="LiveId" clId="{9024C1CE-5DDE-493B-A675-FA60383E23E4}" dt="2019-02-04T16:53:54.374" v="7597" actId="170"/>
          <ac:spMkLst>
            <pc:docMk/>
            <pc:sldMk cId="2047807732" sldId="272"/>
            <ac:spMk id="23" creationId="{591AA206-A092-4A88-B0D9-30DE6E50259B}"/>
          </ac:spMkLst>
        </pc:spChg>
        <pc:spChg chg="mod">
          <ac:chgData name="filip geens" userId="7123bf18c6040445" providerId="LiveId" clId="{9024C1CE-5DDE-493B-A675-FA60383E23E4}" dt="2019-02-04T15:18:40.940" v="7156" actId="20577"/>
          <ac:spMkLst>
            <pc:docMk/>
            <pc:sldMk cId="2047807732" sldId="272"/>
            <ac:spMk id="26" creationId="{50D2ABAE-7205-4B99-85A8-4C9BF1F40830}"/>
          </ac:spMkLst>
        </pc:spChg>
        <pc:spChg chg="mod">
          <ac:chgData name="filip geens" userId="7123bf18c6040445" providerId="LiveId" clId="{9024C1CE-5DDE-493B-A675-FA60383E23E4}" dt="2019-02-04T15:26:43.158" v="7207" actId="5793"/>
          <ac:spMkLst>
            <pc:docMk/>
            <pc:sldMk cId="2047807732" sldId="272"/>
            <ac:spMk id="29" creationId="{F769404F-5FF3-433B-ADA4-4365BD54B827}"/>
          </ac:spMkLst>
        </pc:spChg>
        <pc:spChg chg="add mod">
          <ac:chgData name="filip geens" userId="7123bf18c6040445" providerId="LiveId" clId="{9024C1CE-5DDE-493B-A675-FA60383E23E4}" dt="2019-02-04T16:53:00.003" v="7595" actId="1076"/>
          <ac:spMkLst>
            <pc:docMk/>
            <pc:sldMk cId="2047807732" sldId="272"/>
            <ac:spMk id="42" creationId="{86EE2435-E5F3-45A7-B674-A97FF95DEF82}"/>
          </ac:spMkLst>
        </pc:spChg>
        <pc:spChg chg="add mod">
          <ac:chgData name="filip geens" userId="7123bf18c6040445" providerId="LiveId" clId="{9024C1CE-5DDE-493B-A675-FA60383E23E4}" dt="2019-02-04T15:31:10.910" v="7474" actId="164"/>
          <ac:spMkLst>
            <pc:docMk/>
            <pc:sldMk cId="2047807732" sldId="272"/>
            <ac:spMk id="43" creationId="{36CAE4FB-C8A4-43E4-91D6-45082A12712B}"/>
          </ac:spMkLst>
        </pc:spChg>
        <pc:spChg chg="add mod">
          <ac:chgData name="filip geens" userId="7123bf18c6040445" providerId="LiveId" clId="{9024C1CE-5DDE-493B-A675-FA60383E23E4}" dt="2019-02-04T15:31:10.910" v="7474" actId="164"/>
          <ac:spMkLst>
            <pc:docMk/>
            <pc:sldMk cId="2047807732" sldId="272"/>
            <ac:spMk id="44" creationId="{F17895AD-C8F2-4455-898D-027EFD70A5C5}"/>
          </ac:spMkLst>
        </pc:spChg>
        <pc:spChg chg="mod">
          <ac:chgData name="filip geens" userId="7123bf18c6040445" providerId="LiveId" clId="{9024C1CE-5DDE-493B-A675-FA60383E23E4}" dt="2019-02-04T16:47:41.242" v="7573" actId="1076"/>
          <ac:spMkLst>
            <pc:docMk/>
            <pc:sldMk cId="2047807732" sldId="272"/>
            <ac:spMk id="47" creationId="{AFE50292-C129-467B-9452-B4521AD5F64B}"/>
          </ac:spMkLst>
        </pc:spChg>
        <pc:grpChg chg="add mod">
          <ac:chgData name="filip geens" userId="7123bf18c6040445" providerId="LiveId" clId="{9024C1CE-5DDE-493B-A675-FA60383E23E4}" dt="2019-02-04T15:14:40.761" v="7091" actId="1076"/>
          <ac:grpSpMkLst>
            <pc:docMk/>
            <pc:sldMk cId="2047807732" sldId="272"/>
            <ac:grpSpMk id="4" creationId="{727C8A39-B706-4C4C-86C2-5EB40A5A7D43}"/>
          </ac:grpSpMkLst>
        </pc:grpChg>
        <pc:grpChg chg="add del">
          <ac:chgData name="filip geens" userId="7123bf18c6040445" providerId="LiveId" clId="{9024C1CE-5DDE-493B-A675-FA60383E23E4}" dt="2019-02-04T15:14:49.388" v="7093"/>
          <ac:grpSpMkLst>
            <pc:docMk/>
            <pc:sldMk cId="2047807732" sldId="272"/>
            <ac:grpSpMk id="10" creationId="{2E58BEBF-C204-4363-A258-A485AF0B3CB6}"/>
          </ac:grpSpMkLst>
        </pc:grpChg>
        <pc:grpChg chg="add mod">
          <ac:chgData name="filip geens" userId="7123bf18c6040445" providerId="LiveId" clId="{9024C1CE-5DDE-493B-A675-FA60383E23E4}" dt="2019-02-04T16:53:00.003" v="7595" actId="1076"/>
          <ac:grpSpMkLst>
            <pc:docMk/>
            <pc:sldMk cId="2047807732" sldId="272"/>
            <ac:grpSpMk id="16" creationId="{6684F26C-5E3A-4BE5-AF0A-EB124C5AB50B}"/>
          </ac:grpSpMkLst>
        </pc:grpChg>
        <pc:grpChg chg="add mod">
          <ac:chgData name="filip geens" userId="7123bf18c6040445" providerId="LiveId" clId="{9024C1CE-5DDE-493B-A675-FA60383E23E4}" dt="2019-02-04T16:53:00.003" v="7595" actId="1076"/>
          <ac:grpSpMkLst>
            <pc:docMk/>
            <pc:sldMk cId="2047807732" sldId="272"/>
            <ac:grpSpMk id="24" creationId="{D7D28306-7313-4F97-9FE2-CF3CB499BDE7}"/>
          </ac:grpSpMkLst>
        </pc:grpChg>
        <pc:grpChg chg="add del mod">
          <ac:chgData name="filip geens" userId="7123bf18c6040445" providerId="LiveId" clId="{9024C1CE-5DDE-493B-A675-FA60383E23E4}" dt="2019-02-04T15:20:21.290" v="7168" actId="478"/>
          <ac:grpSpMkLst>
            <pc:docMk/>
            <pc:sldMk cId="2047807732" sldId="272"/>
            <ac:grpSpMk id="30" creationId="{7E957583-0E4C-4DCB-BF95-824C3E9FE96F}"/>
          </ac:grpSpMkLst>
        </pc:grpChg>
        <pc:grpChg chg="add del mod">
          <ac:chgData name="filip geens" userId="7123bf18c6040445" providerId="LiveId" clId="{9024C1CE-5DDE-493B-A675-FA60383E23E4}" dt="2019-02-04T15:19:13.837" v="7161"/>
          <ac:grpSpMkLst>
            <pc:docMk/>
            <pc:sldMk cId="2047807732" sldId="272"/>
            <ac:grpSpMk id="36" creationId="{CB5FDE85-EDB6-4ADE-958B-BDAAF684153D}"/>
          </ac:grpSpMkLst>
        </pc:grpChg>
        <pc:grpChg chg="add mod">
          <ac:chgData name="filip geens" userId="7123bf18c6040445" providerId="LiveId" clId="{9024C1CE-5DDE-493B-A675-FA60383E23E4}" dt="2019-02-04T16:53:00.003" v="7595" actId="1076"/>
          <ac:grpSpMkLst>
            <pc:docMk/>
            <pc:sldMk cId="2047807732" sldId="272"/>
            <ac:grpSpMk id="45" creationId="{B311528F-CFAE-4F62-A5C2-1D030FCE4350}"/>
          </ac:grpSpMkLst>
        </pc:grpChg>
        <pc:grpChg chg="add del mod">
          <ac:chgData name="filip geens" userId="7123bf18c6040445" providerId="LiveId" clId="{9024C1CE-5DDE-493B-A675-FA60383E23E4}" dt="2019-02-04T16:47:41.899" v="7574"/>
          <ac:grpSpMkLst>
            <pc:docMk/>
            <pc:sldMk cId="2047807732" sldId="272"/>
            <ac:grpSpMk id="46" creationId="{8F5A2CD7-DB41-4C36-BFDC-1B2FA1010E30}"/>
          </ac:grpSpMkLst>
        </pc:grpChg>
        <pc:grpChg chg="add mod">
          <ac:chgData name="filip geens" userId="7123bf18c6040445" providerId="LiveId" clId="{9024C1CE-5DDE-493B-A675-FA60383E23E4}" dt="2019-02-04T16:57:54.470" v="7609" actId="1076"/>
          <ac:grpSpMkLst>
            <pc:docMk/>
            <pc:sldMk cId="2047807732" sldId="272"/>
            <ac:grpSpMk id="52" creationId="{26E1B7B3-55D3-4DFD-922B-6DD5A51359D0}"/>
          </ac:grpSpMkLst>
        </pc:grpChg>
      </pc:sldChg>
      <pc:sldChg chg="modSp add">
        <pc:chgData name="filip geens" userId="7123bf18c6040445" providerId="LiveId" clId="{9024C1CE-5DDE-493B-A675-FA60383E23E4}" dt="2019-02-04T18:27:22.238" v="8455" actId="790"/>
        <pc:sldMkLst>
          <pc:docMk/>
          <pc:sldMk cId="2839318641" sldId="273"/>
        </pc:sldMkLst>
        <pc:spChg chg="mod">
          <ac:chgData name="filip geens" userId="7123bf18c6040445" providerId="LiveId" clId="{9024C1CE-5DDE-493B-A675-FA60383E23E4}" dt="2019-02-04T18:19:55.472" v="8249" actId="20577"/>
          <ac:spMkLst>
            <pc:docMk/>
            <pc:sldMk cId="2839318641" sldId="273"/>
            <ac:spMk id="2" creationId="{2819EAF5-B0C4-45C8-9778-003AF825FA7F}"/>
          </ac:spMkLst>
        </pc:spChg>
        <pc:spChg chg="mod">
          <ac:chgData name="filip geens" userId="7123bf18c6040445" providerId="LiveId" clId="{9024C1CE-5DDE-493B-A675-FA60383E23E4}" dt="2019-02-04T18:27:22.238" v="8455" actId="790"/>
          <ac:spMkLst>
            <pc:docMk/>
            <pc:sldMk cId="2839318641" sldId="273"/>
            <ac:spMk id="3" creationId="{7F0005B5-21CC-46FD-BAC2-6D95C59B17B1}"/>
          </ac:spMkLst>
        </pc:spChg>
      </pc:sldChg>
      <pc:sldChg chg="addSp delSp modSp add modAnim">
        <pc:chgData name="filip geens" userId="7123bf18c6040445" providerId="LiveId" clId="{9024C1CE-5DDE-493B-A675-FA60383E23E4}" dt="2019-02-05T07:56:41.149" v="10234" actId="313"/>
        <pc:sldMkLst>
          <pc:docMk/>
          <pc:sldMk cId="2257458926" sldId="274"/>
        </pc:sldMkLst>
        <pc:spChg chg="mod">
          <ac:chgData name="filip geens" userId="7123bf18c6040445" providerId="LiveId" clId="{9024C1CE-5DDE-493B-A675-FA60383E23E4}" dt="2019-02-05T07:56:26.117" v="10231" actId="790"/>
          <ac:spMkLst>
            <pc:docMk/>
            <pc:sldMk cId="2257458926" sldId="274"/>
            <ac:spMk id="2" creationId="{CB361DBF-D7DA-4F2D-8D88-63D019611468}"/>
          </ac:spMkLst>
        </pc:spChg>
        <pc:spChg chg="mod">
          <ac:chgData name="filip geens" userId="7123bf18c6040445" providerId="LiveId" clId="{9024C1CE-5DDE-493B-A675-FA60383E23E4}" dt="2019-02-05T07:56:41.149" v="10234" actId="313"/>
          <ac:spMkLst>
            <pc:docMk/>
            <pc:sldMk cId="2257458926" sldId="274"/>
            <ac:spMk id="3" creationId="{92160117-B924-47BE-8BD5-AE061F2FB91B}"/>
          </ac:spMkLst>
        </pc:spChg>
        <pc:spChg chg="mod">
          <ac:chgData name="filip geens" userId="7123bf18c6040445" providerId="LiveId" clId="{9024C1CE-5DDE-493B-A675-FA60383E23E4}" dt="2019-02-04T17:18:20.645" v="7806" actId="1076"/>
          <ac:spMkLst>
            <pc:docMk/>
            <pc:sldMk cId="2257458926" sldId="274"/>
            <ac:spMk id="23" creationId="{591AA206-A092-4A88-B0D9-30DE6E50259B}"/>
          </ac:spMkLst>
        </pc:spChg>
        <pc:spChg chg="mod">
          <ac:chgData name="filip geens" userId="7123bf18c6040445" providerId="LiveId" clId="{9024C1CE-5DDE-493B-A675-FA60383E23E4}" dt="2019-02-04T17:07:37.993" v="7695" actId="20577"/>
          <ac:spMkLst>
            <pc:docMk/>
            <pc:sldMk cId="2257458926" sldId="274"/>
            <ac:spMk id="26" creationId="{50D2ABAE-7205-4B99-85A8-4C9BF1F40830}"/>
          </ac:spMkLst>
        </pc:spChg>
        <pc:spChg chg="mod topLvl">
          <ac:chgData name="filip geens" userId="7123bf18c6040445" providerId="LiveId" clId="{9024C1CE-5DDE-493B-A675-FA60383E23E4}" dt="2019-02-04T18:03:47.179" v="8092" actId="14100"/>
          <ac:spMkLst>
            <pc:docMk/>
            <pc:sldMk cId="2257458926" sldId="274"/>
            <ac:spMk id="34" creationId="{2E91FD49-FFC2-40A8-BF84-4D82A47AEB17}"/>
          </ac:spMkLst>
        </pc:spChg>
        <pc:spChg chg="del">
          <ac:chgData name="filip geens" userId="7123bf18c6040445" providerId="LiveId" clId="{9024C1CE-5DDE-493B-A675-FA60383E23E4}" dt="2019-02-04T17:13:02.769" v="7746" actId="478"/>
          <ac:spMkLst>
            <pc:docMk/>
            <pc:sldMk cId="2257458926" sldId="274"/>
            <ac:spMk id="35" creationId="{C2B72BB8-0846-45B9-AC07-A6824D962594}"/>
          </ac:spMkLst>
        </pc:spChg>
        <pc:spChg chg="mod topLvl">
          <ac:chgData name="filip geens" userId="7123bf18c6040445" providerId="LiveId" clId="{9024C1CE-5DDE-493B-A675-FA60383E23E4}" dt="2019-02-04T18:07:54.206" v="8103" actId="1076"/>
          <ac:spMkLst>
            <pc:docMk/>
            <pc:sldMk cId="2257458926" sldId="274"/>
            <ac:spMk id="36" creationId="{DAD5177E-27B8-4F2E-842E-CF61EBDA4F02}"/>
          </ac:spMkLst>
        </pc:spChg>
        <pc:spChg chg="del">
          <ac:chgData name="filip geens" userId="7123bf18c6040445" providerId="LiveId" clId="{9024C1CE-5DDE-493B-A675-FA60383E23E4}" dt="2019-02-04T17:13:12.697" v="7750" actId="478"/>
          <ac:spMkLst>
            <pc:docMk/>
            <pc:sldMk cId="2257458926" sldId="274"/>
            <ac:spMk id="37" creationId="{50F9E6D8-BF61-43E8-B577-12204F3B0FC6}"/>
          </ac:spMkLst>
        </pc:spChg>
        <pc:spChg chg="mod topLvl">
          <ac:chgData name="filip geens" userId="7123bf18c6040445" providerId="LiveId" clId="{9024C1CE-5DDE-493B-A675-FA60383E23E4}" dt="2019-02-04T18:07:50.362" v="8101" actId="14100"/>
          <ac:spMkLst>
            <pc:docMk/>
            <pc:sldMk cId="2257458926" sldId="274"/>
            <ac:spMk id="38" creationId="{FBC7825C-CBF9-48E0-B46E-B082DE1D60C1}"/>
          </ac:spMkLst>
        </pc:spChg>
        <pc:spChg chg="mod topLvl">
          <ac:chgData name="filip geens" userId="7123bf18c6040445" providerId="LiveId" clId="{9024C1CE-5DDE-493B-A675-FA60383E23E4}" dt="2019-02-04T18:03:47.179" v="8092" actId="14100"/>
          <ac:spMkLst>
            <pc:docMk/>
            <pc:sldMk cId="2257458926" sldId="274"/>
            <ac:spMk id="39" creationId="{C747F162-04AA-488E-A121-EFAD89033C77}"/>
          </ac:spMkLst>
        </pc:spChg>
        <pc:spChg chg="del">
          <ac:chgData name="filip geens" userId="7123bf18c6040445" providerId="LiveId" clId="{9024C1CE-5DDE-493B-A675-FA60383E23E4}" dt="2019-02-04T17:13:08.971" v="7749" actId="478"/>
          <ac:spMkLst>
            <pc:docMk/>
            <pc:sldMk cId="2257458926" sldId="274"/>
            <ac:spMk id="40" creationId="{C601CAE9-284B-4BD3-B562-6B4CC1670A97}"/>
          </ac:spMkLst>
        </pc:spChg>
        <pc:spChg chg="mod topLvl">
          <ac:chgData name="filip geens" userId="7123bf18c6040445" providerId="LiveId" clId="{9024C1CE-5DDE-493B-A675-FA60383E23E4}" dt="2019-02-04T18:07:56.253" v="8104" actId="1076"/>
          <ac:spMkLst>
            <pc:docMk/>
            <pc:sldMk cId="2257458926" sldId="274"/>
            <ac:spMk id="41" creationId="{0E7A3BE0-C665-4932-858D-20E520AC406F}"/>
          </ac:spMkLst>
        </pc:spChg>
        <pc:spChg chg="mod ord">
          <ac:chgData name="filip geens" userId="7123bf18c6040445" providerId="LiveId" clId="{9024C1CE-5DDE-493B-A675-FA60383E23E4}" dt="2019-02-04T18:03:59.478" v="8094" actId="166"/>
          <ac:spMkLst>
            <pc:docMk/>
            <pc:sldMk cId="2257458926" sldId="274"/>
            <ac:spMk id="42" creationId="{86EE2435-E5F3-45A7-B674-A97FF95DEF82}"/>
          </ac:spMkLst>
        </pc:spChg>
        <pc:grpChg chg="mod">
          <ac:chgData name="filip geens" userId="7123bf18c6040445" providerId="LiveId" clId="{9024C1CE-5DDE-493B-A675-FA60383E23E4}" dt="2019-02-04T17:18:20.645" v="7806" actId="1076"/>
          <ac:grpSpMkLst>
            <pc:docMk/>
            <pc:sldMk cId="2257458926" sldId="274"/>
            <ac:grpSpMk id="4" creationId="{727C8A39-B706-4C4C-86C2-5EB40A5A7D43}"/>
          </ac:grpSpMkLst>
        </pc:grpChg>
        <pc:grpChg chg="mod">
          <ac:chgData name="filip geens" userId="7123bf18c6040445" providerId="LiveId" clId="{9024C1CE-5DDE-493B-A675-FA60383E23E4}" dt="2019-02-04T17:18:20.645" v="7806" actId="1076"/>
          <ac:grpSpMkLst>
            <pc:docMk/>
            <pc:sldMk cId="2257458926" sldId="274"/>
            <ac:grpSpMk id="16" creationId="{6684F26C-5E3A-4BE5-AF0A-EB124C5AB50B}"/>
          </ac:grpSpMkLst>
        </pc:grpChg>
        <pc:grpChg chg="mod">
          <ac:chgData name="filip geens" userId="7123bf18c6040445" providerId="LiveId" clId="{9024C1CE-5DDE-493B-A675-FA60383E23E4}" dt="2019-02-04T17:18:20.645" v="7806" actId="1076"/>
          <ac:grpSpMkLst>
            <pc:docMk/>
            <pc:sldMk cId="2257458926" sldId="274"/>
            <ac:grpSpMk id="24" creationId="{D7D28306-7313-4F97-9FE2-CF3CB499BDE7}"/>
          </ac:grpSpMkLst>
        </pc:grpChg>
        <pc:grpChg chg="add del mod">
          <ac:chgData name="filip geens" userId="7123bf18c6040445" providerId="LiveId" clId="{9024C1CE-5DDE-493B-A675-FA60383E23E4}" dt="2019-02-04T17:57:01.988" v="7984" actId="165"/>
          <ac:grpSpMkLst>
            <pc:docMk/>
            <pc:sldMk cId="2257458926" sldId="274"/>
            <ac:grpSpMk id="33" creationId="{181B1451-E1E7-4386-932E-1DBD73A1759E}"/>
          </ac:grpSpMkLst>
        </pc:grpChg>
        <pc:grpChg chg="mod ord">
          <ac:chgData name="filip geens" userId="7123bf18c6040445" providerId="LiveId" clId="{9024C1CE-5DDE-493B-A675-FA60383E23E4}" dt="2019-02-04T18:06:07.114" v="8097" actId="166"/>
          <ac:grpSpMkLst>
            <pc:docMk/>
            <pc:sldMk cId="2257458926" sldId="274"/>
            <ac:grpSpMk id="45" creationId="{B311528F-CFAE-4F62-A5C2-1D030FCE4350}"/>
          </ac:grpSpMkLst>
        </pc:grpChg>
        <pc:grpChg chg="mod">
          <ac:chgData name="filip geens" userId="7123bf18c6040445" providerId="LiveId" clId="{9024C1CE-5DDE-493B-A675-FA60383E23E4}" dt="2019-02-04T18:09:23.961" v="8109" actId="1076"/>
          <ac:grpSpMkLst>
            <pc:docMk/>
            <pc:sldMk cId="2257458926" sldId="274"/>
            <ac:grpSpMk id="52" creationId="{26E1B7B3-55D3-4DFD-922B-6DD5A51359D0}"/>
          </ac:grpSpMkLst>
        </pc:grpChg>
        <pc:cxnChg chg="add mod">
          <ac:chgData name="filip geens" userId="7123bf18c6040445" providerId="LiveId" clId="{9024C1CE-5DDE-493B-A675-FA60383E23E4}" dt="2019-02-04T18:07:50.362" v="8101" actId="14100"/>
          <ac:cxnSpMkLst>
            <pc:docMk/>
            <pc:sldMk cId="2257458926" sldId="274"/>
            <ac:cxnSpMk id="11" creationId="{CB50D89E-DA8A-4576-84C8-7369DB0EC6CB}"/>
          </ac:cxnSpMkLst>
        </pc:cxnChg>
      </pc:sldChg>
      <pc:sldChg chg="addSp delSp modSp add modAnim">
        <pc:chgData name="filip geens" userId="7123bf18c6040445" providerId="LiveId" clId="{9024C1CE-5DDE-493B-A675-FA60383E23E4}" dt="2019-02-05T13:30:21.149" v="16973"/>
        <pc:sldMkLst>
          <pc:docMk/>
          <pc:sldMk cId="417902232" sldId="275"/>
        </pc:sldMkLst>
        <pc:spChg chg="mod">
          <ac:chgData name="filip geens" userId="7123bf18c6040445" providerId="LiveId" clId="{9024C1CE-5DDE-493B-A675-FA60383E23E4}" dt="2019-02-04T18:44:43.857" v="8466" actId="20577"/>
          <ac:spMkLst>
            <pc:docMk/>
            <pc:sldMk cId="417902232" sldId="275"/>
            <ac:spMk id="2" creationId="{1C998E51-2288-4153-87D8-9F7199587E9D}"/>
          </ac:spMkLst>
        </pc:spChg>
        <pc:spChg chg="del">
          <ac:chgData name="filip geens" userId="7123bf18c6040445" providerId="LiveId" clId="{9024C1CE-5DDE-493B-A675-FA60383E23E4}" dt="2019-02-04T18:45:11.562" v="8467" actId="3680"/>
          <ac:spMkLst>
            <pc:docMk/>
            <pc:sldMk cId="417902232" sldId="275"/>
            <ac:spMk id="3" creationId="{7A99C511-046A-42AE-B284-368D7EE6222B}"/>
          </ac:spMkLst>
        </pc:spChg>
        <pc:spChg chg="add mod">
          <ac:chgData name="filip geens" userId="7123bf18c6040445" providerId="LiveId" clId="{9024C1CE-5DDE-493B-A675-FA60383E23E4}" dt="2019-02-04T18:56:01.617" v="8710" actId="552"/>
          <ac:spMkLst>
            <pc:docMk/>
            <pc:sldMk cId="417902232" sldId="275"/>
            <ac:spMk id="6" creationId="{6FFE4D6D-86B8-4B19-B9B8-887E48304B26}"/>
          </ac:spMkLst>
        </pc:spChg>
        <pc:spChg chg="add mod">
          <ac:chgData name="filip geens" userId="7123bf18c6040445" providerId="LiveId" clId="{9024C1CE-5DDE-493B-A675-FA60383E23E4}" dt="2019-02-04T18:55:48.933" v="8709" actId="552"/>
          <ac:spMkLst>
            <pc:docMk/>
            <pc:sldMk cId="417902232" sldId="275"/>
            <ac:spMk id="8" creationId="{937938CD-6751-4807-ADF3-75B2EC54E993}"/>
          </ac:spMkLst>
        </pc:spChg>
        <pc:spChg chg="add del mod">
          <ac:chgData name="filip geens" userId="7123bf18c6040445" providerId="LiveId" clId="{9024C1CE-5DDE-493B-A675-FA60383E23E4}" dt="2019-02-05T13:26:32.089" v="16943"/>
          <ac:spMkLst>
            <pc:docMk/>
            <pc:sldMk cId="417902232" sldId="275"/>
            <ac:spMk id="9" creationId="{A550DF20-455C-4834-B231-6876047CE3F9}"/>
          </ac:spMkLst>
        </pc:spChg>
        <pc:spChg chg="add del mod">
          <ac:chgData name="filip geens" userId="7123bf18c6040445" providerId="LiveId" clId="{9024C1CE-5DDE-493B-A675-FA60383E23E4}" dt="2019-02-05T13:19:09.712" v="16568"/>
          <ac:spMkLst>
            <pc:docMk/>
            <pc:sldMk cId="417902232" sldId="275"/>
            <ac:spMk id="10" creationId="{8A46592D-71C0-4623-B006-9B3A0893BDD9}"/>
          </ac:spMkLst>
        </pc:spChg>
        <pc:spChg chg="add del mod">
          <ac:chgData name="filip geens" userId="7123bf18c6040445" providerId="LiveId" clId="{9024C1CE-5DDE-493B-A675-FA60383E23E4}" dt="2019-02-04T19:00:18.655" v="8742" actId="478"/>
          <ac:spMkLst>
            <pc:docMk/>
            <pc:sldMk cId="417902232" sldId="275"/>
            <ac:spMk id="10" creationId="{8D0B047D-B531-4807-B29B-F40BC7EBDC22}"/>
          </ac:spMkLst>
        </pc:spChg>
        <pc:spChg chg="add del mod">
          <ac:chgData name="filip geens" userId="7123bf18c6040445" providerId="LiveId" clId="{9024C1CE-5DDE-493B-A675-FA60383E23E4}" dt="2019-02-05T13:27:30.165" v="16956"/>
          <ac:spMkLst>
            <pc:docMk/>
            <pc:sldMk cId="417902232" sldId="275"/>
            <ac:spMk id="11" creationId="{3A97DCF5-FB28-4DD5-9C90-7C49B640938D}"/>
          </ac:spMkLst>
        </pc:spChg>
        <pc:spChg chg="add del mod">
          <ac:chgData name="filip geens" userId="7123bf18c6040445" providerId="LiveId" clId="{9024C1CE-5DDE-493B-A675-FA60383E23E4}" dt="2019-02-05T13:27:06.005" v="16951"/>
          <ac:spMkLst>
            <pc:docMk/>
            <pc:sldMk cId="417902232" sldId="275"/>
            <ac:spMk id="12" creationId="{1D0CA2CE-1D31-472B-AF95-C841B058E346}"/>
          </ac:spMkLst>
        </pc:spChg>
        <pc:spChg chg="add mod">
          <ac:chgData name="filip geens" userId="7123bf18c6040445" providerId="LiveId" clId="{9024C1CE-5DDE-493B-A675-FA60383E23E4}" dt="2019-02-05T13:28:59.568" v="16963" actId="403"/>
          <ac:spMkLst>
            <pc:docMk/>
            <pc:sldMk cId="417902232" sldId="275"/>
            <ac:spMk id="13" creationId="{077C7F1A-6002-47FB-B4FF-F5DD951DAB4D}"/>
          </ac:spMkLst>
        </pc:spChg>
        <pc:graphicFrameChg chg="add mod modGraphic">
          <ac:chgData name="filip geens" userId="7123bf18c6040445" providerId="LiveId" clId="{9024C1CE-5DDE-493B-A675-FA60383E23E4}" dt="2019-02-05T13:23:31.238" v="16797" actId="20577"/>
          <ac:graphicFrameMkLst>
            <pc:docMk/>
            <pc:sldMk cId="417902232" sldId="275"/>
            <ac:graphicFrameMk id="4" creationId="{BEB62273-F931-4B9D-8D1E-8CC97EB7607A}"/>
          </ac:graphicFrameMkLst>
        </pc:graphicFrameChg>
        <pc:graphicFrameChg chg="add mod modGraphic">
          <ac:chgData name="filip geens" userId="7123bf18c6040445" providerId="LiveId" clId="{9024C1CE-5DDE-493B-A675-FA60383E23E4}" dt="2019-02-05T13:23:43.164" v="16817" actId="20577"/>
          <ac:graphicFrameMkLst>
            <pc:docMk/>
            <pc:sldMk cId="417902232" sldId="275"/>
            <ac:graphicFrameMk id="5" creationId="{E6073192-C879-43B3-82FA-26CD4EFC4F57}"/>
          </ac:graphicFrameMkLst>
        </pc:graphicFrameChg>
        <pc:graphicFrameChg chg="add del">
          <ac:chgData name="filip geens" userId="7123bf18c6040445" providerId="LiveId" clId="{9024C1CE-5DDE-493B-A675-FA60383E23E4}" dt="2019-02-04T18:54:51.649" v="8693"/>
          <ac:graphicFrameMkLst>
            <pc:docMk/>
            <pc:sldMk cId="417902232" sldId="275"/>
            <ac:graphicFrameMk id="7" creationId="{5EF91176-A64E-4A46-B4D0-D489552F9843}"/>
          </ac:graphicFrameMkLst>
        </pc:graphicFrameChg>
      </pc:sldChg>
      <pc:sldChg chg="addSp delSp modSp add modAnim">
        <pc:chgData name="filip geens" userId="7123bf18c6040445" providerId="LiveId" clId="{9024C1CE-5DDE-493B-A675-FA60383E23E4}" dt="2019-02-05T13:17:29.482" v="16560" actId="313"/>
        <pc:sldMkLst>
          <pc:docMk/>
          <pc:sldMk cId="1230556682" sldId="276"/>
        </pc:sldMkLst>
        <pc:spChg chg="mod">
          <ac:chgData name="filip geens" userId="7123bf18c6040445" providerId="LiveId" clId="{9024C1CE-5DDE-493B-A675-FA60383E23E4}" dt="2019-02-05T07:57:03.586" v="10235" actId="790"/>
          <ac:spMkLst>
            <pc:docMk/>
            <pc:sldMk cId="1230556682" sldId="276"/>
            <ac:spMk id="2" creationId="{12336692-F815-4771-AE81-59651E39938A}"/>
          </ac:spMkLst>
        </pc:spChg>
        <pc:spChg chg="mod">
          <ac:chgData name="filip geens" userId="7123bf18c6040445" providerId="LiveId" clId="{9024C1CE-5DDE-493B-A675-FA60383E23E4}" dt="2019-02-05T13:17:29.482" v="16560" actId="313"/>
          <ac:spMkLst>
            <pc:docMk/>
            <pc:sldMk cId="1230556682" sldId="276"/>
            <ac:spMk id="3" creationId="{AA118469-4187-43B9-8374-4F2464EFD23D}"/>
          </ac:spMkLst>
        </pc:spChg>
        <pc:spChg chg="add del">
          <ac:chgData name="filip geens" userId="7123bf18c6040445" providerId="LiveId" clId="{9024C1CE-5DDE-493B-A675-FA60383E23E4}" dt="2019-02-04T19:48:47.132" v="9219"/>
          <ac:spMkLst>
            <pc:docMk/>
            <pc:sldMk cId="1230556682" sldId="276"/>
            <ac:spMk id="6" creationId="{1BE6FAE9-276C-4361-B2E2-B60EC60B9B92}"/>
          </ac:spMkLst>
        </pc:spChg>
        <pc:spChg chg="add mod">
          <ac:chgData name="filip geens" userId="7123bf18c6040445" providerId="LiveId" clId="{9024C1CE-5DDE-493B-A675-FA60383E23E4}" dt="2019-02-04T19:58:47.879" v="9296" actId="20577"/>
          <ac:spMkLst>
            <pc:docMk/>
            <pc:sldMk cId="1230556682" sldId="276"/>
            <ac:spMk id="10" creationId="{1A210557-6729-4574-B458-D6F6D29C94E3}"/>
          </ac:spMkLst>
        </pc:spChg>
        <pc:spChg chg="add mod">
          <ac:chgData name="filip geens" userId="7123bf18c6040445" providerId="LiveId" clId="{9024C1CE-5DDE-493B-A675-FA60383E23E4}" dt="2019-02-04T20:01:31.359" v="9300" actId="20577"/>
          <ac:spMkLst>
            <pc:docMk/>
            <pc:sldMk cId="1230556682" sldId="276"/>
            <ac:spMk id="11" creationId="{FB7EAEBC-BB15-46AC-BE3A-F2356D930B24}"/>
          </ac:spMkLst>
        </pc:spChg>
        <pc:spChg chg="add mod">
          <ac:chgData name="filip geens" userId="7123bf18c6040445" providerId="LiveId" clId="{9024C1CE-5DDE-493B-A675-FA60383E23E4}" dt="2019-02-04T20:02:57.007" v="9344" actId="14100"/>
          <ac:spMkLst>
            <pc:docMk/>
            <pc:sldMk cId="1230556682" sldId="276"/>
            <ac:spMk id="12" creationId="{69B33779-7BF1-4BA7-A55A-BA66659F34FD}"/>
          </ac:spMkLst>
        </pc:spChg>
        <pc:spChg chg="add mod">
          <ac:chgData name="filip geens" userId="7123bf18c6040445" providerId="LiveId" clId="{9024C1CE-5DDE-493B-A675-FA60383E23E4}" dt="2019-02-04T20:06:42.607" v="9385" actId="1076"/>
          <ac:spMkLst>
            <pc:docMk/>
            <pc:sldMk cId="1230556682" sldId="276"/>
            <ac:spMk id="13" creationId="{C4CD238D-2C8D-4BCC-891C-BC70D5019340}"/>
          </ac:spMkLst>
        </pc:spChg>
        <pc:spChg chg="add del mod">
          <ac:chgData name="filip geens" userId="7123bf18c6040445" providerId="LiveId" clId="{9024C1CE-5DDE-493B-A675-FA60383E23E4}" dt="2019-02-04T20:06:15.706" v="9381" actId="14100"/>
          <ac:spMkLst>
            <pc:docMk/>
            <pc:sldMk cId="1230556682" sldId="276"/>
            <ac:spMk id="14" creationId="{FEAC3676-9B7E-4E28-AEEE-907935A76417}"/>
          </ac:spMkLst>
        </pc:spChg>
        <pc:spChg chg="add mod">
          <ac:chgData name="filip geens" userId="7123bf18c6040445" providerId="LiveId" clId="{9024C1CE-5DDE-493B-A675-FA60383E23E4}" dt="2019-02-04T20:06:10.308" v="9380" actId="14100"/>
          <ac:spMkLst>
            <pc:docMk/>
            <pc:sldMk cId="1230556682" sldId="276"/>
            <ac:spMk id="15" creationId="{5EB77C38-FF7F-4070-A5B7-2D522A54CD55}"/>
          </ac:spMkLst>
        </pc:spChg>
        <pc:spChg chg="add mod">
          <ac:chgData name="filip geens" userId="7123bf18c6040445" providerId="LiveId" clId="{9024C1CE-5DDE-493B-A675-FA60383E23E4}" dt="2019-02-04T20:09:25.107" v="9431" actId="113"/>
          <ac:spMkLst>
            <pc:docMk/>
            <pc:sldMk cId="1230556682" sldId="276"/>
            <ac:spMk id="17" creationId="{868E1687-0A9F-4EA5-B0CF-708389FEE163}"/>
          </ac:spMkLst>
        </pc:spChg>
        <pc:spChg chg="add mod">
          <ac:chgData name="filip geens" userId="7123bf18c6040445" providerId="LiveId" clId="{9024C1CE-5DDE-493B-A675-FA60383E23E4}" dt="2019-02-04T20:08:24.272" v="9414" actId="113"/>
          <ac:spMkLst>
            <pc:docMk/>
            <pc:sldMk cId="1230556682" sldId="276"/>
            <ac:spMk id="18" creationId="{C32C173A-D387-47F0-8CEC-FA75E60266ED}"/>
          </ac:spMkLst>
        </pc:spChg>
        <pc:graphicFrameChg chg="add mod modGraphic">
          <ac:chgData name="filip geens" userId="7123bf18c6040445" providerId="LiveId" clId="{9024C1CE-5DDE-493B-A675-FA60383E23E4}" dt="2019-02-04T19:54:03.123" v="9271" actId="122"/>
          <ac:graphicFrameMkLst>
            <pc:docMk/>
            <pc:sldMk cId="1230556682" sldId="276"/>
            <ac:graphicFrameMk id="4" creationId="{3B708C58-8779-472C-B2BE-6785F289B024}"/>
          </ac:graphicFrameMkLst>
        </pc:graphicFrameChg>
        <pc:graphicFrameChg chg="add del mod modGraphic">
          <ac:chgData name="filip geens" userId="7123bf18c6040445" providerId="LiveId" clId="{9024C1CE-5DDE-493B-A675-FA60383E23E4}" dt="2019-02-04T19:53:26.590" v="9270" actId="465"/>
          <ac:graphicFrameMkLst>
            <pc:docMk/>
            <pc:sldMk cId="1230556682" sldId="276"/>
            <ac:graphicFrameMk id="5" creationId="{77D7C1C2-79D3-4366-853C-AB75B9E14198}"/>
          </ac:graphicFrameMkLst>
        </pc:graphicFrameChg>
        <pc:graphicFrameChg chg="add mod modGraphic">
          <ac:chgData name="filip geens" userId="7123bf18c6040445" providerId="LiveId" clId="{9024C1CE-5DDE-493B-A675-FA60383E23E4}" dt="2019-02-04T20:05:04.975" v="9372" actId="113"/>
          <ac:graphicFrameMkLst>
            <pc:docMk/>
            <pc:sldMk cId="1230556682" sldId="276"/>
            <ac:graphicFrameMk id="7" creationId="{077A4F0F-22B3-40E9-9440-AF38CDE1ACC0}"/>
          </ac:graphicFrameMkLst>
        </pc:graphicFrameChg>
        <pc:graphicFrameChg chg="add mod modGraphic">
          <ac:chgData name="filip geens" userId="7123bf18c6040445" providerId="LiveId" clId="{9024C1CE-5DDE-493B-A675-FA60383E23E4}" dt="2019-02-04T20:04:36.061" v="9363" actId="113"/>
          <ac:graphicFrameMkLst>
            <pc:docMk/>
            <pc:sldMk cId="1230556682" sldId="276"/>
            <ac:graphicFrameMk id="8" creationId="{44EAE28A-D9EF-4C1C-A7DA-E309B2C36A5C}"/>
          </ac:graphicFrameMkLst>
        </pc:graphicFrameChg>
        <pc:graphicFrameChg chg="add mod modGraphic">
          <ac:chgData name="filip geens" userId="7123bf18c6040445" providerId="LiveId" clId="{9024C1CE-5DDE-493B-A675-FA60383E23E4}" dt="2019-02-04T20:04:31.232" v="9362" actId="113"/>
          <ac:graphicFrameMkLst>
            <pc:docMk/>
            <pc:sldMk cId="1230556682" sldId="276"/>
            <ac:graphicFrameMk id="9" creationId="{85A6E1F0-06BD-44CE-A62B-45C2E4485813}"/>
          </ac:graphicFrameMkLst>
        </pc:graphicFrameChg>
        <pc:graphicFrameChg chg="add mod modGraphic">
          <ac:chgData name="filip geens" userId="7123bf18c6040445" providerId="LiveId" clId="{9024C1CE-5DDE-493B-A675-FA60383E23E4}" dt="2019-02-04T20:08:55.296" v="9425" actId="20577"/>
          <ac:graphicFrameMkLst>
            <pc:docMk/>
            <pc:sldMk cId="1230556682" sldId="276"/>
            <ac:graphicFrameMk id="16" creationId="{2A12F721-9D5D-4712-88E4-A3740EA3DEA0}"/>
          </ac:graphicFrameMkLst>
        </pc:graphicFrameChg>
      </pc:sldChg>
      <pc:sldChg chg="modSp add modAnim">
        <pc:chgData name="filip geens" userId="7123bf18c6040445" providerId="LiveId" clId="{9024C1CE-5DDE-493B-A675-FA60383E23E4}" dt="2019-02-05T17:08:17.165" v="17129" actId="20577"/>
        <pc:sldMkLst>
          <pc:docMk/>
          <pc:sldMk cId="2158624151" sldId="277"/>
        </pc:sldMkLst>
        <pc:spChg chg="mod">
          <ac:chgData name="filip geens" userId="7123bf18c6040445" providerId="LiveId" clId="{9024C1CE-5DDE-493B-A675-FA60383E23E4}" dt="2019-02-05T07:58:08.930" v="10243" actId="790"/>
          <ac:spMkLst>
            <pc:docMk/>
            <pc:sldMk cId="2158624151" sldId="277"/>
            <ac:spMk id="2" creationId="{3212DA16-D43E-43AC-9722-0B356787ED01}"/>
          </ac:spMkLst>
        </pc:spChg>
        <pc:spChg chg="mod">
          <ac:chgData name="filip geens" userId="7123bf18c6040445" providerId="LiveId" clId="{9024C1CE-5DDE-493B-A675-FA60383E23E4}" dt="2019-02-05T17:08:17.165" v="17129" actId="20577"/>
          <ac:spMkLst>
            <pc:docMk/>
            <pc:sldMk cId="2158624151" sldId="277"/>
            <ac:spMk id="3" creationId="{0AA25984-0D95-4663-8E91-F695B865A865}"/>
          </ac:spMkLst>
        </pc:spChg>
      </pc:sldChg>
      <pc:sldChg chg="addSp delSp modSp add modAnim">
        <pc:chgData name="filip geens" userId="7123bf18c6040445" providerId="LiveId" clId="{9024C1CE-5DDE-493B-A675-FA60383E23E4}" dt="2019-02-05T13:32:55.349" v="16986"/>
        <pc:sldMkLst>
          <pc:docMk/>
          <pc:sldMk cId="4164928926" sldId="278"/>
        </pc:sldMkLst>
        <pc:spChg chg="mod">
          <ac:chgData name="filip geens" userId="7123bf18c6040445" providerId="LiveId" clId="{9024C1CE-5DDE-493B-A675-FA60383E23E4}" dt="2019-02-05T07:59:32.086" v="10265" actId="313"/>
          <ac:spMkLst>
            <pc:docMk/>
            <pc:sldMk cId="4164928926" sldId="278"/>
            <ac:spMk id="2" creationId="{E6A078A5-FCB7-43CD-8421-766CC588FBEB}"/>
          </ac:spMkLst>
        </pc:spChg>
        <pc:spChg chg="add del mod">
          <ac:chgData name="filip geens" userId="7123bf18c6040445" providerId="LiveId" clId="{9024C1CE-5DDE-493B-A675-FA60383E23E4}" dt="2019-02-05T09:06:00.981" v="11671" actId="14100"/>
          <ac:spMkLst>
            <pc:docMk/>
            <pc:sldMk cId="4164928926" sldId="278"/>
            <ac:spMk id="3" creationId="{67446AB7-C966-4B8B-AC78-08CC5C03A6EB}"/>
          </ac:spMkLst>
        </pc:spChg>
        <pc:graphicFrameChg chg="add mod modGraphic">
          <ac:chgData name="filip geens" userId="7123bf18c6040445" providerId="LiveId" clId="{9024C1CE-5DDE-493B-A675-FA60383E23E4}" dt="2019-02-05T09:06:07.866" v="11672" actId="1076"/>
          <ac:graphicFrameMkLst>
            <pc:docMk/>
            <pc:sldMk cId="4164928926" sldId="278"/>
            <ac:graphicFrameMk id="5" creationId="{2C77BAD9-E1AD-4347-BA63-3A7131476DC9}"/>
          </ac:graphicFrameMkLst>
        </pc:graphicFrameChg>
        <pc:picChg chg="add del mod">
          <ac:chgData name="filip geens" userId="7123bf18c6040445" providerId="LiveId" clId="{9024C1CE-5DDE-493B-A675-FA60383E23E4}" dt="2019-02-05T08:40:36.435" v="10936"/>
          <ac:picMkLst>
            <pc:docMk/>
            <pc:sldMk cId="4164928926" sldId="278"/>
            <ac:picMk id="4" creationId="{38E670FD-8A8B-4E42-BFE9-AC40F8CCA337}"/>
          </ac:picMkLst>
        </pc:picChg>
      </pc:sldChg>
      <pc:sldChg chg="addSp delSp modSp add">
        <pc:chgData name="filip geens" userId="7123bf18c6040445" providerId="LiveId" clId="{9024C1CE-5DDE-493B-A675-FA60383E23E4}" dt="2019-02-04T21:03:58.263" v="10223" actId="20577"/>
        <pc:sldMkLst>
          <pc:docMk/>
          <pc:sldMk cId="3822810598" sldId="279"/>
        </pc:sldMkLst>
        <pc:spChg chg="mod">
          <ac:chgData name="filip geens" userId="7123bf18c6040445" providerId="LiveId" clId="{9024C1CE-5DDE-493B-A675-FA60383E23E4}" dt="2019-02-04T20:32:54.682" v="9918" actId="27636"/>
          <ac:spMkLst>
            <pc:docMk/>
            <pc:sldMk cId="3822810598" sldId="279"/>
            <ac:spMk id="2" creationId="{EC5FC042-1E2F-4F6D-9BF5-272A7852642B}"/>
          </ac:spMkLst>
        </pc:spChg>
        <pc:spChg chg="mod">
          <ac:chgData name="filip geens" userId="7123bf18c6040445" providerId="LiveId" clId="{9024C1CE-5DDE-493B-A675-FA60383E23E4}" dt="2019-02-04T21:00:52.043" v="10182" actId="14100"/>
          <ac:spMkLst>
            <pc:docMk/>
            <pc:sldMk cId="3822810598" sldId="279"/>
            <ac:spMk id="3" creationId="{E7B6025D-AF06-4CD4-9D05-6B56502D3B24}"/>
          </ac:spMkLst>
        </pc:spChg>
        <pc:spChg chg="add del">
          <ac:chgData name="filip geens" userId="7123bf18c6040445" providerId="LiveId" clId="{9024C1CE-5DDE-493B-A675-FA60383E23E4}" dt="2019-02-04T20:34:42.614" v="9938"/>
          <ac:spMkLst>
            <pc:docMk/>
            <pc:sldMk cId="3822810598" sldId="279"/>
            <ac:spMk id="4" creationId="{118EE17E-0E48-4172-97C8-D32F1296E9E2}"/>
          </ac:spMkLst>
        </pc:spChg>
        <pc:spChg chg="add mod">
          <ac:chgData name="filip geens" userId="7123bf18c6040445" providerId="LiveId" clId="{9024C1CE-5DDE-493B-A675-FA60383E23E4}" dt="2019-02-04T20:39:19.191" v="10000" actId="14100"/>
          <ac:spMkLst>
            <pc:docMk/>
            <pc:sldMk cId="3822810598" sldId="279"/>
            <ac:spMk id="8" creationId="{A2BAD30B-2593-4848-A2A3-B7F17C7F81DB}"/>
          </ac:spMkLst>
        </pc:spChg>
        <pc:spChg chg="add mod">
          <ac:chgData name="filip geens" userId="7123bf18c6040445" providerId="LiveId" clId="{9024C1CE-5DDE-493B-A675-FA60383E23E4}" dt="2019-02-04T21:00:25.406" v="10175" actId="1035"/>
          <ac:spMkLst>
            <pc:docMk/>
            <pc:sldMk cId="3822810598" sldId="279"/>
            <ac:spMk id="9" creationId="{370F0444-42E7-4547-A428-574E8D5CDF2E}"/>
          </ac:spMkLst>
        </pc:spChg>
        <pc:spChg chg="add mod">
          <ac:chgData name="filip geens" userId="7123bf18c6040445" providerId="LiveId" clId="{9024C1CE-5DDE-493B-A675-FA60383E23E4}" dt="2019-02-04T20:56:47.107" v="10139" actId="1076"/>
          <ac:spMkLst>
            <pc:docMk/>
            <pc:sldMk cId="3822810598" sldId="279"/>
            <ac:spMk id="22" creationId="{60D3B508-3A23-4EF6-A3CE-1B40D5EFF253}"/>
          </ac:spMkLst>
        </pc:spChg>
        <pc:spChg chg="add mod">
          <ac:chgData name="filip geens" userId="7123bf18c6040445" providerId="LiveId" clId="{9024C1CE-5DDE-493B-A675-FA60383E23E4}" dt="2019-02-04T20:55:17.330" v="10115" actId="1076"/>
          <ac:spMkLst>
            <pc:docMk/>
            <pc:sldMk cId="3822810598" sldId="279"/>
            <ac:spMk id="23" creationId="{95F0B01B-4D5F-4BE4-9882-1021E3D97456}"/>
          </ac:spMkLst>
        </pc:spChg>
        <pc:spChg chg="add mod">
          <ac:chgData name="filip geens" userId="7123bf18c6040445" providerId="LiveId" clId="{9024C1CE-5DDE-493B-A675-FA60383E23E4}" dt="2019-02-04T20:55:17.330" v="10115" actId="1076"/>
          <ac:spMkLst>
            <pc:docMk/>
            <pc:sldMk cId="3822810598" sldId="279"/>
            <ac:spMk id="24" creationId="{28434E56-5F4B-49A9-989D-CCD9CA8E5CB1}"/>
          </ac:spMkLst>
        </pc:spChg>
        <pc:spChg chg="add del">
          <ac:chgData name="filip geens" userId="7123bf18c6040445" providerId="LiveId" clId="{9024C1CE-5DDE-493B-A675-FA60383E23E4}" dt="2019-02-04T20:48:21.620" v="10086"/>
          <ac:spMkLst>
            <pc:docMk/>
            <pc:sldMk cId="3822810598" sldId="279"/>
            <ac:spMk id="25" creationId="{0A89F91E-DA30-464E-86F7-73C1C976679F}"/>
          </ac:spMkLst>
        </pc:spChg>
        <pc:spChg chg="add mod">
          <ac:chgData name="filip geens" userId="7123bf18c6040445" providerId="LiveId" clId="{9024C1CE-5DDE-493B-A675-FA60383E23E4}" dt="2019-02-04T20:55:23.970" v="10116" actId="1076"/>
          <ac:spMkLst>
            <pc:docMk/>
            <pc:sldMk cId="3822810598" sldId="279"/>
            <ac:spMk id="26" creationId="{00724B51-E0AB-44A9-BA31-E7E9D9173EC0}"/>
          </ac:spMkLst>
        </pc:spChg>
        <pc:spChg chg="add mod">
          <ac:chgData name="filip geens" userId="7123bf18c6040445" providerId="LiveId" clId="{9024C1CE-5DDE-493B-A675-FA60383E23E4}" dt="2019-02-04T20:56:40.403" v="10138" actId="1076"/>
          <ac:spMkLst>
            <pc:docMk/>
            <pc:sldMk cId="3822810598" sldId="279"/>
            <ac:spMk id="27" creationId="{385C7936-A48F-4F24-835E-41E1FBCBF0C9}"/>
          </ac:spMkLst>
        </pc:spChg>
        <pc:spChg chg="add mod">
          <ac:chgData name="filip geens" userId="7123bf18c6040445" providerId="LiveId" clId="{9024C1CE-5DDE-493B-A675-FA60383E23E4}" dt="2019-02-04T21:03:15.128" v="10220" actId="20577"/>
          <ac:spMkLst>
            <pc:docMk/>
            <pc:sldMk cId="3822810598" sldId="279"/>
            <ac:spMk id="28" creationId="{FDD72A9F-101F-4B54-8A59-14E1297CA9F4}"/>
          </ac:spMkLst>
        </pc:spChg>
        <pc:spChg chg="add mod">
          <ac:chgData name="filip geens" userId="7123bf18c6040445" providerId="LiveId" clId="{9024C1CE-5DDE-493B-A675-FA60383E23E4}" dt="2019-02-04T21:01:01.327" v="10216" actId="1035"/>
          <ac:spMkLst>
            <pc:docMk/>
            <pc:sldMk cId="3822810598" sldId="279"/>
            <ac:spMk id="32" creationId="{F889CEFC-AFE0-47ED-9988-89341175CDB7}"/>
          </ac:spMkLst>
        </pc:spChg>
        <pc:spChg chg="add mod">
          <ac:chgData name="filip geens" userId="7123bf18c6040445" providerId="LiveId" clId="{9024C1CE-5DDE-493B-A675-FA60383E23E4}" dt="2019-02-04T21:01:01.327" v="10216" actId="1035"/>
          <ac:spMkLst>
            <pc:docMk/>
            <pc:sldMk cId="3822810598" sldId="279"/>
            <ac:spMk id="33" creationId="{A3D6C029-5FF4-4338-ACCA-E8CE95AB85B4}"/>
          </ac:spMkLst>
        </pc:spChg>
        <pc:spChg chg="add mod">
          <ac:chgData name="filip geens" userId="7123bf18c6040445" providerId="LiveId" clId="{9024C1CE-5DDE-493B-A675-FA60383E23E4}" dt="2019-02-04T21:03:58.263" v="10223" actId="20577"/>
          <ac:spMkLst>
            <pc:docMk/>
            <pc:sldMk cId="3822810598" sldId="279"/>
            <ac:spMk id="34" creationId="{69FBE9E9-D454-4097-AD09-8119F14A99E2}"/>
          </ac:spMkLst>
        </pc:spChg>
        <pc:graphicFrameChg chg="add mod modGraphic">
          <ac:chgData name="filip geens" userId="7123bf18c6040445" providerId="LiveId" clId="{9024C1CE-5DDE-493B-A675-FA60383E23E4}" dt="2019-02-04T20:37:22.758" v="9969" actId="1076"/>
          <ac:graphicFrameMkLst>
            <pc:docMk/>
            <pc:sldMk cId="3822810598" sldId="279"/>
            <ac:graphicFrameMk id="6" creationId="{058760D7-7729-47DE-8EB1-58B38D1798AC}"/>
          </ac:graphicFrameMkLst>
        </pc:graphicFrameChg>
        <pc:graphicFrameChg chg="add mod modGraphic">
          <ac:chgData name="filip geens" userId="7123bf18c6040445" providerId="LiveId" clId="{9024C1CE-5DDE-493B-A675-FA60383E23E4}" dt="2019-02-04T20:38:07.968" v="9984" actId="20577"/>
          <ac:graphicFrameMkLst>
            <pc:docMk/>
            <pc:sldMk cId="3822810598" sldId="279"/>
            <ac:graphicFrameMk id="7" creationId="{1B5EECA7-578F-4A43-A7E2-95E11103CB91}"/>
          </ac:graphicFrameMkLst>
        </pc:graphicFrameChg>
        <pc:graphicFrameChg chg="add mod modGraphic">
          <ac:chgData name="filip geens" userId="7123bf18c6040445" providerId="LiveId" clId="{9024C1CE-5DDE-493B-A675-FA60383E23E4}" dt="2019-02-04T20:55:17.330" v="10115" actId="1076"/>
          <ac:graphicFrameMkLst>
            <pc:docMk/>
            <pc:sldMk cId="3822810598" sldId="279"/>
            <ac:graphicFrameMk id="10" creationId="{8483331C-687C-4933-84EE-376A86258299}"/>
          </ac:graphicFrameMkLst>
        </pc:graphicFrameChg>
        <pc:graphicFrameChg chg="add mod modGraphic">
          <ac:chgData name="filip geens" userId="7123bf18c6040445" providerId="LiveId" clId="{9024C1CE-5DDE-493B-A675-FA60383E23E4}" dt="2019-02-04T20:55:17.330" v="10115" actId="1076"/>
          <ac:graphicFrameMkLst>
            <pc:docMk/>
            <pc:sldMk cId="3822810598" sldId="279"/>
            <ac:graphicFrameMk id="11" creationId="{02224D59-D2AD-4EF6-900A-F9952AEC7AE9}"/>
          </ac:graphicFrameMkLst>
        </pc:graphicFrameChg>
        <pc:graphicFrameChg chg="add mod modGraphic">
          <ac:chgData name="filip geens" userId="7123bf18c6040445" providerId="LiveId" clId="{9024C1CE-5DDE-493B-A675-FA60383E23E4}" dt="2019-02-04T20:55:17.330" v="10115" actId="1076"/>
          <ac:graphicFrameMkLst>
            <pc:docMk/>
            <pc:sldMk cId="3822810598" sldId="279"/>
            <ac:graphicFrameMk id="12" creationId="{3B91CACB-C80C-4106-8A50-7976E881EE6A}"/>
          </ac:graphicFrameMkLst>
        </pc:graphicFrameChg>
        <pc:graphicFrameChg chg="add mod modGraphic">
          <ac:chgData name="filip geens" userId="7123bf18c6040445" providerId="LiveId" clId="{9024C1CE-5DDE-493B-A675-FA60383E23E4}" dt="2019-02-04T21:01:39.893" v="10217" actId="20577"/>
          <ac:graphicFrameMkLst>
            <pc:docMk/>
            <pc:sldMk cId="3822810598" sldId="279"/>
            <ac:graphicFrameMk id="13" creationId="{25E3A03E-7445-4C6E-A84D-3E25304BA088}"/>
          </ac:graphicFrameMkLst>
        </pc:graphicFrameChg>
        <pc:graphicFrameChg chg="add mod modGraphic">
          <ac:chgData name="filip geens" userId="7123bf18c6040445" providerId="LiveId" clId="{9024C1CE-5DDE-493B-A675-FA60383E23E4}" dt="2019-02-04T20:57:37.784" v="10144" actId="20577"/>
          <ac:graphicFrameMkLst>
            <pc:docMk/>
            <pc:sldMk cId="3822810598" sldId="279"/>
            <ac:graphicFrameMk id="14" creationId="{185F8E02-FDBD-434C-B0BF-C3D88ED28752}"/>
          </ac:graphicFrameMkLst>
        </pc:graphicFrameChg>
        <pc:graphicFrameChg chg="add mod modGraphic">
          <ac:chgData name="filip geens" userId="7123bf18c6040445" providerId="LiveId" clId="{9024C1CE-5DDE-493B-A675-FA60383E23E4}" dt="2019-02-04T20:58:16.335" v="10148" actId="20577"/>
          <ac:graphicFrameMkLst>
            <pc:docMk/>
            <pc:sldMk cId="3822810598" sldId="279"/>
            <ac:graphicFrameMk id="15" creationId="{95AA48B9-9786-4B92-9FA4-5933D5071CA8}"/>
          </ac:graphicFrameMkLst>
        </pc:graphicFrameChg>
        <pc:graphicFrameChg chg="add del mod">
          <ac:chgData name="filip geens" userId="7123bf18c6040445" providerId="LiveId" clId="{9024C1CE-5DDE-493B-A675-FA60383E23E4}" dt="2019-02-04T20:58:52.818" v="10154" actId="478"/>
          <ac:graphicFrameMkLst>
            <pc:docMk/>
            <pc:sldMk cId="3822810598" sldId="279"/>
            <ac:graphicFrameMk id="16" creationId="{D1D70168-D536-4952-B9C2-958F72B064D7}"/>
          </ac:graphicFrameMkLst>
        </pc:graphicFrameChg>
        <pc:graphicFrameChg chg="add del mod">
          <ac:chgData name="filip geens" userId="7123bf18c6040445" providerId="LiveId" clId="{9024C1CE-5DDE-493B-A675-FA60383E23E4}" dt="2019-02-04T20:58:52.818" v="10154" actId="478"/>
          <ac:graphicFrameMkLst>
            <pc:docMk/>
            <pc:sldMk cId="3822810598" sldId="279"/>
            <ac:graphicFrameMk id="17" creationId="{25DBB5F4-871D-4C25-B975-640270BF89C4}"/>
          </ac:graphicFrameMkLst>
        </pc:graphicFrameChg>
        <pc:graphicFrameChg chg="add del mod">
          <ac:chgData name="filip geens" userId="7123bf18c6040445" providerId="LiveId" clId="{9024C1CE-5DDE-493B-A675-FA60383E23E4}" dt="2019-02-04T20:58:52.818" v="10154" actId="478"/>
          <ac:graphicFrameMkLst>
            <pc:docMk/>
            <pc:sldMk cId="3822810598" sldId="279"/>
            <ac:graphicFrameMk id="18" creationId="{2E3570ED-4EB5-4C6D-B084-3373B86D4EE2}"/>
          </ac:graphicFrameMkLst>
        </pc:graphicFrameChg>
        <pc:graphicFrameChg chg="add del">
          <ac:chgData name="filip geens" userId="7123bf18c6040445" providerId="LiveId" clId="{9024C1CE-5DDE-493B-A675-FA60383E23E4}" dt="2019-02-04T20:46:39.699" v="10072"/>
          <ac:graphicFrameMkLst>
            <pc:docMk/>
            <pc:sldMk cId="3822810598" sldId="279"/>
            <ac:graphicFrameMk id="19" creationId="{12D1D955-BCFE-4C85-8215-88E590D68464}"/>
          </ac:graphicFrameMkLst>
        </pc:graphicFrameChg>
        <pc:graphicFrameChg chg="add del">
          <ac:chgData name="filip geens" userId="7123bf18c6040445" providerId="LiveId" clId="{9024C1CE-5DDE-493B-A675-FA60383E23E4}" dt="2019-02-04T20:46:39.699" v="10072"/>
          <ac:graphicFrameMkLst>
            <pc:docMk/>
            <pc:sldMk cId="3822810598" sldId="279"/>
            <ac:graphicFrameMk id="20" creationId="{717281AC-C918-4E92-9D6C-AFC097DED9C6}"/>
          </ac:graphicFrameMkLst>
        </pc:graphicFrameChg>
        <pc:graphicFrameChg chg="add del">
          <ac:chgData name="filip geens" userId="7123bf18c6040445" providerId="LiveId" clId="{9024C1CE-5DDE-493B-A675-FA60383E23E4}" dt="2019-02-04T20:46:39.699" v="10072"/>
          <ac:graphicFrameMkLst>
            <pc:docMk/>
            <pc:sldMk cId="3822810598" sldId="279"/>
            <ac:graphicFrameMk id="21" creationId="{0AD39F66-9716-40DC-887F-BCD810CEAD26}"/>
          </ac:graphicFrameMkLst>
        </pc:graphicFrameChg>
        <pc:graphicFrameChg chg="add mod">
          <ac:chgData name="filip geens" userId="7123bf18c6040445" providerId="LiveId" clId="{9024C1CE-5DDE-493B-A675-FA60383E23E4}" dt="2019-02-04T21:01:01.327" v="10216" actId="1035"/>
          <ac:graphicFrameMkLst>
            <pc:docMk/>
            <pc:sldMk cId="3822810598" sldId="279"/>
            <ac:graphicFrameMk id="29" creationId="{BEFF69EA-7AA2-4493-9C4B-909EAF18305A}"/>
          </ac:graphicFrameMkLst>
        </pc:graphicFrameChg>
        <pc:graphicFrameChg chg="add mod">
          <ac:chgData name="filip geens" userId="7123bf18c6040445" providerId="LiveId" clId="{9024C1CE-5DDE-493B-A675-FA60383E23E4}" dt="2019-02-04T21:01:01.327" v="10216" actId="1035"/>
          <ac:graphicFrameMkLst>
            <pc:docMk/>
            <pc:sldMk cId="3822810598" sldId="279"/>
            <ac:graphicFrameMk id="30" creationId="{A0E68ADC-6D43-44F1-842F-75C297D3E2E1}"/>
          </ac:graphicFrameMkLst>
        </pc:graphicFrameChg>
        <pc:graphicFrameChg chg="add mod modGraphic">
          <ac:chgData name="filip geens" userId="7123bf18c6040445" providerId="LiveId" clId="{9024C1CE-5DDE-493B-A675-FA60383E23E4}" dt="2019-02-04T21:03:52.799" v="10222" actId="20577"/>
          <ac:graphicFrameMkLst>
            <pc:docMk/>
            <pc:sldMk cId="3822810598" sldId="279"/>
            <ac:graphicFrameMk id="31" creationId="{ED6FDA50-8235-4EFC-A4F1-3C72C5105492}"/>
          </ac:graphicFrameMkLst>
        </pc:graphicFrameChg>
        <pc:picChg chg="add del mod">
          <ac:chgData name="filip geens" userId="7123bf18c6040445" providerId="LiveId" clId="{9024C1CE-5DDE-493B-A675-FA60383E23E4}" dt="2019-02-04T20:35:45.615" v="9948" actId="478"/>
          <ac:picMkLst>
            <pc:docMk/>
            <pc:sldMk cId="3822810598" sldId="279"/>
            <ac:picMk id="5" creationId="{D2311BDB-79CB-4ABF-9A03-4774CC8F4F59}"/>
          </ac:picMkLst>
        </pc:picChg>
      </pc:sldChg>
      <pc:sldChg chg="modSp add modAnim">
        <pc:chgData name="filip geens" userId="7123bf18c6040445" providerId="LiveId" clId="{9024C1CE-5DDE-493B-A675-FA60383E23E4}" dt="2019-02-05T13:31:51.910" v="16975"/>
        <pc:sldMkLst>
          <pc:docMk/>
          <pc:sldMk cId="3036507312" sldId="280"/>
        </pc:sldMkLst>
        <pc:spChg chg="mod">
          <ac:chgData name="filip geens" userId="7123bf18c6040445" providerId="LiveId" clId="{9024C1CE-5DDE-493B-A675-FA60383E23E4}" dt="2019-02-05T08:02:29.761" v="10313" actId="790"/>
          <ac:spMkLst>
            <pc:docMk/>
            <pc:sldMk cId="3036507312" sldId="280"/>
            <ac:spMk id="2" creationId="{63BBBA6E-7496-4EF6-A0C7-6FAFB3AE02DD}"/>
          </ac:spMkLst>
        </pc:spChg>
        <pc:spChg chg="mod">
          <ac:chgData name="filip geens" userId="7123bf18c6040445" providerId="LiveId" clId="{9024C1CE-5DDE-493B-A675-FA60383E23E4}" dt="2019-02-05T08:39:09.340" v="10934" actId="113"/>
          <ac:spMkLst>
            <pc:docMk/>
            <pc:sldMk cId="3036507312" sldId="280"/>
            <ac:spMk id="3" creationId="{9411BF8C-D637-4F5B-A778-9611513B6CC6}"/>
          </ac:spMkLst>
        </pc:spChg>
      </pc:sldChg>
      <pc:sldChg chg="modSp add modAnim">
        <pc:chgData name="filip geens" userId="7123bf18c6040445" providerId="LiveId" clId="{9024C1CE-5DDE-493B-A675-FA60383E23E4}" dt="2019-02-05T13:32:32.359" v="16978"/>
        <pc:sldMkLst>
          <pc:docMk/>
          <pc:sldMk cId="2174813444" sldId="281"/>
        </pc:sldMkLst>
        <pc:spChg chg="mod">
          <ac:chgData name="filip geens" userId="7123bf18c6040445" providerId="LiveId" clId="{9024C1CE-5DDE-493B-A675-FA60383E23E4}" dt="2019-02-05T09:08:15.662" v="11717" actId="313"/>
          <ac:spMkLst>
            <pc:docMk/>
            <pc:sldMk cId="2174813444" sldId="281"/>
            <ac:spMk id="2" creationId="{D6012A62-DC08-4024-BC3A-1589F0C59E72}"/>
          </ac:spMkLst>
        </pc:spChg>
        <pc:spChg chg="mod">
          <ac:chgData name="filip geens" userId="7123bf18c6040445" providerId="LiveId" clId="{9024C1CE-5DDE-493B-A675-FA60383E23E4}" dt="2019-02-05T09:41:58.202" v="12298" actId="20577"/>
          <ac:spMkLst>
            <pc:docMk/>
            <pc:sldMk cId="2174813444" sldId="281"/>
            <ac:spMk id="3" creationId="{C435F3BB-05D7-41F1-A824-03DCB2E24A88}"/>
          </ac:spMkLst>
        </pc:spChg>
      </pc:sldChg>
      <pc:sldChg chg="modSp add modAnim">
        <pc:chgData name="filip geens" userId="7123bf18c6040445" providerId="LiveId" clId="{9024C1CE-5DDE-493B-A675-FA60383E23E4}" dt="2019-02-05T13:35:09.224" v="16996"/>
        <pc:sldMkLst>
          <pc:docMk/>
          <pc:sldMk cId="1696256066" sldId="282"/>
        </pc:sldMkLst>
        <pc:spChg chg="mod">
          <ac:chgData name="filip geens" userId="7123bf18c6040445" providerId="LiveId" clId="{9024C1CE-5DDE-493B-A675-FA60383E23E4}" dt="2019-02-05T09:43:38.242" v="12353" actId="313"/>
          <ac:spMkLst>
            <pc:docMk/>
            <pc:sldMk cId="1696256066" sldId="282"/>
            <ac:spMk id="2" creationId="{32AB7825-27D1-4370-885D-58A9CB6FBC4C}"/>
          </ac:spMkLst>
        </pc:spChg>
        <pc:spChg chg="mod">
          <ac:chgData name="filip geens" userId="7123bf18c6040445" providerId="LiveId" clId="{9024C1CE-5DDE-493B-A675-FA60383E23E4}" dt="2019-02-05T09:58:24.730" v="12616" actId="404"/>
          <ac:spMkLst>
            <pc:docMk/>
            <pc:sldMk cId="1696256066" sldId="282"/>
            <ac:spMk id="3" creationId="{C6E5E10D-7D91-41BA-93BD-C8E96246CD04}"/>
          </ac:spMkLst>
        </pc:spChg>
      </pc:sldChg>
      <pc:sldChg chg="modSp add modAnim">
        <pc:chgData name="filip geens" userId="7123bf18c6040445" providerId="LiveId" clId="{9024C1CE-5DDE-493B-A675-FA60383E23E4}" dt="2019-02-05T13:35:59.577" v="16997"/>
        <pc:sldMkLst>
          <pc:docMk/>
          <pc:sldMk cId="1936148668" sldId="283"/>
        </pc:sldMkLst>
        <pc:spChg chg="mod">
          <ac:chgData name="filip geens" userId="7123bf18c6040445" providerId="LiveId" clId="{9024C1CE-5DDE-493B-A675-FA60383E23E4}" dt="2019-02-05T10:02:04.789" v="12626" actId="27636"/>
          <ac:spMkLst>
            <pc:docMk/>
            <pc:sldMk cId="1936148668" sldId="283"/>
            <ac:spMk id="2" creationId="{37EE939F-9A3C-474B-9B26-63CA5F44DADD}"/>
          </ac:spMkLst>
        </pc:spChg>
        <pc:spChg chg="mod">
          <ac:chgData name="filip geens" userId="7123bf18c6040445" providerId="LiveId" clId="{9024C1CE-5DDE-493B-A675-FA60383E23E4}" dt="2019-02-05T10:20:04.868" v="13338" actId="20577"/>
          <ac:spMkLst>
            <pc:docMk/>
            <pc:sldMk cId="1936148668" sldId="283"/>
            <ac:spMk id="3" creationId="{4FE2A00C-C323-44F4-A15D-4EC92046B405}"/>
          </ac:spMkLst>
        </pc:spChg>
      </pc:sldChg>
      <pc:sldChg chg="modSp add modAnim">
        <pc:chgData name="filip geens" userId="7123bf18c6040445" providerId="LiveId" clId="{9024C1CE-5DDE-493B-A675-FA60383E23E4}" dt="2019-02-05T13:36:20.951" v="16999"/>
        <pc:sldMkLst>
          <pc:docMk/>
          <pc:sldMk cId="746552963" sldId="284"/>
        </pc:sldMkLst>
        <pc:spChg chg="mod">
          <ac:chgData name="filip geens" userId="7123bf18c6040445" providerId="LiveId" clId="{9024C1CE-5DDE-493B-A675-FA60383E23E4}" dt="2019-02-05T10:21:29.577" v="13353" actId="313"/>
          <ac:spMkLst>
            <pc:docMk/>
            <pc:sldMk cId="746552963" sldId="284"/>
            <ac:spMk id="2" creationId="{097DE289-D953-4C75-A201-EEC7CE247C0C}"/>
          </ac:spMkLst>
        </pc:spChg>
        <pc:spChg chg="mod">
          <ac:chgData name="filip geens" userId="7123bf18c6040445" providerId="LiveId" clId="{9024C1CE-5DDE-493B-A675-FA60383E23E4}" dt="2019-02-05T10:46:06.928" v="13974" actId="113"/>
          <ac:spMkLst>
            <pc:docMk/>
            <pc:sldMk cId="746552963" sldId="284"/>
            <ac:spMk id="3" creationId="{2997E079-081C-4A6C-B133-11A07D8691D8}"/>
          </ac:spMkLst>
        </pc:spChg>
      </pc:sldChg>
      <pc:sldChg chg="modSp add modAnim">
        <pc:chgData name="filip geens" userId="7123bf18c6040445" providerId="LiveId" clId="{9024C1CE-5DDE-493B-A675-FA60383E23E4}" dt="2019-02-19T15:47:51.195" v="17171" actId="20577"/>
        <pc:sldMkLst>
          <pc:docMk/>
          <pc:sldMk cId="99410940" sldId="285"/>
        </pc:sldMkLst>
        <pc:spChg chg="mod">
          <ac:chgData name="filip geens" userId="7123bf18c6040445" providerId="LiveId" clId="{9024C1CE-5DDE-493B-A675-FA60383E23E4}" dt="2019-02-05T10:38:29.024" v="13892" actId="20577"/>
          <ac:spMkLst>
            <pc:docMk/>
            <pc:sldMk cId="99410940" sldId="285"/>
            <ac:spMk id="2" creationId="{D7A7348B-0CE4-4008-9943-B666721B755B}"/>
          </ac:spMkLst>
        </pc:spChg>
        <pc:spChg chg="mod">
          <ac:chgData name="filip geens" userId="7123bf18c6040445" providerId="LiveId" clId="{9024C1CE-5DDE-493B-A675-FA60383E23E4}" dt="2019-02-19T15:47:51.195" v="17171" actId="20577"/>
          <ac:spMkLst>
            <pc:docMk/>
            <pc:sldMk cId="99410940" sldId="285"/>
            <ac:spMk id="3" creationId="{DDF0EB5B-25F4-4CB4-BEAB-C2D234A8A5A2}"/>
          </ac:spMkLst>
        </pc:spChg>
      </pc:sldChg>
      <pc:sldChg chg="modSp add modAnim">
        <pc:chgData name="filip geens" userId="7123bf18c6040445" providerId="LiveId" clId="{9024C1CE-5DDE-493B-A675-FA60383E23E4}" dt="2019-02-05T17:09:36.867" v="17130" actId="20577"/>
        <pc:sldMkLst>
          <pc:docMk/>
          <pc:sldMk cId="3539710944" sldId="286"/>
        </pc:sldMkLst>
        <pc:spChg chg="mod">
          <ac:chgData name="filip geens" userId="7123bf18c6040445" providerId="LiveId" clId="{9024C1CE-5DDE-493B-A675-FA60383E23E4}" dt="2019-02-05T10:42:22.390" v="13948" actId="27636"/>
          <ac:spMkLst>
            <pc:docMk/>
            <pc:sldMk cId="3539710944" sldId="286"/>
            <ac:spMk id="2" creationId="{17488A7D-5D8B-40AB-94B7-2E5B34465E54}"/>
          </ac:spMkLst>
        </pc:spChg>
        <pc:spChg chg="mod">
          <ac:chgData name="filip geens" userId="7123bf18c6040445" providerId="LiveId" clId="{9024C1CE-5DDE-493B-A675-FA60383E23E4}" dt="2019-02-05T17:09:36.867" v="17130" actId="20577"/>
          <ac:spMkLst>
            <pc:docMk/>
            <pc:sldMk cId="3539710944" sldId="286"/>
            <ac:spMk id="3" creationId="{AF802A9A-2EDF-4010-A717-F05A34AAD8E1}"/>
          </ac:spMkLst>
        </pc:spChg>
      </pc:sldChg>
      <pc:sldChg chg="modSp add modAnim">
        <pc:chgData name="filip geens" userId="7123bf18c6040445" providerId="LiveId" clId="{9024C1CE-5DDE-493B-A675-FA60383E23E4}" dt="2019-02-05T13:37:20.064" v="17002"/>
        <pc:sldMkLst>
          <pc:docMk/>
          <pc:sldMk cId="4027130661" sldId="287"/>
        </pc:sldMkLst>
        <pc:spChg chg="mod">
          <ac:chgData name="filip geens" userId="7123bf18c6040445" providerId="LiveId" clId="{9024C1CE-5DDE-493B-A675-FA60383E23E4}" dt="2019-02-05T10:59:18.368" v="14501" actId="790"/>
          <ac:spMkLst>
            <pc:docMk/>
            <pc:sldMk cId="4027130661" sldId="287"/>
            <ac:spMk id="2" creationId="{10553C02-8455-4BD2-BFE9-FF1EACEE4183}"/>
          </ac:spMkLst>
        </pc:spChg>
        <pc:spChg chg="mod">
          <ac:chgData name="filip geens" userId="7123bf18c6040445" providerId="LiveId" clId="{9024C1CE-5DDE-493B-A675-FA60383E23E4}" dt="2019-02-05T12:18:23.522" v="15954" actId="790"/>
          <ac:spMkLst>
            <pc:docMk/>
            <pc:sldMk cId="4027130661" sldId="287"/>
            <ac:spMk id="3" creationId="{D3063734-2C83-4430-A419-1B7E88730F49}"/>
          </ac:spMkLst>
        </pc:spChg>
      </pc:sldChg>
      <pc:sldChg chg="modSp add modAnim">
        <pc:chgData name="filip geens" userId="7123bf18c6040445" providerId="LiveId" clId="{9024C1CE-5DDE-493B-A675-FA60383E23E4}" dt="2019-02-05T17:31:16.291" v="17169" actId="403"/>
        <pc:sldMkLst>
          <pc:docMk/>
          <pc:sldMk cId="1522214677" sldId="288"/>
        </pc:sldMkLst>
        <pc:spChg chg="mod">
          <ac:chgData name="filip geens" userId="7123bf18c6040445" providerId="LiveId" clId="{9024C1CE-5DDE-493B-A675-FA60383E23E4}" dt="2019-02-05T13:05:44.757" v="16515" actId="790"/>
          <ac:spMkLst>
            <pc:docMk/>
            <pc:sldMk cId="1522214677" sldId="288"/>
            <ac:spMk id="2" creationId="{B98C3B6A-0404-4FD6-9C60-8F61B26E89E8}"/>
          </ac:spMkLst>
        </pc:spChg>
        <pc:spChg chg="mod">
          <ac:chgData name="filip geens" userId="7123bf18c6040445" providerId="LiveId" clId="{9024C1CE-5DDE-493B-A675-FA60383E23E4}" dt="2019-02-05T17:31:16.291" v="17169" actId="403"/>
          <ac:spMkLst>
            <pc:docMk/>
            <pc:sldMk cId="1522214677" sldId="288"/>
            <ac:spMk id="3" creationId="{738143C6-8FAE-4ADC-8FE0-3888029FC5A9}"/>
          </ac:spMkLst>
        </pc:spChg>
      </pc:sldChg>
      <pc:sldChg chg="modTransition">
        <pc:chgData name="filip geens" userId="7123bf18c6040445" providerId="LiveId" clId="{9024C1CE-5DDE-493B-A675-FA60383E23E4}" dt="2019-02-05T21:52:19.315" v="17170"/>
        <pc:sldMkLst>
          <pc:docMk/>
          <pc:sldMk cId="998878080" sldId="289"/>
        </pc:sldMkLst>
      </pc:sldChg>
      <pc:sldMasterChg chg="modSldLayout">
        <pc:chgData name="filip geens" userId="7123bf18c6040445" providerId="LiveId" clId="{9024C1CE-5DDE-493B-A675-FA60383E23E4}" dt="2019-02-05T12:43:50.087" v="16149" actId="790"/>
        <pc:sldMasterMkLst>
          <pc:docMk/>
          <pc:sldMasterMk cId="3121500515" sldId="2147483675"/>
        </pc:sldMasterMkLst>
        <pc:sldLayoutChg chg="modSp">
          <pc:chgData name="filip geens" userId="7123bf18c6040445" providerId="LiveId" clId="{9024C1CE-5DDE-493B-A675-FA60383E23E4}" dt="2019-02-05T12:43:50.087" v="16149" actId="790"/>
          <pc:sldLayoutMkLst>
            <pc:docMk/>
            <pc:sldMasterMk cId="3121500515" sldId="2147483675"/>
            <pc:sldLayoutMk cId="379685022" sldId="2147483677"/>
          </pc:sldLayoutMkLst>
          <pc:spChg chg="mod">
            <ac:chgData name="filip geens" userId="7123bf18c6040445" providerId="LiveId" clId="{9024C1CE-5DDE-493B-A675-FA60383E23E4}" dt="2019-02-05T12:43:50.087" v="16149" actId="790"/>
            <ac:spMkLst>
              <pc:docMk/>
              <pc:sldMasterMk cId="3121500515" sldId="2147483675"/>
              <pc:sldLayoutMk cId="379685022" sldId="2147483677"/>
              <ac:spMk id="2" creationId="{777BB470-3D0F-41C0-A540-A2C90B7E5450}"/>
            </ac:spMkLst>
          </pc:spChg>
          <pc:spChg chg="mod">
            <ac:chgData name="filip geens" userId="7123bf18c6040445" providerId="LiveId" clId="{9024C1CE-5DDE-493B-A675-FA60383E23E4}" dt="2019-02-05T12:43:43.766" v="16148" actId="790"/>
            <ac:spMkLst>
              <pc:docMk/>
              <pc:sldMasterMk cId="3121500515" sldId="2147483675"/>
              <pc:sldLayoutMk cId="379685022" sldId="2147483677"/>
              <ac:spMk id="3" creationId="{CC543D4A-434E-41D6-B11F-3449808C491F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DE1A83-D039-40AF-9C1A-7135D898E477}" type="datetimeFigureOut">
              <a:rPr lang="nl-BE" smtClean="0"/>
              <a:t>8/01/2024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22A3A-DE9F-410B-9A38-1D48271E758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3947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43A08-498B-4013-B135-676C82B8C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AAE0A-AB0B-46EA-932C-4720F6F478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9D615-5D10-44FF-94FB-8360A9EE9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79CE-4871-481B-959F-0CE64C7F4163}" type="datetime1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8B705-E492-4977-9E68-5F15BC3C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0B4FD-1581-4DBF-8D4A-96AFC0B9C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47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25B8F-D142-46DD-B92F-B8A4E1F8A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A8A3E6-B3D5-4F26-8C15-BC8A6BB9C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E3B38-5D04-43C7-AB33-6A5A721A1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D1AB-9871-4EE5-845E-F783367F963A}" type="datetime1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4466B-BD37-43E6-B259-C869FA826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1260B-7A9F-4C79-A27B-D120881C3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99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8B8539-B808-4C29-A6DE-F09E04F650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6267AD-93DB-49D6-9835-8ACD85BE6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ADDF2-B1BB-49C8-B2B2-DAA4DD78D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F528-2B6D-40DF-83F9-81F2B1126364}" type="datetime1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3571F-0569-44BD-B6B2-D43EA388D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38F1D-5202-4378-8D60-9987A488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25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0ED80-A213-4ECE-89FA-9B20CF043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36C32-C8C7-463B-A1F7-67DFCAE43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D29F6-635A-4AA6-BB1E-8FEEE3F54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58AF3-0B11-4731-B823-5ACA10523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9271C-1194-4AFC-B841-6F418BDE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43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BFC1-645E-4307-98DD-69AA859A5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4204"/>
          </a:xfrm>
        </p:spPr>
        <p:txBody>
          <a:bodyPr/>
          <a:lstStyle/>
          <a:p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title</a:t>
            </a:r>
            <a:r>
              <a:rPr lang="nl-BE" noProof="0" dirty="0"/>
              <a:t> </a:t>
            </a:r>
            <a:r>
              <a:rPr lang="nl-BE" noProof="0" dirty="0" err="1"/>
              <a:t>style</a:t>
            </a:r>
            <a:endParaRPr lang="nl-BE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FF52F-78FB-4B1E-BF1B-AC185D230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7107"/>
            <a:ext cx="10515600" cy="4829856"/>
          </a:xfrm>
        </p:spPr>
        <p:txBody>
          <a:bodyPr/>
          <a:lstStyle/>
          <a:p>
            <a:pPr lvl="0"/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  <a:p>
            <a:pPr lvl="3"/>
            <a:r>
              <a:rPr lang="nl-BE" noProof="0" dirty="0" err="1"/>
              <a:t>Fourth</a:t>
            </a:r>
            <a:r>
              <a:rPr lang="nl-BE" noProof="0" dirty="0"/>
              <a:t> level</a:t>
            </a:r>
          </a:p>
          <a:p>
            <a:pPr lvl="4"/>
            <a:r>
              <a:rPr lang="nl-BE" noProof="0" dirty="0" err="1"/>
              <a:t>Fifth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1BAFD-9B64-44ED-A74D-AAF423558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D61C7-138B-428E-8FAE-C7CBC5B90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42EF5-2528-4065-8B32-B51A88B6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71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5D6A8-4083-4A67-A819-05753B04F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20F58-9F21-449A-87BC-611DAB769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A62D2-F2FD-4B46-9A10-126415484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9633F-8F01-4557-BD47-6F521337F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FF477-4311-4F20-9A61-04047FFD4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92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A5FE9-0A09-40AA-9B36-401F27695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5D76E-8101-4B33-BABC-779DCDF4C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B5658-4CB0-4808-9030-742CEF279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F7A76-A00D-47F9-826B-50A443936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11B4E-CF90-42E8-BEA2-806D3AA5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99209-5F1F-48CC-9E3A-A7F3D16C6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62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5A64A-96B2-4853-9C0A-49D004092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6679D-6F86-43B9-8F54-29714A39D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6833F-DDC9-4716-BD60-CE9037A6C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29BFAF-6B22-402E-B2D6-6FED66062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4059B4-1ABA-48DA-8550-3D1994F8D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013F24-7B6F-4CF7-A956-476238FCF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E795C5-F6D8-4407-9816-D2FF47EA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1BEABD-BADB-41F5-BD6E-C7730DD61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13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BBAE6-474B-48D7-A673-6561609BF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F10769-1DED-4E31-96E8-DE204D891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8DFED-82EA-4903-A758-DE02143C6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DEC22-03AA-4BF7-AF37-2906770EA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284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BAD11E-6766-45CE-8841-B320C0BDF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4B4E5F-0050-40D0-86A5-40EA47BA4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ACFB9-678F-4E4C-8649-08061D9FA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212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9D1A5-E511-494C-AE06-34ABF91BF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36AAD-9708-4B9A-923B-F9DE3B5E0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ABDA3F-B5A8-4574-90D9-B313BF64A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809C3-04EB-4875-8307-5B058A42B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3C7F2-CB6E-4EB2-8EE5-545A9BB1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6CEB6-D661-4300-9646-9E4AC1704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98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BB470-3D0F-41C0-A540-A2C90B7E5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6668"/>
          </a:xfrm>
        </p:spPr>
        <p:txBody>
          <a:bodyPr/>
          <a:lstStyle/>
          <a:p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title</a:t>
            </a:r>
            <a:r>
              <a:rPr lang="nl-BE" noProof="0" dirty="0"/>
              <a:t> </a:t>
            </a:r>
            <a:r>
              <a:rPr lang="nl-BE" noProof="0" dirty="0" err="1"/>
              <a:t>style</a:t>
            </a:r>
            <a:endParaRPr lang="nl-BE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43D4A-434E-41D6-B11F-3449808C4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49"/>
          </a:xfrm>
        </p:spPr>
        <p:txBody>
          <a:bodyPr/>
          <a:lstStyle/>
          <a:p>
            <a:pPr lvl="0"/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  <a:p>
            <a:pPr lvl="3"/>
            <a:r>
              <a:rPr lang="nl-BE" noProof="0" dirty="0" err="1"/>
              <a:t>Fourth</a:t>
            </a:r>
            <a:r>
              <a:rPr lang="nl-BE" noProof="0" dirty="0"/>
              <a:t> level</a:t>
            </a:r>
          </a:p>
          <a:p>
            <a:pPr lvl="4"/>
            <a:r>
              <a:rPr lang="nl-BE" noProof="0" dirty="0" err="1"/>
              <a:t>Fifth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944B5-95A2-4486-A998-0230AD7B0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E133-A67C-49D0-8944-709C79D0987B}" type="datetime1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5633E-AE03-4DF5-B96A-A70C09349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33D0E-B505-40CA-880B-A429D6941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50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CACC9-BE44-40BE-8100-251EEBA4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B6F4DD-1E61-4B4C-B4C7-BFF6C6366F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9333E-0F63-4A12-B3AA-4624807BB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D15F0-1E81-4DA4-BE27-FC977A2E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197CE-7A8E-42D7-B21F-94FDEA5F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62155-98EF-4276-ABB6-025380EB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784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EA41B-E51D-48BA-8C34-53F88588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CE7715-2649-465B-939F-9DB7C8514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51E1E-F7C4-409B-AA96-2C6195D50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BF5E9-2E2C-46E1-8906-0C07FDAB2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11566-C93C-470B-A03C-9AF80FF9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977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F276D0-69A1-40C0-87C7-A9B6101D2C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E511C-36B9-4BA7-98E4-F91E368EC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D5E46-6FE0-49DB-91BC-18078371D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10F75-13A7-4244-A44C-029B6BF9E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164F2-2F7F-41D2-A331-C13875A1F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63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6D8F5-3B38-4817-A543-9DAF82928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A0E85-2E99-4FFC-B1AA-6B597EFA6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E341A-878A-41E5-BBA2-6AE3F5FDA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B13C-25B5-4CCF-B064-8BE3F758B447}" type="datetime1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F2A5C-0146-4B0C-95C7-C9101F569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CA1BE-0C1C-4CA9-948E-47465E58A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8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91A6C-D257-42D2-9E45-4F06755EF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5B5EB-3348-47AB-AC5A-7AC6F9767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8E347-129F-4DBB-8336-432CEC77D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85428-A4CA-4764-9840-4530542B7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B9F3-6579-4B44-87EA-C70617A33485}" type="datetime1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87EC6-5F65-4CA9-A5A6-401D27A6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4CB95-4AB3-4FCB-9F94-2BF915FA5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62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82E98-0A23-4028-B71A-BA037DEC2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07D8D-FE4A-4A25-837F-D36401862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72788-8C7F-43D8-AF2A-BDE167AF0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B125A6-98AA-4717-9EFC-0B4674CEDF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4F597B-C34F-454E-874A-E23327965B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9192C3-E876-43F0-B5F0-579D88E57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B3E34-8C6C-45BC-B8FD-9B4B40EE9A12}" type="datetime1">
              <a:rPr lang="en-US" smtClean="0"/>
              <a:t>1/8/2024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D34113-9220-4BEC-BEBF-6EB271242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AF224C-7B1F-4BA2-AF2A-F8CA8A533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7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3A907-8803-4545-92D8-A36BB44F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B1836F-225C-4894-A2AF-4D62B8F8D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05399-7D6B-4514-8D9F-14024E6E2804}" type="datetime1">
              <a:rPr lang="en-US" smtClean="0"/>
              <a:t>1/8/2024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5E6C8-35EF-44E3-A195-4884095EA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8444D7-D6A9-4363-B127-10C12A60E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49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A57341-529F-4F27-9FEF-D2167E0DB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85C9-0ACA-49A9-A0AB-A5A0B40BCBC8}" type="datetime1">
              <a:rPr lang="en-US" smtClean="0"/>
              <a:t>1/8/2024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4DFE2-0C59-4454-B8B2-B96CABDE1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F18FC-1C5D-469B-8CCF-166A89683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5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35B53-DBE4-4597-9C8B-DE8DAB8E0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2B4E9-1349-41FF-9202-F59327B43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703B9-564E-482C-A1A4-7977B4D82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F6818-3631-4EC3-AA67-183F39E78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43911-7AAB-4DB3-8C84-BAFEF492EA68}" type="datetime1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CD81B-A789-4FAB-9090-E8CED90CC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604C8-7AFE-4582-A389-5C0A80F4B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58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E64DE-6754-46CD-9E57-7C21F5E4C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C834F0-5FE2-43C8-9918-CE34D06AED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CBE8E-DA21-4540-BE72-651AFC664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DC632-27E2-4321-ADF0-9A3B335BF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7EA2-BE57-419A-8BAA-C33F6F39AB4C}" type="datetime1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FC5F46-88AA-43CE-80E1-43D64C5C9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41683-09B4-4955-8ABB-21B0610AB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28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F0F006-652C-4B1D-8C45-08A2DC8E3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9EDBA-2B3A-4B90-B16D-38A9A29B5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2FDDE-0142-42AF-AF3E-393AD30930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A1F1F-C7CA-4092-B992-BFDB9E8C0ED6}" type="datetime1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765FC-E6D3-4A47-A7A5-0BB106955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E6656-A7FA-4052-9F5B-36CE5D285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A5271-A444-4CCD-8D0C-6769CDD0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00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AB8B98-7208-4D9E-BF98-093718E09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A9A1D-087B-4235-8AA5-BF59A1677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DCEE0-F4AB-42F5-A826-A561928A94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91A94-F19F-40CA-AA51-DB498FD38CE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0861F-10ED-468D-BCD5-ACA3E75089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EE955-4D10-4733-AF56-2AB0E7F05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00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2F7C25-388C-4249-9CD3-407E045C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5" r="8025"/>
          <a:stretch/>
        </p:blipFill>
        <p:spPr>
          <a:xfrm>
            <a:off x="3382170" y="-805066"/>
            <a:ext cx="9686129" cy="7663066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C7102C-2669-4028-8681-91F769FD2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246" y="4430819"/>
            <a:ext cx="4023360" cy="897497"/>
          </a:xfrm>
        </p:spPr>
        <p:txBody>
          <a:bodyPr anchor="b">
            <a:normAutofit fontScale="90000"/>
          </a:bodyPr>
          <a:lstStyle/>
          <a:p>
            <a:pPr algn="l"/>
            <a:br>
              <a:rPr lang="nl-BE" sz="4400" dirty="0"/>
            </a:br>
            <a:br>
              <a:rPr lang="nl-BE" sz="4400" dirty="0"/>
            </a:br>
            <a:r>
              <a:rPr lang="nl-BE" sz="3600" dirty="0"/>
              <a:t>Programmeren in C# </a:t>
            </a:r>
            <a:endParaRPr lang="nl-BE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F3AE0-57DA-4D52-AE40-3287F6824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30" y="3401843"/>
            <a:ext cx="4398542" cy="970925"/>
          </a:xfrm>
        </p:spPr>
        <p:txBody>
          <a:bodyPr>
            <a:normAutofit fontScale="77500" lnSpcReduction="20000"/>
          </a:bodyPr>
          <a:lstStyle/>
          <a:p>
            <a:r>
              <a:rPr lang="nl-BE" sz="5100" dirty="0"/>
              <a:t>Project management</a:t>
            </a:r>
            <a:endParaRPr lang="nl-BE" sz="11000" dirty="0"/>
          </a:p>
          <a:p>
            <a:endParaRPr lang="nl-BE" sz="20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1746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8BF60F7-15FC-45E3-8604-D310A778D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84" b="1948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0" y="1122363"/>
            <a:ext cx="5618019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dirty="0" err="1"/>
              <a:t>Projectmanagement</a:t>
            </a:r>
            <a:br>
              <a:rPr lang="en-US" sz="4800" b="1" dirty="0"/>
            </a:br>
            <a:r>
              <a:rPr lang="en-US" sz="4800" b="1" dirty="0" err="1"/>
              <a:t>Inleiding</a:t>
            </a:r>
            <a:endParaRPr lang="en-US" sz="48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6739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A9E8-96EB-4A4B-AEE9-AC419D1B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68" y="0"/>
            <a:ext cx="10515600" cy="794204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D7048-5B8A-43CB-8FDC-E94161358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67" y="1104900"/>
            <a:ext cx="11363865" cy="5520187"/>
          </a:xfrm>
        </p:spPr>
        <p:txBody>
          <a:bodyPr>
            <a:normAutofit/>
          </a:bodyPr>
          <a:lstStyle/>
          <a:p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81158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8BF60F7-15FC-45E3-8604-D310A778D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3" r="351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48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7257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A9E8-96EB-4A4B-AEE9-AC419D1B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68" y="0"/>
            <a:ext cx="10515600" cy="794204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D7048-5B8A-43CB-8FDC-E94161358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67" y="1104900"/>
            <a:ext cx="11363865" cy="5520187"/>
          </a:xfrm>
        </p:spPr>
        <p:txBody>
          <a:bodyPr>
            <a:normAutofit/>
          </a:bodyPr>
          <a:lstStyle/>
          <a:p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2817951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reeform: Shape 5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nl-BE" sz="4000" dirty="0"/>
              <a:t>Labo</a:t>
            </a:r>
          </a:p>
        </p:txBody>
      </p:sp>
      <p:cxnSp>
        <p:nvCxnSpPr>
          <p:cNvPr id="69" name="Straight Arrow Connector 5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endParaRPr lang="nl-BE" sz="1700" dirty="0"/>
          </a:p>
        </p:txBody>
      </p:sp>
    </p:spTree>
    <p:extLst>
      <p:ext uri="{BB962C8B-B14F-4D97-AF65-F5344CB8AC3E}">
        <p14:creationId xmlns:p14="http://schemas.microsoft.com/office/powerpoint/2010/main" val="1721803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7348B-0CE4-4008-9943-B666721B7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029" y="365125"/>
            <a:ext cx="11308977" cy="788557"/>
          </a:xfrm>
        </p:spPr>
        <p:txBody>
          <a:bodyPr/>
          <a:lstStyle/>
          <a:p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0EB5B-25F4-4CB4-BEAB-C2D234A8A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29" y="1398494"/>
            <a:ext cx="11308977" cy="4957855"/>
          </a:xfrm>
        </p:spPr>
        <p:txBody>
          <a:bodyPr>
            <a:normAutofit/>
          </a:bodyPr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03226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7348B-0CE4-4008-9943-B666721B7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029" y="365125"/>
            <a:ext cx="11308977" cy="788557"/>
          </a:xfrm>
        </p:spPr>
        <p:txBody>
          <a:bodyPr/>
          <a:lstStyle/>
          <a:p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0EB5B-25F4-4CB4-BEAB-C2D234A8A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29" y="1398494"/>
            <a:ext cx="11308977" cy="4957855"/>
          </a:xfrm>
        </p:spPr>
        <p:txBody>
          <a:bodyPr>
            <a:normAutofit/>
          </a:bodyPr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57818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reeform: Shape 5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nl-BE" sz="4000"/>
              <a:t>Labo</a:t>
            </a:r>
          </a:p>
        </p:txBody>
      </p:sp>
      <p:cxnSp>
        <p:nvCxnSpPr>
          <p:cNvPr id="69" name="Straight Arrow Connector 5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19" y="2644518"/>
            <a:ext cx="10460915" cy="4070045"/>
          </a:xfrm>
        </p:spPr>
        <p:txBody>
          <a:bodyPr>
            <a:normAutofit/>
          </a:bodyPr>
          <a:lstStyle/>
          <a:p>
            <a:pPr lvl="1"/>
            <a:endParaRPr lang="nl-BE" sz="1700" dirty="0"/>
          </a:p>
        </p:txBody>
      </p:sp>
    </p:spTree>
    <p:extLst>
      <p:ext uri="{BB962C8B-B14F-4D97-AF65-F5344CB8AC3E}">
        <p14:creationId xmlns:p14="http://schemas.microsoft.com/office/powerpoint/2010/main" val="1197928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B81E3BA243CF4A868B0BEC9F975797" ma:contentTypeVersion="11" ma:contentTypeDescription="Create a new document." ma:contentTypeScope="" ma:versionID="d6987b30bf8e1530db28844b0e3c8f7c">
  <xsd:schema xmlns:xsd="http://www.w3.org/2001/XMLSchema" xmlns:xs="http://www.w3.org/2001/XMLSchema" xmlns:p="http://schemas.microsoft.com/office/2006/metadata/properties" xmlns:ns2="4af98d12-1551-4a02-9e0a-f0639a4d5771" xmlns:ns3="6fd23e11-32eb-4a0c-a866-7a24f41d8546" targetNamespace="http://schemas.microsoft.com/office/2006/metadata/properties" ma:root="true" ma:fieldsID="bbb24fe35e8cdef0f53ee6552c1907ed" ns2:_="" ns3:_="">
    <xsd:import namespace="4af98d12-1551-4a02-9e0a-f0639a4d5771"/>
    <xsd:import namespace="6fd23e11-32eb-4a0c-a866-7a24f41d85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ObjectDetectorVersion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f98d12-1551-4a02-9e0a-f0639a4d57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c2da48d7-073e-4961-a670-68e91ca5c89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d23e11-32eb-4a0c-a866-7a24f41d8546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88ad5547-7cbb-4923-8c65-2643cfff47c7}" ma:internalName="TaxCatchAll" ma:showField="CatchAllData" ma:web="6fd23e11-32eb-4a0c-a866-7a24f41d854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3EA5F8-B6C0-49DD-877A-A8059227E5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af98d12-1551-4a02-9e0a-f0639a4d5771"/>
    <ds:schemaRef ds:uri="6fd23e11-32eb-4a0c-a866-7a24f41d85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50681D-B0B6-49B5-828E-2328806F6A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3691</TotalTime>
  <Words>13</Words>
  <Application>Microsoft Office PowerPoint</Application>
  <PresentationFormat>Widescreen</PresentationFormat>
  <Paragraphs>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1_Office Theme</vt:lpstr>
      <vt:lpstr>  Programmeren in C# </vt:lpstr>
      <vt:lpstr>Projectmanagement Inleiding</vt:lpstr>
      <vt:lpstr>PowerPoint Presentation</vt:lpstr>
      <vt:lpstr>PowerPoint Presentation</vt:lpstr>
      <vt:lpstr>PowerPoint Presentation</vt:lpstr>
      <vt:lpstr>Labo</vt:lpstr>
      <vt:lpstr>PowerPoint Presentation</vt:lpstr>
      <vt:lpstr>PowerPoint Presentation</vt:lpstr>
      <vt:lpstr>Labo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filip geens</dc:creator>
  <cp:lastModifiedBy>Filip Geens</cp:lastModifiedBy>
  <cp:revision>125</cp:revision>
  <dcterms:created xsi:type="dcterms:W3CDTF">2019-02-03T09:23:57Z</dcterms:created>
  <dcterms:modified xsi:type="dcterms:W3CDTF">2024-01-08T13:28:16Z</dcterms:modified>
</cp:coreProperties>
</file>