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536" r:id="rId2"/>
    <p:sldId id="492" r:id="rId3"/>
    <p:sldId id="560" r:id="rId4"/>
    <p:sldId id="563" r:id="rId5"/>
    <p:sldId id="565" r:id="rId6"/>
    <p:sldId id="562" r:id="rId7"/>
    <p:sldId id="559" r:id="rId8"/>
    <p:sldId id="519" r:id="rId9"/>
    <p:sldId id="551" r:id="rId10"/>
    <p:sldId id="558" r:id="rId11"/>
    <p:sldId id="556" r:id="rId12"/>
    <p:sldId id="557" r:id="rId13"/>
    <p:sldId id="561" r:id="rId14"/>
    <p:sldId id="552" r:id="rId15"/>
    <p:sldId id="537" r:id="rId16"/>
    <p:sldId id="564" r:id="rId17"/>
    <p:sldId id="569" r:id="rId18"/>
    <p:sldId id="570" r:id="rId19"/>
    <p:sldId id="568" r:id="rId20"/>
    <p:sldId id="566" r:id="rId21"/>
    <p:sldId id="5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 geens" initials="fg" lastIdx="2" clrIdx="0">
    <p:extLst>
      <p:ext uri="{19B8F6BF-5375-455C-9EA6-DF929625EA0E}">
        <p15:presenceInfo xmlns:p15="http://schemas.microsoft.com/office/powerpoint/2012/main" userId="7123bf18c6040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0C3DDA"/>
    <a:srgbClr val="2B91AF"/>
    <a:srgbClr val="008000"/>
    <a:srgbClr val="51A5BD"/>
    <a:srgbClr val="2F5597"/>
    <a:srgbClr val="F1F3F4"/>
    <a:srgbClr val="0000FF"/>
    <a:srgbClr val="4848B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2BA35-4A68-4A7E-AEA5-244EEAD0CFD2}" v="731" dt="2025-01-06T15:19:23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Geens" userId="3b890859-318a-456c-ae31-28a208e05ecf" providerId="ADAL" clId="{DAB2BA35-4A68-4A7E-AEA5-244EEAD0CFD2}"/>
    <pc:docChg chg="undo custSel addSld delSld modSld sldOrd">
      <pc:chgData name="Filip Geens" userId="3b890859-318a-456c-ae31-28a208e05ecf" providerId="ADAL" clId="{DAB2BA35-4A68-4A7E-AEA5-244EEAD0CFD2}" dt="2025-01-06T15:19:23.349" v="1286"/>
      <pc:docMkLst>
        <pc:docMk/>
      </pc:docMkLst>
      <pc:sldChg chg="modSp mod">
        <pc:chgData name="Filip Geens" userId="3b890859-318a-456c-ae31-28a208e05ecf" providerId="ADAL" clId="{DAB2BA35-4A68-4A7E-AEA5-244EEAD0CFD2}" dt="2025-01-06T14:14:21.212" v="445" actId="20577"/>
        <pc:sldMkLst>
          <pc:docMk/>
          <pc:sldMk cId="1213513741" sldId="492"/>
        </pc:sldMkLst>
        <pc:spChg chg="mod">
          <ac:chgData name="Filip Geens" userId="3b890859-318a-456c-ae31-28a208e05ecf" providerId="ADAL" clId="{DAB2BA35-4A68-4A7E-AEA5-244EEAD0CFD2}" dt="2025-01-06T14:14:21.212" v="445" actId="20577"/>
          <ac:spMkLst>
            <pc:docMk/>
            <pc:sldMk cId="1213513741" sldId="492"/>
            <ac:spMk id="11" creationId="{4355865D-EE50-493F-AC56-B05ED5AAFDF9}"/>
          </ac:spMkLst>
        </pc:spChg>
        <pc:picChg chg="mod">
          <ac:chgData name="Filip Geens" userId="3b890859-318a-456c-ae31-28a208e05ecf" providerId="ADAL" clId="{DAB2BA35-4A68-4A7E-AEA5-244EEAD0CFD2}" dt="2025-01-06T13:48:44.978" v="40" actId="14826"/>
          <ac:picMkLst>
            <pc:docMk/>
            <pc:sldMk cId="1213513741" sldId="492"/>
            <ac:picMk id="4" creationId="{9A5ED0D0-E947-4CE6-88AD-E971A333F85F}"/>
          </ac:picMkLst>
        </pc:picChg>
      </pc:sldChg>
      <pc:sldChg chg="modSp mod modAnim">
        <pc:chgData name="Filip Geens" userId="3b890859-318a-456c-ae31-28a208e05ecf" providerId="ADAL" clId="{DAB2BA35-4A68-4A7E-AEA5-244EEAD0CFD2}" dt="2025-01-06T15:01:17.157" v="1118"/>
        <pc:sldMkLst>
          <pc:docMk/>
          <pc:sldMk cId="2510543455" sldId="519"/>
        </pc:sldMkLst>
        <pc:spChg chg="mod">
          <ac:chgData name="Filip Geens" userId="3b890859-318a-456c-ae31-28a208e05ecf" providerId="ADAL" clId="{DAB2BA35-4A68-4A7E-AEA5-244EEAD0CFD2}" dt="2025-01-06T13:59:03.826" v="130" actId="20577"/>
          <ac:spMkLst>
            <pc:docMk/>
            <pc:sldMk cId="2510543455" sldId="519"/>
            <ac:spMk id="2" creationId="{C5670A04-1F4B-4E8C-82B2-B446AF1D161A}"/>
          </ac:spMkLst>
        </pc:spChg>
        <pc:spChg chg="mod">
          <ac:chgData name="Filip Geens" userId="3b890859-318a-456c-ae31-28a208e05ecf" providerId="ADAL" clId="{DAB2BA35-4A68-4A7E-AEA5-244EEAD0CFD2}" dt="2025-01-06T13:58:18.729" v="96" actId="15"/>
          <ac:spMkLst>
            <pc:docMk/>
            <pc:sldMk cId="2510543455" sldId="519"/>
            <ac:spMk id="3" creationId="{D4572BC4-CBD0-4E71-8A6D-BD2E3B6932DB}"/>
          </ac:spMkLst>
        </pc:spChg>
      </pc:sldChg>
      <pc:sldChg chg="del">
        <pc:chgData name="Filip Geens" userId="3b890859-318a-456c-ae31-28a208e05ecf" providerId="ADAL" clId="{DAB2BA35-4A68-4A7E-AEA5-244EEAD0CFD2}" dt="2025-01-06T13:49:00.761" v="43" actId="47"/>
        <pc:sldMkLst>
          <pc:docMk/>
          <pc:sldMk cId="4056998600" sldId="529"/>
        </pc:sldMkLst>
      </pc:sldChg>
      <pc:sldChg chg="modSp mod">
        <pc:chgData name="Filip Geens" userId="3b890859-318a-456c-ae31-28a208e05ecf" providerId="ADAL" clId="{DAB2BA35-4A68-4A7E-AEA5-244EEAD0CFD2}" dt="2025-01-06T13:30:43.869" v="18" actId="14826"/>
        <pc:sldMkLst>
          <pc:docMk/>
          <pc:sldMk cId="3646246163" sldId="536"/>
        </pc:sldMkLst>
        <pc:spChg chg="mod">
          <ac:chgData name="Filip Geens" userId="3b890859-318a-456c-ae31-28a208e05ecf" providerId="ADAL" clId="{DAB2BA35-4A68-4A7E-AEA5-244EEAD0CFD2}" dt="2025-01-06T13:26:07.302" v="17" actId="20577"/>
          <ac:spMkLst>
            <pc:docMk/>
            <pc:sldMk cId="3646246163" sldId="536"/>
            <ac:spMk id="11" creationId="{4355865D-EE50-493F-AC56-B05ED5AAFDF9}"/>
          </ac:spMkLst>
        </pc:spChg>
        <pc:picChg chg="mod">
          <ac:chgData name="Filip Geens" userId="3b890859-318a-456c-ae31-28a208e05ecf" providerId="ADAL" clId="{DAB2BA35-4A68-4A7E-AEA5-244EEAD0CFD2}" dt="2025-01-06T13:30:43.869" v="18" actId="14826"/>
          <ac:picMkLst>
            <pc:docMk/>
            <pc:sldMk cId="3646246163" sldId="536"/>
            <ac:picMk id="5" creationId="{27902BE1-6BD5-4A4D-85B9-778D28C842F2}"/>
          </ac:picMkLst>
        </pc:picChg>
      </pc:sldChg>
      <pc:sldChg chg="addSp delSp modSp mod">
        <pc:chgData name="Filip Geens" userId="3b890859-318a-456c-ae31-28a208e05ecf" providerId="ADAL" clId="{DAB2BA35-4A68-4A7E-AEA5-244EEAD0CFD2}" dt="2025-01-06T13:56:51.488" v="87" actId="14826"/>
        <pc:sldMkLst>
          <pc:docMk/>
          <pc:sldMk cId="2262233504" sldId="537"/>
        </pc:sldMkLst>
        <pc:spChg chg="mod">
          <ac:chgData name="Filip Geens" userId="3b890859-318a-456c-ae31-28a208e05ecf" providerId="ADAL" clId="{DAB2BA35-4A68-4A7E-AEA5-244EEAD0CFD2}" dt="2025-01-06T13:49:48.288" v="72" actId="1076"/>
          <ac:spMkLst>
            <pc:docMk/>
            <pc:sldMk cId="2262233504" sldId="537"/>
            <ac:spMk id="11" creationId="{4355865D-EE50-493F-AC56-B05ED5AAFDF9}"/>
          </ac:spMkLst>
        </pc:spChg>
        <pc:picChg chg="add del">
          <ac:chgData name="Filip Geens" userId="3b890859-318a-456c-ae31-28a208e05ecf" providerId="ADAL" clId="{DAB2BA35-4A68-4A7E-AEA5-244EEAD0CFD2}" dt="2025-01-06T13:56:40.529" v="86" actId="22"/>
          <ac:picMkLst>
            <pc:docMk/>
            <pc:sldMk cId="2262233504" sldId="537"/>
            <ac:picMk id="3" creationId="{E7185C9E-F1AF-7D20-E572-EA3D90330039}"/>
          </ac:picMkLst>
        </pc:picChg>
        <pc:picChg chg="mod">
          <ac:chgData name="Filip Geens" userId="3b890859-318a-456c-ae31-28a208e05ecf" providerId="ADAL" clId="{DAB2BA35-4A68-4A7E-AEA5-244EEAD0CFD2}" dt="2025-01-06T13:56:51.488" v="87" actId="14826"/>
          <ac:picMkLst>
            <pc:docMk/>
            <pc:sldMk cId="2262233504" sldId="537"/>
            <ac:picMk id="4" creationId="{9A5ED0D0-E947-4CE6-88AD-E971A333F85F}"/>
          </ac:picMkLst>
        </pc:picChg>
      </pc:sldChg>
      <pc:sldChg chg="del">
        <pc:chgData name="Filip Geens" userId="3b890859-318a-456c-ae31-28a208e05ecf" providerId="ADAL" clId="{DAB2BA35-4A68-4A7E-AEA5-244EEAD0CFD2}" dt="2025-01-06T13:49:58.833" v="73" actId="47"/>
        <pc:sldMkLst>
          <pc:docMk/>
          <pc:sldMk cId="4230836448" sldId="538"/>
        </pc:sldMkLst>
      </pc:sldChg>
      <pc:sldChg chg="del">
        <pc:chgData name="Filip Geens" userId="3b890859-318a-456c-ae31-28a208e05ecf" providerId="ADAL" clId="{DAB2BA35-4A68-4A7E-AEA5-244EEAD0CFD2}" dt="2025-01-06T13:49:00.761" v="43" actId="47"/>
        <pc:sldMkLst>
          <pc:docMk/>
          <pc:sldMk cId="527062917" sldId="539"/>
        </pc:sldMkLst>
      </pc:sldChg>
      <pc:sldChg chg="del">
        <pc:chgData name="Filip Geens" userId="3b890859-318a-456c-ae31-28a208e05ecf" providerId="ADAL" clId="{DAB2BA35-4A68-4A7E-AEA5-244EEAD0CFD2}" dt="2025-01-06T13:49:00.761" v="43" actId="47"/>
        <pc:sldMkLst>
          <pc:docMk/>
          <pc:sldMk cId="474813314" sldId="540"/>
        </pc:sldMkLst>
      </pc:sldChg>
      <pc:sldChg chg="del">
        <pc:chgData name="Filip Geens" userId="3b890859-318a-456c-ae31-28a208e05ecf" providerId="ADAL" clId="{DAB2BA35-4A68-4A7E-AEA5-244EEAD0CFD2}" dt="2025-01-06T13:49:05.631" v="44" actId="47"/>
        <pc:sldMkLst>
          <pc:docMk/>
          <pc:sldMk cId="3544518996" sldId="541"/>
        </pc:sldMkLst>
      </pc:sldChg>
      <pc:sldChg chg="del">
        <pc:chgData name="Filip Geens" userId="3b890859-318a-456c-ae31-28a208e05ecf" providerId="ADAL" clId="{DAB2BA35-4A68-4A7E-AEA5-244EEAD0CFD2}" dt="2025-01-06T13:50:03.771" v="76" actId="47"/>
        <pc:sldMkLst>
          <pc:docMk/>
          <pc:sldMk cId="3534001608" sldId="542"/>
        </pc:sldMkLst>
      </pc:sldChg>
      <pc:sldChg chg="del">
        <pc:chgData name="Filip Geens" userId="3b890859-318a-456c-ae31-28a208e05ecf" providerId="ADAL" clId="{DAB2BA35-4A68-4A7E-AEA5-244EEAD0CFD2}" dt="2025-01-06T13:50:02.352" v="75" actId="47"/>
        <pc:sldMkLst>
          <pc:docMk/>
          <pc:sldMk cId="3756433690" sldId="543"/>
        </pc:sldMkLst>
      </pc:sldChg>
      <pc:sldChg chg="del">
        <pc:chgData name="Filip Geens" userId="3b890859-318a-456c-ae31-28a208e05ecf" providerId="ADAL" clId="{DAB2BA35-4A68-4A7E-AEA5-244EEAD0CFD2}" dt="2025-01-06T13:50:05.394" v="77" actId="47"/>
        <pc:sldMkLst>
          <pc:docMk/>
          <pc:sldMk cId="688579338" sldId="544"/>
        </pc:sldMkLst>
      </pc:sldChg>
      <pc:sldChg chg="del">
        <pc:chgData name="Filip Geens" userId="3b890859-318a-456c-ae31-28a208e05ecf" providerId="ADAL" clId="{DAB2BA35-4A68-4A7E-AEA5-244EEAD0CFD2}" dt="2025-01-06T13:50:20.549" v="84" actId="47"/>
        <pc:sldMkLst>
          <pc:docMk/>
          <pc:sldMk cId="348593188" sldId="545"/>
        </pc:sldMkLst>
      </pc:sldChg>
      <pc:sldChg chg="del">
        <pc:chgData name="Filip Geens" userId="3b890859-318a-456c-ae31-28a208e05ecf" providerId="ADAL" clId="{DAB2BA35-4A68-4A7E-AEA5-244EEAD0CFD2}" dt="2025-01-06T13:49:05.631" v="44" actId="47"/>
        <pc:sldMkLst>
          <pc:docMk/>
          <pc:sldMk cId="2406516554" sldId="546"/>
        </pc:sldMkLst>
      </pc:sldChg>
      <pc:sldChg chg="del">
        <pc:chgData name="Filip Geens" userId="3b890859-318a-456c-ae31-28a208e05ecf" providerId="ADAL" clId="{DAB2BA35-4A68-4A7E-AEA5-244EEAD0CFD2}" dt="2025-01-06T13:50:15.575" v="82" actId="47"/>
        <pc:sldMkLst>
          <pc:docMk/>
          <pc:sldMk cId="2340078506" sldId="548"/>
        </pc:sldMkLst>
      </pc:sldChg>
      <pc:sldChg chg="del">
        <pc:chgData name="Filip Geens" userId="3b890859-318a-456c-ae31-28a208e05ecf" providerId="ADAL" clId="{DAB2BA35-4A68-4A7E-AEA5-244EEAD0CFD2}" dt="2025-01-06T13:50:00.453" v="74" actId="47"/>
        <pc:sldMkLst>
          <pc:docMk/>
          <pc:sldMk cId="1516661336" sldId="549"/>
        </pc:sldMkLst>
      </pc:sldChg>
      <pc:sldChg chg="del">
        <pc:chgData name="Filip Geens" userId="3b890859-318a-456c-ae31-28a208e05ecf" providerId="ADAL" clId="{DAB2BA35-4A68-4A7E-AEA5-244EEAD0CFD2}" dt="2025-01-06T13:50:18.280" v="83" actId="47"/>
        <pc:sldMkLst>
          <pc:docMk/>
          <pc:sldMk cId="1605963731" sldId="550"/>
        </pc:sldMkLst>
      </pc:sldChg>
      <pc:sldChg chg="modSp add mod modAnim">
        <pc:chgData name="Filip Geens" userId="3b890859-318a-456c-ae31-28a208e05ecf" providerId="ADAL" clId="{DAB2BA35-4A68-4A7E-AEA5-244EEAD0CFD2}" dt="2025-01-06T15:00:53.139" v="1115"/>
        <pc:sldMkLst>
          <pc:docMk/>
          <pc:sldMk cId="1494912289" sldId="551"/>
        </pc:sldMkLst>
        <pc:spChg chg="mod">
          <ac:chgData name="Filip Geens" userId="3b890859-318a-456c-ae31-28a208e05ecf" providerId="ADAL" clId="{DAB2BA35-4A68-4A7E-AEA5-244EEAD0CFD2}" dt="2025-01-06T14:00:43.879" v="202" actId="20577"/>
          <ac:spMkLst>
            <pc:docMk/>
            <pc:sldMk cId="1494912289" sldId="551"/>
            <ac:spMk id="2" creationId="{982D62D3-B3AD-54AD-FB20-7F7A3FAA3103}"/>
          </ac:spMkLst>
        </pc:spChg>
        <pc:spChg chg="mod">
          <ac:chgData name="Filip Geens" userId="3b890859-318a-456c-ae31-28a208e05ecf" providerId="ADAL" clId="{DAB2BA35-4A68-4A7E-AEA5-244EEAD0CFD2}" dt="2025-01-06T14:58:30.762" v="1109" actId="113"/>
          <ac:spMkLst>
            <pc:docMk/>
            <pc:sldMk cId="1494912289" sldId="551"/>
            <ac:spMk id="3" creationId="{2788260B-B875-A3B8-7BF9-456C8C919A80}"/>
          </ac:spMkLst>
        </pc:spChg>
      </pc:sldChg>
      <pc:sldChg chg="addSp modSp add mod ord modAnim">
        <pc:chgData name="Filip Geens" userId="3b890859-318a-456c-ae31-28a208e05ecf" providerId="ADAL" clId="{DAB2BA35-4A68-4A7E-AEA5-244EEAD0CFD2}" dt="2025-01-06T15:02:41.560" v="1130"/>
        <pc:sldMkLst>
          <pc:docMk/>
          <pc:sldMk cId="3077029322" sldId="552"/>
        </pc:sldMkLst>
        <pc:spChg chg="mod">
          <ac:chgData name="Filip Geens" userId="3b890859-318a-456c-ae31-28a208e05ecf" providerId="ADAL" clId="{DAB2BA35-4A68-4A7E-AEA5-244EEAD0CFD2}" dt="2025-01-06T14:49:24.476" v="980" actId="1076"/>
          <ac:spMkLst>
            <pc:docMk/>
            <pc:sldMk cId="3077029322" sldId="552"/>
            <ac:spMk id="2" creationId="{0CC8F95F-A598-CD9F-5F14-9A1D4D2B9ED3}"/>
          </ac:spMkLst>
        </pc:spChg>
        <pc:spChg chg="mod">
          <ac:chgData name="Filip Geens" userId="3b890859-318a-456c-ae31-28a208e05ecf" providerId="ADAL" clId="{DAB2BA35-4A68-4A7E-AEA5-244EEAD0CFD2}" dt="2025-01-06T14:50:00.954" v="1025" actId="20577"/>
          <ac:spMkLst>
            <pc:docMk/>
            <pc:sldMk cId="3077029322" sldId="552"/>
            <ac:spMk id="3" creationId="{DDEF59D9-55DE-923D-DB45-C87B0C11662F}"/>
          </ac:spMkLst>
        </pc:spChg>
        <pc:graphicFrameChg chg="add mod modGraphic">
          <ac:chgData name="Filip Geens" userId="3b890859-318a-456c-ae31-28a208e05ecf" providerId="ADAL" clId="{DAB2BA35-4A68-4A7E-AEA5-244EEAD0CFD2}" dt="2025-01-06T14:55:47.560" v="1100" actId="404"/>
          <ac:graphicFrameMkLst>
            <pc:docMk/>
            <pc:sldMk cId="3077029322" sldId="552"/>
            <ac:graphicFrameMk id="4" creationId="{40557C53-4AB5-AE1B-A211-7A351D10AA2D}"/>
          </ac:graphicFrameMkLst>
        </pc:graphicFrameChg>
      </pc:sldChg>
      <pc:sldChg chg="add del ord">
        <pc:chgData name="Filip Geens" userId="3b890859-318a-456c-ae31-28a208e05ecf" providerId="ADAL" clId="{DAB2BA35-4A68-4A7E-AEA5-244EEAD0CFD2}" dt="2025-01-06T15:02:55.690" v="1131" actId="47"/>
        <pc:sldMkLst>
          <pc:docMk/>
          <pc:sldMk cId="2131834473" sldId="553"/>
        </pc:sldMkLst>
      </pc:sldChg>
      <pc:sldChg chg="add del">
        <pc:chgData name="Filip Geens" userId="3b890859-318a-456c-ae31-28a208e05ecf" providerId="ADAL" clId="{DAB2BA35-4A68-4A7E-AEA5-244EEAD0CFD2}" dt="2025-01-06T15:02:55.690" v="1131" actId="47"/>
        <pc:sldMkLst>
          <pc:docMk/>
          <pc:sldMk cId="36827846" sldId="554"/>
        </pc:sldMkLst>
      </pc:sldChg>
      <pc:sldChg chg="add del">
        <pc:chgData name="Filip Geens" userId="3b890859-318a-456c-ae31-28a208e05ecf" providerId="ADAL" clId="{DAB2BA35-4A68-4A7E-AEA5-244EEAD0CFD2}" dt="2025-01-06T15:02:55.690" v="1131" actId="47"/>
        <pc:sldMkLst>
          <pc:docMk/>
          <pc:sldMk cId="3850921106" sldId="555"/>
        </pc:sldMkLst>
      </pc:sldChg>
      <pc:sldChg chg="modSp add mod modAnim">
        <pc:chgData name="Filip Geens" userId="3b890859-318a-456c-ae31-28a208e05ecf" providerId="ADAL" clId="{DAB2BA35-4A68-4A7E-AEA5-244EEAD0CFD2}" dt="2025-01-06T15:01:51.311" v="1123"/>
        <pc:sldMkLst>
          <pc:docMk/>
          <pc:sldMk cId="2458099901" sldId="556"/>
        </pc:sldMkLst>
        <pc:spChg chg="mod">
          <ac:chgData name="Filip Geens" userId="3b890859-318a-456c-ae31-28a208e05ecf" providerId="ADAL" clId="{DAB2BA35-4A68-4A7E-AEA5-244EEAD0CFD2}" dt="2025-01-06T14:07:56.338" v="294" actId="1076"/>
          <ac:spMkLst>
            <pc:docMk/>
            <pc:sldMk cId="2458099901" sldId="556"/>
            <ac:spMk id="2" creationId="{5E561D2B-3CDC-D5A6-828C-46620CA7B68D}"/>
          </ac:spMkLst>
        </pc:spChg>
        <pc:spChg chg="mod">
          <ac:chgData name="Filip Geens" userId="3b890859-318a-456c-ae31-28a208e05ecf" providerId="ADAL" clId="{DAB2BA35-4A68-4A7E-AEA5-244EEAD0CFD2}" dt="2025-01-06T14:59:52.977" v="1114" actId="113"/>
          <ac:spMkLst>
            <pc:docMk/>
            <pc:sldMk cId="2458099901" sldId="556"/>
            <ac:spMk id="3" creationId="{353FE0C2-86C8-1D03-B547-C3099A2C7A8D}"/>
          </ac:spMkLst>
        </pc:spChg>
      </pc:sldChg>
      <pc:sldChg chg="modSp add mod modAnim">
        <pc:chgData name="Filip Geens" userId="3b890859-318a-456c-ae31-28a208e05ecf" providerId="ADAL" clId="{DAB2BA35-4A68-4A7E-AEA5-244EEAD0CFD2}" dt="2025-01-06T15:02:02.618" v="1124"/>
        <pc:sldMkLst>
          <pc:docMk/>
          <pc:sldMk cId="1108040856" sldId="557"/>
        </pc:sldMkLst>
        <pc:spChg chg="mod">
          <ac:chgData name="Filip Geens" userId="3b890859-318a-456c-ae31-28a208e05ecf" providerId="ADAL" clId="{DAB2BA35-4A68-4A7E-AEA5-244EEAD0CFD2}" dt="2025-01-06T14:08:59.915" v="319" actId="27636"/>
          <ac:spMkLst>
            <pc:docMk/>
            <pc:sldMk cId="1108040856" sldId="557"/>
            <ac:spMk id="3" creationId="{AAAECACA-CE54-F7DE-38AC-DC40E5A76DF9}"/>
          </ac:spMkLst>
        </pc:spChg>
      </pc:sldChg>
      <pc:sldChg chg="modSp add mod ord modAnim">
        <pc:chgData name="Filip Geens" userId="3b890859-318a-456c-ae31-28a208e05ecf" providerId="ADAL" clId="{DAB2BA35-4A68-4A7E-AEA5-244EEAD0CFD2}" dt="2025-01-06T15:01:01.698" v="1116"/>
        <pc:sldMkLst>
          <pc:docMk/>
          <pc:sldMk cId="1130183597" sldId="558"/>
        </pc:sldMkLst>
        <pc:spChg chg="mod">
          <ac:chgData name="Filip Geens" userId="3b890859-318a-456c-ae31-28a208e05ecf" providerId="ADAL" clId="{DAB2BA35-4A68-4A7E-AEA5-244EEAD0CFD2}" dt="2025-01-06T14:04:38.256" v="237" actId="114"/>
          <ac:spMkLst>
            <pc:docMk/>
            <pc:sldMk cId="1130183597" sldId="558"/>
            <ac:spMk id="3" creationId="{EB1EDA38-3807-D95C-0F6C-F211F2B9EDCB}"/>
          </ac:spMkLst>
        </pc:spChg>
      </pc:sldChg>
      <pc:sldChg chg="modSp add ord modAnim">
        <pc:chgData name="Filip Geens" userId="3b890859-318a-456c-ae31-28a208e05ecf" providerId="ADAL" clId="{DAB2BA35-4A68-4A7E-AEA5-244EEAD0CFD2}" dt="2025-01-06T14:11:42.927" v="381"/>
        <pc:sldMkLst>
          <pc:docMk/>
          <pc:sldMk cId="2045434686" sldId="559"/>
        </pc:sldMkLst>
        <pc:spChg chg="mod">
          <ac:chgData name="Filip Geens" userId="3b890859-318a-456c-ae31-28a208e05ecf" providerId="ADAL" clId="{DAB2BA35-4A68-4A7E-AEA5-244EEAD0CFD2}" dt="2025-01-06T14:11:35.408" v="379" actId="15"/>
          <ac:spMkLst>
            <pc:docMk/>
            <pc:sldMk cId="2045434686" sldId="559"/>
            <ac:spMk id="3" creationId="{E25F10C7-61B0-887D-AA0F-B9ADE18C5DD0}"/>
          </ac:spMkLst>
        </pc:spChg>
      </pc:sldChg>
      <pc:sldChg chg="addSp delSp modSp add mod ord delAnim modAnim">
        <pc:chgData name="Filip Geens" userId="3b890859-318a-456c-ae31-28a208e05ecf" providerId="ADAL" clId="{DAB2BA35-4A68-4A7E-AEA5-244EEAD0CFD2}" dt="2025-01-06T14:56:52.492" v="1104"/>
        <pc:sldMkLst>
          <pc:docMk/>
          <pc:sldMk cId="195520627" sldId="560"/>
        </pc:sldMkLst>
        <pc:spChg chg="mod">
          <ac:chgData name="Filip Geens" userId="3b890859-318a-456c-ae31-28a208e05ecf" providerId="ADAL" clId="{DAB2BA35-4A68-4A7E-AEA5-244EEAD0CFD2}" dt="2025-01-06T14:37:13.498" v="637" actId="20577"/>
          <ac:spMkLst>
            <pc:docMk/>
            <pc:sldMk cId="195520627" sldId="560"/>
            <ac:spMk id="2" creationId="{70E187DE-AB81-7146-99DA-F77742EC5519}"/>
          </ac:spMkLst>
        </pc:spChg>
        <pc:spChg chg="del">
          <ac:chgData name="Filip Geens" userId="3b890859-318a-456c-ae31-28a208e05ecf" providerId="ADAL" clId="{DAB2BA35-4A68-4A7E-AEA5-244EEAD0CFD2}" dt="2025-01-06T14:26:52.852" v="452" actId="3680"/>
          <ac:spMkLst>
            <pc:docMk/>
            <pc:sldMk cId="195520627" sldId="560"/>
            <ac:spMk id="3" creationId="{04BAA362-E8FF-B009-C746-58BD6EC9E5AA}"/>
          </ac:spMkLst>
        </pc:spChg>
        <pc:spChg chg="add del mod">
          <ac:chgData name="Filip Geens" userId="3b890859-318a-456c-ae31-28a208e05ecf" providerId="ADAL" clId="{DAB2BA35-4A68-4A7E-AEA5-244EEAD0CFD2}" dt="2025-01-06T14:27:54.991" v="458" actId="3680"/>
          <ac:spMkLst>
            <pc:docMk/>
            <pc:sldMk cId="195520627" sldId="560"/>
            <ac:spMk id="6" creationId="{BC658BD4-71CD-15FC-F933-BC482D75A633}"/>
          </ac:spMkLst>
        </pc:spChg>
        <pc:spChg chg="add mod">
          <ac:chgData name="Filip Geens" userId="3b890859-318a-456c-ae31-28a208e05ecf" providerId="ADAL" clId="{DAB2BA35-4A68-4A7E-AEA5-244EEAD0CFD2}" dt="2025-01-06T14:34:36.479" v="579" actId="20577"/>
          <ac:spMkLst>
            <pc:docMk/>
            <pc:sldMk cId="195520627" sldId="560"/>
            <ac:spMk id="9" creationId="{717BA5E6-5F16-4FFE-9720-EED188F157AE}"/>
          </ac:spMkLst>
        </pc:spChg>
        <pc:graphicFrameChg chg="add del mod ord modGraphic">
          <ac:chgData name="Filip Geens" userId="3b890859-318a-456c-ae31-28a208e05ecf" providerId="ADAL" clId="{DAB2BA35-4A68-4A7E-AEA5-244EEAD0CFD2}" dt="2025-01-06T14:27:22.614" v="457" actId="478"/>
          <ac:graphicFrameMkLst>
            <pc:docMk/>
            <pc:sldMk cId="195520627" sldId="560"/>
            <ac:graphicFrameMk id="4" creationId="{54236FAE-F4B6-6D8C-1496-9A2C5B802635}"/>
          </ac:graphicFrameMkLst>
        </pc:graphicFrameChg>
        <pc:graphicFrameChg chg="add mod ord modGraphic">
          <ac:chgData name="Filip Geens" userId="3b890859-318a-456c-ae31-28a208e05ecf" providerId="ADAL" clId="{DAB2BA35-4A68-4A7E-AEA5-244EEAD0CFD2}" dt="2025-01-06T14:31:04.722" v="510" actId="21"/>
          <ac:graphicFrameMkLst>
            <pc:docMk/>
            <pc:sldMk cId="195520627" sldId="560"/>
            <ac:graphicFrameMk id="7" creationId="{D66BEFD0-3CBA-95A9-E1A4-2A5F2B7696DE}"/>
          </ac:graphicFrameMkLst>
        </pc:graphicFrameChg>
        <pc:graphicFrameChg chg="add mod modGraphic">
          <ac:chgData name="Filip Geens" userId="3b890859-318a-456c-ae31-28a208e05ecf" providerId="ADAL" clId="{DAB2BA35-4A68-4A7E-AEA5-244EEAD0CFD2}" dt="2025-01-06T14:34:48.034" v="581" actId="1076"/>
          <ac:graphicFrameMkLst>
            <pc:docMk/>
            <pc:sldMk cId="195520627" sldId="560"/>
            <ac:graphicFrameMk id="8" creationId="{37DBCED8-11CB-EBED-3431-1BFA746AB831}"/>
          </ac:graphicFrameMkLst>
        </pc:graphicFrameChg>
      </pc:sldChg>
      <pc:sldChg chg="modSp add mod ord">
        <pc:chgData name="Filip Geens" userId="3b890859-318a-456c-ae31-28a208e05ecf" providerId="ADAL" clId="{DAB2BA35-4A68-4A7E-AEA5-244EEAD0CFD2}" dt="2025-01-06T14:47:45.235" v="812" actId="27636"/>
        <pc:sldMkLst>
          <pc:docMk/>
          <pc:sldMk cId="1935205815" sldId="561"/>
        </pc:sldMkLst>
        <pc:spChg chg="mod">
          <ac:chgData name="Filip Geens" userId="3b890859-318a-456c-ae31-28a208e05ecf" providerId="ADAL" clId="{DAB2BA35-4A68-4A7E-AEA5-244EEAD0CFD2}" dt="2025-01-06T14:47:45.235" v="812" actId="27636"/>
          <ac:spMkLst>
            <pc:docMk/>
            <pc:sldMk cId="1935205815" sldId="561"/>
            <ac:spMk id="11" creationId="{39435D74-5B40-7264-37EE-9091B538B3CD}"/>
          </ac:spMkLst>
        </pc:spChg>
        <pc:picChg chg="mod">
          <ac:chgData name="Filip Geens" userId="3b890859-318a-456c-ae31-28a208e05ecf" providerId="ADAL" clId="{DAB2BA35-4A68-4A7E-AEA5-244EEAD0CFD2}" dt="2025-01-06T14:47:34.699" v="795" actId="14826"/>
          <ac:picMkLst>
            <pc:docMk/>
            <pc:sldMk cId="1935205815" sldId="561"/>
            <ac:picMk id="4" creationId="{9425CA67-70EE-6E17-6D78-D503E5478B30}"/>
          </ac:picMkLst>
        </pc:picChg>
      </pc:sldChg>
      <pc:sldChg chg="add">
        <pc:chgData name="Filip Geens" userId="3b890859-318a-456c-ae31-28a208e05ecf" providerId="ADAL" clId="{DAB2BA35-4A68-4A7E-AEA5-244EEAD0CFD2}" dt="2025-01-06T14:12:58.269" v="427" actId="2890"/>
        <pc:sldMkLst>
          <pc:docMk/>
          <pc:sldMk cId="499077693" sldId="562"/>
        </pc:sldMkLst>
      </pc:sldChg>
      <pc:sldChg chg="modSp add mod ord modAnim">
        <pc:chgData name="Filip Geens" userId="3b890859-318a-456c-ae31-28a208e05ecf" providerId="ADAL" clId="{DAB2BA35-4A68-4A7E-AEA5-244EEAD0CFD2}" dt="2025-01-06T14:57:22.055" v="1105"/>
        <pc:sldMkLst>
          <pc:docMk/>
          <pc:sldMk cId="1776409717" sldId="563"/>
        </pc:sldMkLst>
        <pc:spChg chg="mod">
          <ac:chgData name="Filip Geens" userId="3b890859-318a-456c-ae31-28a208e05ecf" providerId="ADAL" clId="{DAB2BA35-4A68-4A7E-AEA5-244EEAD0CFD2}" dt="2025-01-06T14:39:20.898" v="689" actId="1076"/>
          <ac:spMkLst>
            <pc:docMk/>
            <pc:sldMk cId="1776409717" sldId="563"/>
            <ac:spMk id="2" creationId="{4CE740F3-9887-C2DA-2EEC-0D8E7A656DF0}"/>
          </ac:spMkLst>
        </pc:spChg>
        <pc:spChg chg="mod">
          <ac:chgData name="Filip Geens" userId="3b890859-318a-456c-ae31-28a208e05ecf" providerId="ADAL" clId="{DAB2BA35-4A68-4A7E-AEA5-244EEAD0CFD2}" dt="2025-01-06T14:39:24.428" v="690" actId="14100"/>
          <ac:spMkLst>
            <pc:docMk/>
            <pc:sldMk cId="1776409717" sldId="563"/>
            <ac:spMk id="3" creationId="{B644A9A5-ED36-8C51-C637-5D0BD84A595D}"/>
          </ac:spMkLst>
        </pc:spChg>
      </pc:sldChg>
      <pc:sldChg chg="modSp add mod ord modAnim">
        <pc:chgData name="Filip Geens" userId="3b890859-318a-456c-ae31-28a208e05ecf" providerId="ADAL" clId="{DAB2BA35-4A68-4A7E-AEA5-244EEAD0CFD2}" dt="2025-01-06T15:06:40.852" v="1138" actId="20577"/>
        <pc:sldMkLst>
          <pc:docMk/>
          <pc:sldMk cId="1850538902" sldId="564"/>
        </pc:sldMkLst>
        <pc:spChg chg="mod">
          <ac:chgData name="Filip Geens" userId="3b890859-318a-456c-ae31-28a208e05ecf" providerId="ADAL" clId="{DAB2BA35-4A68-4A7E-AEA5-244EEAD0CFD2}" dt="2025-01-06T15:05:43.596" v="1132"/>
          <ac:spMkLst>
            <pc:docMk/>
            <pc:sldMk cId="1850538902" sldId="564"/>
            <ac:spMk id="2" creationId="{C23A2F86-4C4F-22DC-253F-F2EB07EFBE70}"/>
          </ac:spMkLst>
        </pc:spChg>
        <pc:spChg chg="mod">
          <ac:chgData name="Filip Geens" userId="3b890859-318a-456c-ae31-28a208e05ecf" providerId="ADAL" clId="{DAB2BA35-4A68-4A7E-AEA5-244EEAD0CFD2}" dt="2025-01-06T15:06:40.852" v="1138" actId="20577"/>
          <ac:spMkLst>
            <pc:docMk/>
            <pc:sldMk cId="1850538902" sldId="564"/>
            <ac:spMk id="3" creationId="{BE91EC5A-B025-AAF1-4725-AB4DC011EF38}"/>
          </ac:spMkLst>
        </pc:spChg>
      </pc:sldChg>
      <pc:sldChg chg="addSp delSp modSp add modAnim">
        <pc:chgData name="Filip Geens" userId="3b890859-318a-456c-ae31-28a208e05ecf" providerId="ADAL" clId="{DAB2BA35-4A68-4A7E-AEA5-244EEAD0CFD2}" dt="2025-01-06T14:57:40.841" v="1106"/>
        <pc:sldMkLst>
          <pc:docMk/>
          <pc:sldMk cId="1959162273" sldId="565"/>
        </pc:sldMkLst>
        <pc:spChg chg="add del mod">
          <ac:chgData name="Filip Geens" userId="3b890859-318a-456c-ae31-28a208e05ecf" providerId="ADAL" clId="{DAB2BA35-4A68-4A7E-AEA5-244EEAD0CFD2}" dt="2025-01-06T14:42:32.565" v="792" actId="20577"/>
          <ac:spMkLst>
            <pc:docMk/>
            <pc:sldMk cId="1959162273" sldId="565"/>
            <ac:spMk id="3" creationId="{8608ED36-2249-A118-4934-82B7C81BEA2D}"/>
          </ac:spMkLst>
        </pc:spChg>
        <pc:spChg chg="add mod">
          <ac:chgData name="Filip Geens" userId="3b890859-318a-456c-ae31-28a208e05ecf" providerId="ADAL" clId="{DAB2BA35-4A68-4A7E-AEA5-244EEAD0CFD2}" dt="2025-01-06T14:39:43.800" v="692"/>
          <ac:spMkLst>
            <pc:docMk/>
            <pc:sldMk cId="1959162273" sldId="565"/>
            <ac:spMk id="4" creationId="{F6E156EA-0F9F-64FD-CFF5-8B9C1B3ED090}"/>
          </ac:spMkLst>
        </pc:spChg>
        <pc:spChg chg="add mod">
          <ac:chgData name="Filip Geens" userId="3b890859-318a-456c-ae31-28a208e05ecf" providerId="ADAL" clId="{DAB2BA35-4A68-4A7E-AEA5-244EEAD0CFD2}" dt="2025-01-06T14:40:05.018" v="694"/>
          <ac:spMkLst>
            <pc:docMk/>
            <pc:sldMk cId="1959162273" sldId="565"/>
            <ac:spMk id="5" creationId="{ED1F6A35-4716-1835-BC2E-4913B492D478}"/>
          </ac:spMkLst>
        </pc:spChg>
      </pc:sldChg>
      <pc:sldChg chg="modSp add mod ord modAnim">
        <pc:chgData name="Filip Geens" userId="3b890859-318a-456c-ae31-28a208e05ecf" providerId="ADAL" clId="{DAB2BA35-4A68-4A7E-AEA5-244EEAD0CFD2}" dt="2025-01-06T15:19:23.349" v="1286"/>
        <pc:sldMkLst>
          <pc:docMk/>
          <pc:sldMk cId="1034449970" sldId="566"/>
        </pc:sldMkLst>
        <pc:spChg chg="mod">
          <ac:chgData name="Filip Geens" userId="3b890859-318a-456c-ae31-28a208e05ecf" providerId="ADAL" clId="{DAB2BA35-4A68-4A7E-AEA5-244EEAD0CFD2}" dt="2025-01-06T15:14:32.789" v="1220"/>
          <ac:spMkLst>
            <pc:docMk/>
            <pc:sldMk cId="1034449970" sldId="566"/>
            <ac:spMk id="2" creationId="{6715B900-F00C-53C6-7DC3-FB0F947940F5}"/>
          </ac:spMkLst>
        </pc:spChg>
        <pc:spChg chg="mod">
          <ac:chgData name="Filip Geens" userId="3b890859-318a-456c-ae31-28a208e05ecf" providerId="ADAL" clId="{DAB2BA35-4A68-4A7E-AEA5-244EEAD0CFD2}" dt="2025-01-06T15:17:29.790" v="1282" actId="20577"/>
          <ac:spMkLst>
            <pc:docMk/>
            <pc:sldMk cId="1034449970" sldId="566"/>
            <ac:spMk id="3" creationId="{DBE3BD65-0290-9C39-F114-B51E0AFF1AD2}"/>
          </ac:spMkLst>
        </pc:spChg>
      </pc:sldChg>
      <pc:sldChg chg="add">
        <pc:chgData name="Filip Geens" userId="3b890859-318a-456c-ae31-28a208e05ecf" providerId="ADAL" clId="{DAB2BA35-4A68-4A7E-AEA5-244EEAD0CFD2}" dt="2025-01-06T15:08:08.887" v="1142" actId="2890"/>
        <pc:sldMkLst>
          <pc:docMk/>
          <pc:sldMk cId="3581500676" sldId="567"/>
        </pc:sldMkLst>
      </pc:sldChg>
      <pc:sldChg chg="modSp add mod ord modAnim">
        <pc:chgData name="Filip Geens" userId="3b890859-318a-456c-ae31-28a208e05ecf" providerId="ADAL" clId="{DAB2BA35-4A68-4A7E-AEA5-244EEAD0CFD2}" dt="2025-01-06T15:19:02.603" v="1285"/>
        <pc:sldMkLst>
          <pc:docMk/>
          <pc:sldMk cId="3201635581" sldId="568"/>
        </pc:sldMkLst>
        <pc:spChg chg="mod">
          <ac:chgData name="Filip Geens" userId="3b890859-318a-456c-ae31-28a208e05ecf" providerId="ADAL" clId="{DAB2BA35-4A68-4A7E-AEA5-244EEAD0CFD2}" dt="2025-01-06T15:08:34.866" v="1158" actId="20577"/>
          <ac:spMkLst>
            <pc:docMk/>
            <pc:sldMk cId="3201635581" sldId="568"/>
            <ac:spMk id="2" creationId="{BC0551EF-D7B3-7DAC-EA48-1BDC8EF1FF41}"/>
          </ac:spMkLst>
        </pc:spChg>
        <pc:spChg chg="mod">
          <ac:chgData name="Filip Geens" userId="3b890859-318a-456c-ae31-28a208e05ecf" providerId="ADAL" clId="{DAB2BA35-4A68-4A7E-AEA5-244EEAD0CFD2}" dt="2025-01-06T15:13:21.147" v="1216" actId="15"/>
          <ac:spMkLst>
            <pc:docMk/>
            <pc:sldMk cId="3201635581" sldId="568"/>
            <ac:spMk id="3" creationId="{9270F656-632F-758B-912B-90459E59D2D6}"/>
          </ac:spMkLst>
        </pc:spChg>
      </pc:sldChg>
      <pc:sldChg chg="modSp add ord modAnim">
        <pc:chgData name="Filip Geens" userId="3b890859-318a-456c-ae31-28a208e05ecf" providerId="ADAL" clId="{DAB2BA35-4A68-4A7E-AEA5-244EEAD0CFD2}" dt="2025-01-06T15:18:25.746" v="1283"/>
        <pc:sldMkLst>
          <pc:docMk/>
          <pc:sldMk cId="1153939486" sldId="569"/>
        </pc:sldMkLst>
        <pc:spChg chg="mod">
          <ac:chgData name="Filip Geens" userId="3b890859-318a-456c-ae31-28a208e05ecf" providerId="ADAL" clId="{DAB2BA35-4A68-4A7E-AEA5-244EEAD0CFD2}" dt="2025-01-06T15:09:26.925" v="1171" actId="20577"/>
          <ac:spMkLst>
            <pc:docMk/>
            <pc:sldMk cId="1153939486" sldId="569"/>
            <ac:spMk id="3" creationId="{53AC6492-7072-B6F0-9633-0C02373E713E}"/>
          </ac:spMkLst>
        </pc:spChg>
      </pc:sldChg>
      <pc:sldChg chg="modSp add mod ord modAnim">
        <pc:chgData name="Filip Geens" userId="3b890859-318a-456c-ae31-28a208e05ecf" providerId="ADAL" clId="{DAB2BA35-4A68-4A7E-AEA5-244EEAD0CFD2}" dt="2025-01-06T15:18:41.543" v="1284"/>
        <pc:sldMkLst>
          <pc:docMk/>
          <pc:sldMk cId="34911446" sldId="570"/>
        </pc:sldMkLst>
        <pc:spChg chg="mod">
          <ac:chgData name="Filip Geens" userId="3b890859-318a-456c-ae31-28a208e05ecf" providerId="ADAL" clId="{DAB2BA35-4A68-4A7E-AEA5-244EEAD0CFD2}" dt="2025-01-06T15:12:22.646" v="1204" actId="14100"/>
          <ac:spMkLst>
            <pc:docMk/>
            <pc:sldMk cId="34911446" sldId="570"/>
            <ac:spMk id="2" creationId="{9685CEA2-A3DF-A4A6-A2A2-6586698CFAF3}"/>
          </ac:spMkLst>
        </pc:spChg>
        <pc:spChg chg="mod">
          <ac:chgData name="Filip Geens" userId="3b890859-318a-456c-ae31-28a208e05ecf" providerId="ADAL" clId="{DAB2BA35-4A68-4A7E-AEA5-244EEAD0CFD2}" dt="2025-01-06T15:12:25.760" v="1205" actId="14100"/>
          <ac:spMkLst>
            <pc:docMk/>
            <pc:sldMk cId="34911446" sldId="570"/>
            <ac:spMk id="3" creationId="{3C9A7964-B5AA-E50E-FD8F-177FB8145D45}"/>
          </ac:spMkLst>
        </pc:spChg>
      </pc:sldChg>
    </pc:docChg>
  </pc:docChgLst>
  <pc:docChgLst>
    <pc:chgData name="filip geens" userId="7123bf18c6040445" providerId="LiveId" clId="{47D1FFA9-626F-447F-974F-632496514B33}"/>
    <pc:docChg chg="undo redo custSel mod addSld delSld modSld sldOrd">
      <pc:chgData name="filip geens" userId="7123bf18c6040445" providerId="LiveId" clId="{47D1FFA9-626F-447F-974F-632496514B33}" dt="2021-01-17T17:28:50.674" v="248" actId="1076"/>
      <pc:docMkLst>
        <pc:docMk/>
      </pc:docMkLst>
      <pc:sldChg chg="addSp delSp modSp mod setBg setClrOvrMap">
        <pc:chgData name="filip geens" userId="7123bf18c6040445" providerId="LiveId" clId="{47D1FFA9-626F-447F-974F-632496514B33}" dt="2021-01-17T17:28:47.590" v="246" actId="14826"/>
        <pc:sldMkLst>
          <pc:docMk/>
          <pc:sldMk cId="1631746638" sldId="256"/>
        </pc:sldMkLst>
      </pc:sldChg>
      <pc:sldChg chg="addSp delSp modSp mod setClrOvrMap">
        <pc:chgData name="filip geens" userId="7123bf18c6040445" providerId="LiveId" clId="{47D1FFA9-626F-447F-974F-632496514B33}" dt="2021-01-17T17:28:50.674" v="248" actId="1076"/>
        <pc:sldMkLst>
          <pc:docMk/>
          <pc:sldMk cId="83928943" sldId="479"/>
        </pc:sldMkLst>
      </pc:sldChg>
      <pc:sldChg chg="addSp delSp modSp mod setBg modAnim setClrOvrMap">
        <pc:chgData name="filip geens" userId="7123bf18c6040445" providerId="LiveId" clId="{47D1FFA9-626F-447F-974F-632496514B33}" dt="2021-01-17T15:59:21.970" v="233" actId="26606"/>
        <pc:sldMkLst>
          <pc:docMk/>
          <pc:sldMk cId="373250947" sldId="485"/>
        </pc:sldMkLst>
      </pc:sldChg>
      <pc:sldChg chg="addSp delSp modSp mod setClrOvrMap">
        <pc:chgData name="filip geens" userId="7123bf18c6040445" providerId="LiveId" clId="{47D1FFA9-626F-447F-974F-632496514B33}" dt="2021-01-17T15:48:46.323" v="75" actId="26606"/>
        <pc:sldMkLst>
          <pc:docMk/>
          <pc:sldMk cId="1213513741" sldId="492"/>
        </pc:sldMkLst>
      </pc:sldChg>
      <pc:sldChg chg="addSp delSp modSp del mod setBg modAnim">
        <pc:chgData name="filip geens" userId="7123bf18c6040445" providerId="LiveId" clId="{47D1FFA9-626F-447F-974F-632496514B33}" dt="2021-01-17T15:59:13.482" v="232" actId="47"/>
        <pc:sldMkLst>
          <pc:docMk/>
          <pc:sldMk cId="2468210214" sldId="534"/>
        </pc:sldMkLst>
      </pc:sldChg>
      <pc:sldChg chg="addSp delSp modSp add mod ord modAnim setClrOvrMap">
        <pc:chgData name="filip geens" userId="7123bf18c6040445" providerId="LiveId" clId="{47D1FFA9-626F-447F-974F-632496514B33}" dt="2021-01-17T15:59:07.005" v="231" actId="26606"/>
        <pc:sldMkLst>
          <pc:docMk/>
          <pc:sldMk cId="3709224744" sldId="535"/>
        </pc:sldMkLst>
      </pc:sldChg>
    </pc:docChg>
  </pc:docChgLst>
  <pc:docChgLst>
    <pc:chgData name="filip geens" userId="7123bf18c6040445" providerId="LiveId" clId="{F48D4429-DE82-4526-A148-3F3C1197369B}"/>
    <pc:docChg chg="undo custSel mod addSld delSld modSld sldOrd">
      <pc:chgData name="filip geens" userId="7123bf18c6040445" providerId="LiveId" clId="{F48D4429-DE82-4526-A148-3F3C1197369B}" dt="2021-02-22T21:28:36.629" v="11046"/>
      <pc:docMkLst>
        <pc:docMk/>
      </pc:docMkLst>
      <pc:sldChg chg="modSp del mod">
        <pc:chgData name="filip geens" userId="7123bf18c6040445" providerId="LiveId" clId="{F48D4429-DE82-4526-A148-3F3C1197369B}" dt="2021-02-21T16:02:12.365" v="5" actId="47"/>
        <pc:sldMkLst>
          <pc:docMk/>
          <pc:sldMk cId="1631746638" sldId="256"/>
        </pc:sldMkLst>
      </pc:sldChg>
      <pc:sldChg chg="del">
        <pc:chgData name="filip geens" userId="7123bf18c6040445" providerId="LiveId" clId="{F48D4429-DE82-4526-A148-3F3C1197369B}" dt="2021-02-21T16:12:28.938" v="74" actId="47"/>
        <pc:sldMkLst>
          <pc:docMk/>
          <pc:sldMk cId="2119284525" sldId="471"/>
        </pc:sldMkLst>
      </pc:sldChg>
      <pc:sldChg chg="addSp delSp modSp del mod ord setBg setClrOvrMap">
        <pc:chgData name="filip geens" userId="7123bf18c6040445" providerId="LiveId" clId="{F48D4429-DE82-4526-A148-3F3C1197369B}" dt="2021-02-21T16:15:44.767" v="106" actId="47"/>
        <pc:sldMkLst>
          <pc:docMk/>
          <pc:sldMk cId="83928943" sldId="479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373250947" sldId="485"/>
        </pc:sldMkLst>
      </pc:sldChg>
      <pc:sldChg chg="addSp delSp modSp mod ord">
        <pc:chgData name="filip geens" userId="7123bf18c6040445" providerId="LiveId" clId="{F48D4429-DE82-4526-A148-3F3C1197369B}" dt="2021-02-21T16:29:57.546" v="193" actId="26606"/>
        <pc:sldMkLst>
          <pc:docMk/>
          <pc:sldMk cId="1213513741" sldId="492"/>
        </pc:sldMkLst>
      </pc:sldChg>
      <pc:sldChg chg="del">
        <pc:chgData name="filip geens" userId="7123bf18c6040445" providerId="LiveId" clId="{F48D4429-DE82-4526-A148-3F3C1197369B}" dt="2021-02-21T16:12:29.646" v="75" actId="47"/>
        <pc:sldMkLst>
          <pc:docMk/>
          <pc:sldMk cId="370869494" sldId="516"/>
        </pc:sldMkLst>
      </pc:sldChg>
      <pc:sldChg chg="modSp mod modAnim">
        <pc:chgData name="filip geens" userId="7123bf18c6040445" providerId="LiveId" clId="{F48D4429-DE82-4526-A148-3F3C1197369B}" dt="2021-02-21T16:53:07.801" v="831"/>
        <pc:sldMkLst>
          <pc:docMk/>
          <pc:sldMk cId="2510543455" sldId="519"/>
        </pc:sldMkLst>
      </pc:sldChg>
      <pc:sldChg chg="del">
        <pc:chgData name="filip geens" userId="7123bf18c6040445" providerId="LiveId" clId="{F48D4429-DE82-4526-A148-3F3C1197369B}" dt="2021-02-21T16:12:48.009" v="80" actId="47"/>
        <pc:sldMkLst>
          <pc:docMk/>
          <pc:sldMk cId="2333438213" sldId="520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901416065" sldId="521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4004483304" sldId="522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2779721902" sldId="523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2949510730" sldId="524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2318813428" sldId="525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2965140307" sldId="526"/>
        </pc:sldMkLst>
      </pc:sldChg>
      <pc:sldChg chg="del">
        <pc:chgData name="filip geens" userId="7123bf18c6040445" providerId="LiveId" clId="{F48D4429-DE82-4526-A148-3F3C1197369B}" dt="2021-02-21T16:12:54.672" v="81" actId="47"/>
        <pc:sldMkLst>
          <pc:docMk/>
          <pc:sldMk cId="2934846897" sldId="527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2075137489" sldId="528"/>
        </pc:sldMkLst>
      </pc:sldChg>
      <pc:sldChg chg="modSp mod ord modAnim">
        <pc:chgData name="filip geens" userId="7123bf18c6040445" providerId="LiveId" clId="{F48D4429-DE82-4526-A148-3F3C1197369B}" dt="2021-02-22T21:26:17.377" v="11037"/>
        <pc:sldMkLst>
          <pc:docMk/>
          <pc:sldMk cId="4056998600" sldId="529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3969281691" sldId="530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3298495611" sldId="531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410237277" sldId="532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3137101170" sldId="533"/>
        </pc:sldMkLst>
      </pc:sldChg>
      <pc:sldChg chg="del">
        <pc:chgData name="filip geens" userId="7123bf18c6040445" providerId="LiveId" clId="{F48D4429-DE82-4526-A148-3F3C1197369B}" dt="2021-02-21T16:13:26.534" v="88" actId="47"/>
        <pc:sldMkLst>
          <pc:docMk/>
          <pc:sldMk cId="3709224744" sldId="535"/>
        </pc:sldMkLst>
      </pc:sldChg>
      <pc:sldChg chg="addSp delSp modSp add mod setBg setClrOvrMap">
        <pc:chgData name="filip geens" userId="7123bf18c6040445" providerId="LiveId" clId="{F48D4429-DE82-4526-A148-3F3C1197369B}" dt="2021-02-22T20:40:39.681" v="10525" actId="6549"/>
        <pc:sldMkLst>
          <pc:docMk/>
          <pc:sldMk cId="3646246163" sldId="536"/>
        </pc:sldMkLst>
      </pc:sldChg>
      <pc:sldChg chg="addSp delSp modSp add mod ord">
        <pc:chgData name="filip geens" userId="7123bf18c6040445" providerId="LiveId" clId="{F48D4429-DE82-4526-A148-3F3C1197369B}" dt="2021-02-21T16:22:48.399" v="191" actId="26606"/>
        <pc:sldMkLst>
          <pc:docMk/>
          <pc:sldMk cId="2262233504" sldId="537"/>
        </pc:sldMkLst>
      </pc:sldChg>
      <pc:sldChg chg="modSp add mod modAnim">
        <pc:chgData name="filip geens" userId="7123bf18c6040445" providerId="LiveId" clId="{F48D4429-DE82-4526-A148-3F3C1197369B}" dt="2021-02-22T21:27:52.900" v="11041"/>
        <pc:sldMkLst>
          <pc:docMk/>
          <pc:sldMk cId="4230836448" sldId="538"/>
        </pc:sldMkLst>
      </pc:sldChg>
      <pc:sldChg chg="modSp add mod modAnim">
        <pc:chgData name="filip geens" userId="7123bf18c6040445" providerId="LiveId" clId="{F48D4429-DE82-4526-A148-3F3C1197369B}" dt="2021-02-22T21:26:46.158" v="11038"/>
        <pc:sldMkLst>
          <pc:docMk/>
          <pc:sldMk cId="527062917" sldId="539"/>
        </pc:sldMkLst>
      </pc:sldChg>
      <pc:sldChg chg="addSp delSp modSp add mod setBg modAnim setClrOvrMap">
        <pc:chgData name="filip geens" userId="7123bf18c6040445" providerId="LiveId" clId="{F48D4429-DE82-4526-A148-3F3C1197369B}" dt="2021-02-21T19:03:35.819" v="3492"/>
        <pc:sldMkLst>
          <pc:docMk/>
          <pc:sldMk cId="474813314" sldId="540"/>
        </pc:sldMkLst>
      </pc:sldChg>
      <pc:sldChg chg="modSp add mod modAnim">
        <pc:chgData name="filip geens" userId="7123bf18c6040445" providerId="LiveId" clId="{F48D4429-DE82-4526-A148-3F3C1197369B}" dt="2021-02-22T21:27:37.826" v="11040"/>
        <pc:sldMkLst>
          <pc:docMk/>
          <pc:sldMk cId="3544518996" sldId="541"/>
        </pc:sldMkLst>
      </pc:sldChg>
      <pc:sldChg chg="modSp add mod modAnim">
        <pc:chgData name="filip geens" userId="7123bf18c6040445" providerId="LiveId" clId="{F48D4429-DE82-4526-A148-3F3C1197369B}" dt="2021-02-22T21:28:14.332" v="11044"/>
        <pc:sldMkLst>
          <pc:docMk/>
          <pc:sldMk cId="3534001608" sldId="542"/>
        </pc:sldMkLst>
      </pc:sldChg>
      <pc:sldChg chg="addSp delSp modSp add mod ord">
        <pc:chgData name="filip geens" userId="7123bf18c6040445" providerId="LiveId" clId="{F48D4429-DE82-4526-A148-3F3C1197369B}" dt="2021-02-21T19:49:08.981" v="5082" actId="26606"/>
        <pc:sldMkLst>
          <pc:docMk/>
          <pc:sldMk cId="3756433690" sldId="543"/>
        </pc:sldMkLst>
      </pc:sldChg>
      <pc:sldChg chg="addSp delSp modSp add mod ord">
        <pc:chgData name="filip geens" userId="7123bf18c6040445" providerId="LiveId" clId="{F48D4429-DE82-4526-A148-3F3C1197369B}" dt="2021-02-21T19:57:17.301" v="5093" actId="26606"/>
        <pc:sldMkLst>
          <pc:docMk/>
          <pc:sldMk cId="688579338" sldId="544"/>
        </pc:sldMkLst>
      </pc:sldChg>
      <pc:sldChg chg="modSp add mod ord modAnim">
        <pc:chgData name="filip geens" userId="7123bf18c6040445" providerId="LiveId" clId="{F48D4429-DE82-4526-A148-3F3C1197369B}" dt="2021-02-22T21:28:36.629" v="11046"/>
        <pc:sldMkLst>
          <pc:docMk/>
          <pc:sldMk cId="348593188" sldId="545"/>
        </pc:sldMkLst>
      </pc:sldChg>
      <pc:sldChg chg="modSp add mod modAnim">
        <pc:chgData name="filip geens" userId="7123bf18c6040445" providerId="LiveId" clId="{F48D4429-DE82-4526-A148-3F3C1197369B}" dt="2021-02-22T21:27:25.897" v="11039"/>
        <pc:sldMkLst>
          <pc:docMk/>
          <pc:sldMk cId="2406516554" sldId="546"/>
        </pc:sldMkLst>
      </pc:sldChg>
      <pc:sldChg chg="addSp delSp modSp add del mod">
        <pc:chgData name="filip geens" userId="7123bf18c6040445" providerId="LiveId" clId="{F48D4429-DE82-4526-A148-3F3C1197369B}" dt="2021-02-22T19:53:56.292" v="9274" actId="47"/>
        <pc:sldMkLst>
          <pc:docMk/>
          <pc:sldMk cId="937100212" sldId="547"/>
        </pc:sldMkLst>
      </pc:sldChg>
      <pc:sldChg chg="modSp add mod ord modAnim">
        <pc:chgData name="filip geens" userId="7123bf18c6040445" providerId="LiveId" clId="{F48D4429-DE82-4526-A148-3F3C1197369B}" dt="2021-02-22T21:28:24.085" v="11045"/>
        <pc:sldMkLst>
          <pc:docMk/>
          <pc:sldMk cId="2340078506" sldId="548"/>
        </pc:sldMkLst>
      </pc:sldChg>
      <pc:sldChg chg="modSp add mod ord modAnim">
        <pc:chgData name="filip geens" userId="7123bf18c6040445" providerId="LiveId" clId="{F48D4429-DE82-4526-A148-3F3C1197369B}" dt="2021-02-22T21:28:00.508" v="11042"/>
        <pc:sldMkLst>
          <pc:docMk/>
          <pc:sldMk cId="1516661336" sldId="549"/>
        </pc:sldMkLst>
      </pc:sldChg>
      <pc:sldChg chg="add">
        <pc:chgData name="filip geens" userId="7123bf18c6040445" providerId="LiveId" clId="{F48D4429-DE82-4526-A148-3F3C1197369B}" dt="2021-02-22T19:41:58.560" v="9257" actId="2890"/>
        <pc:sldMkLst>
          <pc:docMk/>
          <pc:sldMk cId="1605963731" sldId="550"/>
        </pc:sldMkLst>
      </pc:sldChg>
      <pc:sldChg chg="add del ord">
        <pc:chgData name="filip geens" userId="7123bf18c6040445" providerId="LiveId" clId="{F48D4429-DE82-4526-A148-3F3C1197369B}" dt="2021-02-22T19:53:57.770" v="9275" actId="47"/>
        <pc:sldMkLst>
          <pc:docMk/>
          <pc:sldMk cId="4224933732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E455-1A20-4F9D-AB8C-A6908B79F2B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D66D1-1A48-40B4-9A2D-5D4F04AC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D80-A213-4ECE-89FA-9B20CF043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6C32-C8C7-463B-A1F7-67DFCAE4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29F6-635A-4AA6-BB1E-8FEEE3F5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8AF3-0B11-4731-B823-5ACA105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271C-1194-4AFC-B841-6F418BD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A41B-E51D-48BA-8C34-53F8858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E7715-2649-465B-939F-9DB7C8514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1E1E-F7C4-409B-AA96-2C6195D5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F5E9-2E2C-46E1-8906-0C07FDA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11566-C93C-470B-A03C-9AF80FF9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76D0-69A1-40C0-87C7-A9B6101D2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511C-36B9-4BA7-98E4-F91E368E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5E46-6FE0-49DB-91BC-18078371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0F75-13A7-4244-A44C-029B6BF9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64F2-2F7F-41D2-A331-C13875A1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FC1-645E-4307-98DD-69AA859A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title</a:t>
            </a:r>
            <a:r>
              <a:rPr lang="nl-BE" noProof="0" dirty="0"/>
              <a:t> </a:t>
            </a:r>
            <a:r>
              <a:rPr lang="nl-BE" noProof="0" dirty="0" err="1"/>
              <a:t>style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F52F-78FB-4B1E-BF1B-AC185D2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107"/>
            <a:ext cx="10515600" cy="4829856"/>
          </a:xfrm>
        </p:spPr>
        <p:txBody>
          <a:bodyPr/>
          <a:lstStyle/>
          <a:p>
            <a:pPr lvl="0"/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BAFD-9B64-44ED-A74D-AAF4235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D61C7-138B-428E-8FAE-C7CBC5B9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2EF5-2528-4065-8B32-B51A88B6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6A8-4083-4A67-A819-05753B0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0F58-9F21-449A-87BC-611DAB76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62D2-F2FD-4B46-9A10-12641548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33F-8F01-4557-BD47-6F52133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FF477-4311-4F20-9A61-04047FFD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5FE9-0A09-40AA-9B36-401F2769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D76E-8101-4B33-BABC-779DCDF4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5658-4CB0-4808-9030-742CEF279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A76-A00D-47F9-826B-50A44393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1B4E-CF90-42E8-BEA2-806D3AA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99209-5F1F-48CC-9E3A-A7F3D16C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A64A-96B2-4853-9C0A-49D0040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679D-6F86-43B9-8F54-29714A39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833F-DDC9-4716-BD60-CE9037A6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9BFAF-6B22-402E-B2D6-6FED66062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59B4-1ABA-48DA-8550-3D1994F8D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13F24-7B6F-4CF7-A956-476238F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95C5-F6D8-4407-9816-D2FF47EA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EABD-BADB-41F5-BD6E-C7730DD6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BAE6-474B-48D7-A673-6561609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10769-1DED-4E31-96E8-DE204D89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DFED-82EA-4903-A758-DE02143C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EC22-03AA-4BF7-AF37-2906770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D11E-6766-45CE-8841-B320C0BD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B4E5F-0050-40D0-86A5-40EA47BA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FB9-678F-4E4C-8649-08061D9F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D1A5-E511-494C-AE06-34ABF91B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AAD-9708-4B9A-923B-F9DE3B5E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DA3F-B5A8-4574-90D9-B313BF64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09C3-04EB-4875-8307-5B058A4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C7F2-CB6E-4EB2-8EE5-545A9BB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CEB6-D661-4300-9646-9E4AC170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ACC9-BE44-40BE-8100-251EEBA4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F4DD-1E61-4B4C-B4C7-BFF6C636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333E-0F63-4A12-B3AA-4624807B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15F0-1E81-4DA4-BE27-FC977A2E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197CE-7A8E-42D7-B21F-94FDEA5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2155-98EF-4276-ABB6-025380E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8B98-7208-4D9E-BF98-093718E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9A1D-087B-4235-8AA5-BF59A167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EE0-F4AB-42F5-A826-A561928A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1A94-F19F-40CA-AA51-DB498FD38CEA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61F-10ED-468D-BCD5-ACA3E750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955-4D10-4733-AF56-2AB0E7F05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8471-409B-4229-AF22-C823B0CD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02BE1-6BD5-4A4D-85B9-778D28C8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507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151" name="Freeform: Shape 150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355865D-EE50-493F-AC56-B05ED5AAFDF9}"/>
              </a:ext>
            </a:extLst>
          </p:cNvPr>
          <p:cNvSpPr txBox="1">
            <a:spLocks/>
          </p:cNvSpPr>
          <p:nvPr/>
        </p:nvSpPr>
        <p:spPr>
          <a:xfrm>
            <a:off x="97932" y="3676828"/>
            <a:ext cx="4704257" cy="143401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6D6D6D"/>
                </a:solidFill>
                <a:latin typeface="+mn-lt"/>
                <a:ea typeface="+mn-ea"/>
                <a:cs typeface="+mn-cs"/>
              </a:rPr>
              <a:t>Web programming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130AF2E-E2FD-4B44-AB77-226B52AA772D}"/>
              </a:ext>
            </a:extLst>
          </p:cNvPr>
          <p:cNvSpPr txBox="1">
            <a:spLocks/>
          </p:cNvSpPr>
          <p:nvPr/>
        </p:nvSpPr>
        <p:spPr>
          <a:xfrm>
            <a:off x="5664201" y="4669978"/>
            <a:ext cx="5692774" cy="11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4" name="Title 1">
            <a:extLst>
              <a:ext uri="{FF2B5EF4-FFF2-40B4-BE49-F238E27FC236}">
                <a16:creationId xmlns:a16="http://schemas.microsoft.com/office/drawing/2014/main" id="{0A142F21-7CFE-4F31-A2D9-499D61BD3485}"/>
              </a:ext>
            </a:extLst>
          </p:cNvPr>
          <p:cNvSpPr txBox="1">
            <a:spLocks/>
          </p:cNvSpPr>
          <p:nvPr/>
        </p:nvSpPr>
        <p:spPr>
          <a:xfrm>
            <a:off x="97932" y="3181172"/>
            <a:ext cx="4704257" cy="608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BE" sz="2800" dirty="0">
                <a:solidFill>
                  <a:srgbClr val="6D6D6D"/>
                </a:solidFill>
                <a:latin typeface="+mn-lt"/>
              </a:rPr>
              <a:t>Programmeren in C# </a:t>
            </a:r>
            <a:endParaRPr lang="nl-BE" dirty="0">
              <a:solidFill>
                <a:srgbClr val="6D6D6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24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DC1F5-682B-15B9-5530-2D7AF9A4F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D75AB-1154-C44E-9096-2337566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HTML Response codes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EDA38-3807-D95C-0F6C-F211F2B9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1079770"/>
            <a:ext cx="11706726" cy="5287473"/>
          </a:xfrm>
        </p:spPr>
        <p:txBody>
          <a:bodyPr>
            <a:normAutofit/>
          </a:bodyPr>
          <a:lstStyle/>
          <a:p>
            <a:r>
              <a:rPr lang="en-US" dirty="0"/>
              <a:t>3xx: Redirection Responses</a:t>
            </a:r>
          </a:p>
          <a:p>
            <a:pPr lvl="1"/>
            <a:r>
              <a:rPr lang="en-US" dirty="0"/>
              <a:t>300 Multiple Choices: The request has multiple possible responses, and the user must choose one.</a:t>
            </a:r>
          </a:p>
          <a:p>
            <a:pPr lvl="1"/>
            <a:r>
              <a:rPr lang="en-US" dirty="0"/>
              <a:t>301 Moved Permanently: The resource has been moved to a new URL permanently.</a:t>
            </a:r>
          </a:p>
          <a:p>
            <a:pPr lvl="1"/>
            <a:r>
              <a:rPr lang="en-US" dirty="0"/>
              <a:t>302 Found: The resource has been temporarily moved to a different URL.</a:t>
            </a:r>
          </a:p>
          <a:p>
            <a:pPr lvl="1"/>
            <a:r>
              <a:rPr lang="en-US" dirty="0"/>
              <a:t>303 See Other: The response can be found under another URI using a GET request.</a:t>
            </a:r>
          </a:p>
          <a:p>
            <a:pPr lvl="1"/>
            <a:r>
              <a:rPr lang="en-US" dirty="0"/>
              <a:t>304 Not Modified: The resource has not been modified since the last request.</a:t>
            </a:r>
          </a:p>
          <a:p>
            <a:pPr lvl="1"/>
            <a:r>
              <a:rPr lang="en-US" i="1" dirty="0"/>
              <a:t>305 Use Proxy: The requested resource must be accessed through a proxy (deprecated).</a:t>
            </a:r>
          </a:p>
          <a:p>
            <a:pPr lvl="1"/>
            <a:r>
              <a:rPr lang="en-US" dirty="0"/>
              <a:t>307 Temporary Redirect: The resource is temporarily available at a different URL, and the method should not change.</a:t>
            </a:r>
          </a:p>
          <a:p>
            <a:pPr lvl="1"/>
            <a:r>
              <a:rPr lang="en-US" dirty="0"/>
              <a:t>308 Permanent Redirect: The resource has been permanently moved, and the method should not change.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01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BDED3-E825-91B2-26F3-877C81F23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1D2B-3CDC-D5A6-828C-46620CA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5" y="10923"/>
            <a:ext cx="10917964" cy="794204"/>
          </a:xfrm>
        </p:spPr>
        <p:txBody>
          <a:bodyPr/>
          <a:lstStyle/>
          <a:p>
            <a:r>
              <a:rPr lang="nl-BE" dirty="0"/>
              <a:t>HTML Response codes: client </a:t>
            </a:r>
            <a:r>
              <a:rPr lang="nl-BE" dirty="0" err="1"/>
              <a:t>errors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FE0C2-86C8-1D03-B547-C3099A2C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805128"/>
            <a:ext cx="11658600" cy="59866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4xx: Client Error Responses</a:t>
            </a:r>
          </a:p>
          <a:p>
            <a:pPr lvl="1"/>
            <a:r>
              <a:rPr lang="en-US" b="1" dirty="0"/>
              <a:t>400</a:t>
            </a:r>
            <a:r>
              <a:rPr lang="en-US" dirty="0"/>
              <a:t> Bad Request: The server could not understand the request due to invalid syntax.</a:t>
            </a:r>
          </a:p>
          <a:p>
            <a:pPr lvl="1"/>
            <a:r>
              <a:rPr lang="en-US" b="1" dirty="0"/>
              <a:t>401</a:t>
            </a:r>
            <a:r>
              <a:rPr lang="en-US" dirty="0"/>
              <a:t> Unauthorized: Authentication is required and has failed or has not been provided.</a:t>
            </a:r>
          </a:p>
          <a:p>
            <a:pPr lvl="1"/>
            <a:r>
              <a:rPr lang="en-US" dirty="0"/>
              <a:t>402 Payment Required: Reserved for future use (experimental).</a:t>
            </a:r>
          </a:p>
          <a:p>
            <a:pPr lvl="1"/>
            <a:r>
              <a:rPr lang="en-US" b="1" dirty="0"/>
              <a:t>403</a:t>
            </a:r>
            <a:r>
              <a:rPr lang="en-US" dirty="0"/>
              <a:t> Forbidden: The server understands the request but refuses to authorize it.</a:t>
            </a:r>
          </a:p>
          <a:p>
            <a:pPr lvl="1"/>
            <a:r>
              <a:rPr lang="en-US" b="1" dirty="0"/>
              <a:t>404</a:t>
            </a:r>
            <a:r>
              <a:rPr lang="en-US" dirty="0"/>
              <a:t> Not Found: The requested resource could not be found.</a:t>
            </a:r>
          </a:p>
          <a:p>
            <a:pPr lvl="1"/>
            <a:r>
              <a:rPr lang="en-US" dirty="0"/>
              <a:t>405 Method Not Allowed: The request method is not supported by the target resource.</a:t>
            </a:r>
          </a:p>
          <a:p>
            <a:pPr lvl="1"/>
            <a:r>
              <a:rPr lang="en-US" dirty="0"/>
              <a:t>406 Not Acceptable: The requested resource cannot be delivered in the format specified in the Accept headers.</a:t>
            </a:r>
          </a:p>
          <a:p>
            <a:pPr lvl="1"/>
            <a:r>
              <a:rPr lang="en-US" dirty="0"/>
              <a:t>407 Proxy Authentication Required: Authentication is required for the proxy.</a:t>
            </a:r>
          </a:p>
          <a:p>
            <a:pPr lvl="1"/>
            <a:r>
              <a:rPr lang="en-US" dirty="0"/>
              <a:t>408 Request Timeout: The server timed out waiting for the request.</a:t>
            </a:r>
          </a:p>
          <a:p>
            <a:pPr lvl="1"/>
            <a:r>
              <a:rPr lang="en-US" b="1" dirty="0"/>
              <a:t>409</a:t>
            </a:r>
            <a:r>
              <a:rPr lang="en-US" dirty="0"/>
              <a:t> Conflict: The request could not be completed due to a conflict with the current state of the resource.</a:t>
            </a:r>
          </a:p>
          <a:p>
            <a:pPr lvl="1"/>
            <a:r>
              <a:rPr lang="en-US" dirty="0"/>
              <a:t>410 Gone: The resource is no longer available and has been permanently removed.</a:t>
            </a:r>
          </a:p>
          <a:p>
            <a:pPr lvl="1"/>
            <a:r>
              <a:rPr lang="en-US" dirty="0"/>
              <a:t>411 Length Required: The server requires a Content-Length header field.</a:t>
            </a:r>
          </a:p>
          <a:p>
            <a:pPr lvl="1"/>
            <a:r>
              <a:rPr lang="en-US" dirty="0"/>
              <a:t>412 Precondition Failed: One or more conditions given in the request headers were not met.</a:t>
            </a:r>
          </a:p>
          <a:p>
            <a:pPr lvl="1"/>
            <a:r>
              <a:rPr lang="en-US" dirty="0"/>
              <a:t>413 Payload Too Large: The request entity is larger than what the server is willing or able to process.</a:t>
            </a:r>
          </a:p>
          <a:p>
            <a:pPr lvl="1"/>
            <a:r>
              <a:rPr lang="en-US" dirty="0"/>
              <a:t>414 URI Too Long: The URI requested by the client is too long for the server to process.</a:t>
            </a:r>
          </a:p>
          <a:p>
            <a:pPr lvl="1"/>
            <a:r>
              <a:rPr lang="en-US" dirty="0"/>
              <a:t>415 Unsupported Media Type: The server does not support the media format of the requested data.</a:t>
            </a:r>
          </a:p>
          <a:p>
            <a:pPr lvl="1"/>
            <a:r>
              <a:rPr lang="en-US" dirty="0"/>
              <a:t>416 Range Not Satisfiable: The requested range cannot be served.</a:t>
            </a:r>
          </a:p>
          <a:p>
            <a:pPr lvl="1"/>
            <a:r>
              <a:rPr lang="en-US" dirty="0"/>
              <a:t>417 Expectation Failed: The server cannot meet the requirements of the Expect request header.</a:t>
            </a:r>
          </a:p>
          <a:p>
            <a:pPr lvl="1"/>
            <a:r>
              <a:rPr lang="en-US" dirty="0"/>
              <a:t>418 I'm a Teapot: A playful status code indicating the server refuses to brew coffee (from an April Fool's joke).</a:t>
            </a:r>
          </a:p>
          <a:p>
            <a:pPr lvl="1"/>
            <a:r>
              <a:rPr lang="en-US" dirty="0"/>
              <a:t>421 Misdirected Request: The request was directed to a server that cannot produce a response.</a:t>
            </a:r>
          </a:p>
          <a:p>
            <a:pPr lvl="1"/>
            <a:r>
              <a:rPr lang="en-US" dirty="0"/>
              <a:t>422 </a:t>
            </a:r>
            <a:r>
              <a:rPr lang="en-US" dirty="0" err="1"/>
              <a:t>Unprocessable</a:t>
            </a:r>
            <a:r>
              <a:rPr lang="en-US" dirty="0"/>
              <a:t> Entity (WebDAV): The server understands the request but cannot process it.</a:t>
            </a:r>
          </a:p>
          <a:p>
            <a:pPr lvl="1"/>
            <a:r>
              <a:rPr lang="en-US" dirty="0"/>
              <a:t>423 Locked (WebDAV): The resource is locked.</a:t>
            </a:r>
          </a:p>
          <a:p>
            <a:pPr lvl="1"/>
            <a:r>
              <a:rPr lang="en-US" dirty="0"/>
              <a:t>424 Failed Dependency (WebDAV): The request failed due to a previous failed request.</a:t>
            </a:r>
          </a:p>
          <a:p>
            <a:pPr lvl="1"/>
            <a:r>
              <a:rPr lang="en-US" dirty="0"/>
              <a:t>425 Too Early: The server is unwilling to process a request that might be replayed.426 Upgrade Required: The client should switch to a different protocol.</a:t>
            </a:r>
          </a:p>
          <a:p>
            <a:pPr lvl="1"/>
            <a:r>
              <a:rPr lang="en-US" dirty="0"/>
              <a:t>428 Precondition Required: The server requires the request to be conditional.</a:t>
            </a:r>
          </a:p>
          <a:p>
            <a:pPr lvl="1"/>
            <a:r>
              <a:rPr lang="en-US" dirty="0"/>
              <a:t>429 Too Many Requests: The client has sent too many requests in a given amount of time.</a:t>
            </a:r>
          </a:p>
          <a:p>
            <a:pPr lvl="1"/>
            <a:r>
              <a:rPr lang="en-US" dirty="0"/>
              <a:t>431 Request Header Fields Too Large: The server is unwilling to process the request because its headers are too large.</a:t>
            </a:r>
          </a:p>
          <a:p>
            <a:pPr lvl="1"/>
            <a:r>
              <a:rPr lang="en-US" dirty="0"/>
              <a:t>451 Unavailable For Legal Reasons: The resource is unavailable due to legal reasons.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580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856DF-000E-8EF3-5042-071767611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25269-F414-99C2-C2D2-363C32DA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HTML Response codes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AECACA-CE54-F7DE-38AC-DC40E5A76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5xx: Server Error Responses</a:t>
            </a:r>
          </a:p>
          <a:p>
            <a:pPr lvl="1"/>
            <a:r>
              <a:rPr lang="en-US" dirty="0"/>
              <a:t>500 Internal Server Error: The server encountered an unexpected condition that prevented it from fulfilling the request.</a:t>
            </a:r>
          </a:p>
          <a:p>
            <a:pPr lvl="1"/>
            <a:r>
              <a:rPr lang="en-US" dirty="0"/>
              <a:t>501 Not Implemented: The server does not support the functionality required to fulfill the request.</a:t>
            </a:r>
          </a:p>
          <a:p>
            <a:pPr lvl="1"/>
            <a:r>
              <a:rPr lang="en-US" dirty="0"/>
              <a:t>502 Bad Gateway: The server received an invalid response from an upstream server.</a:t>
            </a:r>
          </a:p>
          <a:p>
            <a:pPr lvl="1"/>
            <a:r>
              <a:rPr lang="en-US" dirty="0"/>
              <a:t>503 Service Unavailable: The server is not ready to handle the request (e.g., maintenance or overload).</a:t>
            </a:r>
          </a:p>
          <a:p>
            <a:pPr lvl="1"/>
            <a:r>
              <a:rPr lang="en-US" dirty="0"/>
              <a:t>504 Gateway Timeout: The server did not receive a timely response from an upstream server.</a:t>
            </a:r>
          </a:p>
          <a:p>
            <a:pPr lvl="1"/>
            <a:r>
              <a:rPr lang="en-US" dirty="0"/>
              <a:t>505 HTTP Version Not Supported: The server does not support the HTTP protocol version used in the request.</a:t>
            </a:r>
          </a:p>
          <a:p>
            <a:pPr lvl="1"/>
            <a:r>
              <a:rPr lang="en-US" dirty="0"/>
              <a:t>506 Variant Also Negotiates: The server has an internal configuration error.</a:t>
            </a:r>
          </a:p>
          <a:p>
            <a:pPr lvl="1"/>
            <a:r>
              <a:rPr lang="en-US" dirty="0"/>
              <a:t>507 Insufficient Storage (WebDAV): The server is unable to store the representation needed to complete the request.</a:t>
            </a:r>
          </a:p>
          <a:p>
            <a:pPr lvl="1"/>
            <a:r>
              <a:rPr lang="en-US" dirty="0"/>
              <a:t>508 Loop Detected (WebDAV): The server detected an infinite loop while processing the request.</a:t>
            </a:r>
          </a:p>
          <a:p>
            <a:pPr lvl="1"/>
            <a:r>
              <a:rPr lang="en-US" dirty="0"/>
              <a:t>510 Not Extended: Further extensions to the request are required for the server to fulfill it.</a:t>
            </a:r>
          </a:p>
          <a:p>
            <a:pPr lvl="1"/>
            <a:r>
              <a:rPr lang="en-US" dirty="0"/>
              <a:t>511 Network Authentication Required: The client must authenticate to gain network access.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80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11254-B8AD-7A84-6367-B127D1B2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D4E6F82-37D2-2D41-778F-4B97EC9A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5CA67-70EE-6E17-6D78-D503E5478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4" b="223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CCD1556-BAB9-5B48-AC9D-D9E3E83C2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9435D74-5B40-7264-37EE-9091B538B3CD}"/>
              </a:ext>
            </a:extLst>
          </p:cNvPr>
          <p:cNvSpPr txBox="1">
            <a:spLocks/>
          </p:cNvSpPr>
          <p:nvPr/>
        </p:nvSpPr>
        <p:spPr>
          <a:xfrm>
            <a:off x="44843" y="2439579"/>
            <a:ext cx="5074593" cy="197884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 err="1"/>
              <a:t>IActionResult</a:t>
            </a:r>
            <a:endParaRPr lang="en-US" sz="48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39BF33-7FE1-1F8D-2772-3464D030E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95008D-F2BB-F979-9E8D-BAEE0C0E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205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F9CF-8D54-4DBE-75B7-F0933FBB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F95F-A598-CD9F-5F14-9A1D4D2B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5" y="0"/>
            <a:ext cx="10917964" cy="794204"/>
          </a:xfrm>
        </p:spPr>
        <p:txBody>
          <a:bodyPr/>
          <a:lstStyle/>
          <a:p>
            <a:r>
              <a:rPr lang="nl-BE" dirty="0"/>
              <a:t>.Net API: </a:t>
            </a:r>
            <a:r>
              <a:rPr lang="nl-BE" dirty="0" err="1"/>
              <a:t>IActionResult</a:t>
            </a:r>
            <a:r>
              <a:rPr lang="nl-BE" dirty="0"/>
              <a:t> overzicht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EF59D9-55DE-923D-DB45-C87B0C11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77" y="794204"/>
            <a:ext cx="11533348" cy="5888984"/>
          </a:xfrm>
        </p:spPr>
        <p:txBody>
          <a:bodyPr>
            <a:normAutofit/>
          </a:bodyPr>
          <a:lstStyle/>
          <a:p>
            <a:r>
              <a:rPr lang="nl-BE" dirty="0"/>
              <a:t>Een </a:t>
            </a:r>
            <a:r>
              <a:rPr lang="nl-BE" dirty="0" err="1"/>
              <a:t>ActionResult</a:t>
            </a:r>
            <a:r>
              <a:rPr lang="nl-BE" dirty="0"/>
              <a:t> zorgt dat niet enkel het resultaat wordt teruggegeven in een API, maar ook de juiste HTML Response.</a:t>
            </a:r>
          </a:p>
          <a:p>
            <a:r>
              <a:rPr lang="nl-BE" dirty="0"/>
              <a:t>Een kort overzicht van de meest gebruikte resultaten:</a:t>
            </a:r>
          </a:p>
          <a:p>
            <a:endParaRPr lang="nl-B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557C53-4AB5-AE1B-A211-7A351D10A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69463"/>
              </p:ext>
            </p:extLst>
          </p:nvPr>
        </p:nvGraphicFramePr>
        <p:xfrm>
          <a:off x="607595" y="2325882"/>
          <a:ext cx="10557710" cy="3855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26631">
                  <a:extLst>
                    <a:ext uri="{9D8B030D-6E8A-4147-A177-3AD203B41FA5}">
                      <a16:colId xmlns:a16="http://schemas.microsoft.com/office/drawing/2014/main" val="1380066292"/>
                    </a:ext>
                  </a:extLst>
                </a:gridCol>
                <a:gridCol w="1377616">
                  <a:extLst>
                    <a:ext uri="{9D8B030D-6E8A-4147-A177-3AD203B41FA5}">
                      <a16:colId xmlns:a16="http://schemas.microsoft.com/office/drawing/2014/main" val="3176018259"/>
                    </a:ext>
                  </a:extLst>
                </a:gridCol>
                <a:gridCol w="6653463">
                  <a:extLst>
                    <a:ext uri="{9D8B030D-6E8A-4147-A177-3AD203B41FA5}">
                      <a16:colId xmlns:a16="http://schemas.microsoft.com/office/drawing/2014/main" val="342286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HTTP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Ok(…)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a successful request with a response body.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17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Created</a:t>
                      </a:r>
                      <a:r>
                        <a:rPr lang="nl-BE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that a resource has been created successfully.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2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BadRequest</a:t>
                      </a:r>
                      <a:r>
                        <a:rPr lang="nl-BE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a client-side error, such as validation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60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Unauthorized</a:t>
                      </a:r>
                      <a:r>
                        <a:rPr lang="nl-BE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401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that the client is not authorized to access the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62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Forbidden</a:t>
                      </a:r>
                      <a:r>
                        <a:rPr lang="nl-BE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that the client is authenticated but does not have permission to access the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7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NotFound</a:t>
                      </a:r>
                      <a:r>
                        <a:rPr lang="nl-BE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that the requested resource was not found.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3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/>
                        <a:t>Conflict()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/>
                        <a:t>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a conflict, such as a duplicate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UnprocessableEntity</a:t>
                      </a:r>
                      <a:r>
                        <a:rPr lang="nl-BE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E" sz="1600" dirty="0"/>
                        <a:t>422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Indicates that the server understands the request but cannot process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85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dirty="0" err="1"/>
                        <a:t>StatusCode</a:t>
                      </a:r>
                      <a:r>
                        <a:rPr lang="nl-BE" sz="1600" dirty="0"/>
                        <a:t>(int)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Custom</a:t>
                      </a:r>
                      <a:r>
                        <a:rPr lang="nl-BE" sz="1600" dirty="0"/>
                        <a:t>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specific HTTP status code provided as an argument.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33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ED0D0-E947-4CE6-88AD-E971A333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2" b="124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355865D-EE50-493F-AC56-B05ED5AAFDF9}"/>
              </a:ext>
            </a:extLst>
          </p:cNvPr>
          <p:cNvSpPr txBox="1">
            <a:spLocks/>
          </p:cNvSpPr>
          <p:nvPr/>
        </p:nvSpPr>
        <p:spPr>
          <a:xfrm>
            <a:off x="44843" y="2439579"/>
            <a:ext cx="5074593" cy="197884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/>
              <a:t>Dependency Injection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23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75C8-4EE6-14EE-E132-A7791A74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A2F86-4C4F-22DC-253F-F2EB07E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en-US" dirty="0"/>
              <a:t>Wat is Dependency Injection (DI)?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91EC5A-B025-AAF1-4725-AB4DC011E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is een ontwerpprincipe waarbij afhankelijkheden (zoals services of objecten) aan een klasse worden geleverd in plaats van dat de klasse deze zelf aanmaakt. </a:t>
            </a:r>
          </a:p>
          <a:p>
            <a:r>
              <a:rPr lang="nl-NL" dirty="0"/>
              <a:t>Het idee is om losse koppeling te bevorderen, zodat de code makkelijker te testen, onderhouden en hergebruiken is.</a:t>
            </a:r>
          </a:p>
          <a:p>
            <a:r>
              <a:rPr lang="nl-NL" dirty="0"/>
              <a:t>In .NET wordt DI ondersteund via de ingebouwde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-container. </a:t>
            </a:r>
          </a:p>
          <a:p>
            <a:r>
              <a:rPr lang="nl-NL" dirty="0"/>
              <a:t>Dit maakt het eenvoudig om services te registreren en te beheren.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05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BEE2E-0593-9512-EAA3-7CAF58201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98F0D-13B6-C63B-EEDA-E0E0D270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Design </a:t>
            </a:r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AC6492-7072-B6F0-9633-0C02373E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biedt belangrijke voordelen die direct voortkomen uit het toepassen van design </a:t>
            </a:r>
            <a:r>
              <a:rPr lang="nl-NL" dirty="0" err="1"/>
              <a:t>patterns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Losse koppeling: Klassen zijn niet afhankelijk van specifieke implementaties, maar werken met abstracties (interfaces of basisklassen). Dit maakt het eenvoudig om implementaties te wijzigen zonder de klasse aan te passen.</a:t>
            </a:r>
          </a:p>
          <a:p>
            <a:pPr lvl="1"/>
            <a:r>
              <a:rPr lang="nl-NL" dirty="0"/>
              <a:t>Herbruikbaarheid: Abstracties en losse koppeling maken code gemakkelijker herbruikbaar.</a:t>
            </a:r>
          </a:p>
          <a:p>
            <a:pPr lvl="1"/>
            <a:r>
              <a:rPr lang="nl-NL" dirty="0"/>
              <a:t>Testbaarheid: Omdat afhankelijkheden worden geïnjecteerd, kun je eenvoudig </a:t>
            </a:r>
            <a:r>
              <a:rPr lang="nl-NL" dirty="0" err="1"/>
              <a:t>mock</a:t>
            </a:r>
            <a:r>
              <a:rPr lang="nl-NL" dirty="0"/>
              <a:t>-objecten gebruiken bij unit tests.</a:t>
            </a:r>
          </a:p>
          <a:p>
            <a:pPr lvl="1"/>
            <a:r>
              <a:rPr lang="nl-NL" dirty="0" err="1"/>
              <a:t>Modulariteit</a:t>
            </a:r>
            <a:r>
              <a:rPr lang="nl-NL" dirty="0"/>
              <a:t>: Door afhankelijkheden uit elkaar te trekken, kun je modules beter organiseren en onderhouden.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39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4747-7A7F-9330-038B-5CB98582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5CEA2-A3DF-A4A6-A2A2-6586698C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5" y="53033"/>
            <a:ext cx="10917964" cy="794204"/>
          </a:xfrm>
        </p:spPr>
        <p:txBody>
          <a:bodyPr/>
          <a:lstStyle/>
          <a:p>
            <a:r>
              <a:rPr lang="nl-BE" dirty="0"/>
              <a:t>Design </a:t>
            </a:r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9A7964-B5AA-E50E-FD8F-177FB814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986589"/>
            <a:ext cx="11319389" cy="5630779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Inversion</a:t>
            </a:r>
            <a:r>
              <a:rPr lang="nl-NL" dirty="0"/>
              <a:t> of Control (</a:t>
            </a:r>
            <a:r>
              <a:rPr lang="nl-NL" dirty="0" err="1"/>
              <a:t>IoC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DI is een specifieke vorm van </a:t>
            </a:r>
            <a:r>
              <a:rPr lang="nl-NL" dirty="0" err="1"/>
              <a:t>Inversion</a:t>
            </a:r>
            <a:r>
              <a:rPr lang="nl-NL" dirty="0"/>
              <a:t> of Control, een kernprincipe in softwareontwikkeling.</a:t>
            </a:r>
          </a:p>
          <a:p>
            <a:pPr lvl="1"/>
            <a:r>
              <a:rPr lang="nl-NL" dirty="0" err="1"/>
              <a:t>IoC</a:t>
            </a:r>
            <a:r>
              <a:rPr lang="nl-NL" dirty="0"/>
              <a:t> draait om het omkeren van de verantwoordelijkheid: </a:t>
            </a:r>
          </a:p>
          <a:p>
            <a:pPr lvl="2"/>
            <a:r>
              <a:rPr lang="nl-NL" dirty="0"/>
              <a:t>in plaats van dat een klasse afhankelijkheden aanmaakt, wordt deze afhankelijkheid geleverd door een ander systeem, zoals een DI-container.</a:t>
            </a:r>
          </a:p>
          <a:p>
            <a:pPr lvl="2"/>
            <a:r>
              <a:rPr lang="nl-NL" dirty="0"/>
              <a:t>Dit principe wordt vaak toegepast in </a:t>
            </a:r>
            <a:r>
              <a:rPr lang="nl-NL" dirty="0" err="1"/>
              <a:t>frameworks</a:t>
            </a:r>
            <a:r>
              <a:rPr lang="nl-NL" dirty="0"/>
              <a:t> zoals .NET, waar de DI-container verantwoordelijk is voor het beheren van services en objecten.</a:t>
            </a:r>
          </a:p>
          <a:p>
            <a:r>
              <a:rPr lang="nl-NL" dirty="0" err="1"/>
              <a:t>Factory</a:t>
            </a:r>
            <a:r>
              <a:rPr lang="nl-NL" dirty="0"/>
              <a:t> </a:t>
            </a:r>
            <a:r>
              <a:rPr lang="nl-NL" dirty="0" err="1"/>
              <a:t>Pattern</a:t>
            </a:r>
            <a:endParaRPr lang="nl-NL" dirty="0"/>
          </a:p>
          <a:p>
            <a:pPr lvl="1"/>
            <a:r>
              <a:rPr lang="nl-NL" dirty="0"/>
              <a:t>Het </a:t>
            </a:r>
            <a:r>
              <a:rPr lang="nl-NL" dirty="0" err="1"/>
              <a:t>Factory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zorgt ervoor dat objecten worden aangemaakt via een centrale "fabriek" in plaats van rechtstreeks door de klasse zelf. </a:t>
            </a:r>
          </a:p>
          <a:p>
            <a:pPr lvl="1"/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gaat een stap verder: de "fabriek" (DI-container) levert niet alleen objecten, maar beheert ook de levenscyclus ervan (bijvoorbeeld </a:t>
            </a:r>
            <a:r>
              <a:rPr lang="nl-NL" dirty="0" err="1"/>
              <a:t>Transient</a:t>
            </a:r>
            <a:r>
              <a:rPr lang="nl-NL" dirty="0"/>
              <a:t>, </a:t>
            </a:r>
            <a:r>
              <a:rPr lang="nl-NL" dirty="0" err="1"/>
              <a:t>Scoped</a:t>
            </a:r>
            <a:r>
              <a:rPr lang="nl-NL" dirty="0"/>
              <a:t>, Singleton).</a:t>
            </a:r>
          </a:p>
          <a:p>
            <a:pPr lvl="1"/>
            <a:r>
              <a:rPr lang="nl-NL" dirty="0"/>
              <a:t>In een DI-systeem hoef je niet zelf een </a:t>
            </a:r>
            <a:r>
              <a:rPr lang="nl-NL" dirty="0" err="1"/>
              <a:t>Factory</a:t>
            </a:r>
            <a:r>
              <a:rPr lang="nl-NL" dirty="0"/>
              <a:t> te schrijven; de DI-container neemt deze rol over.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CF51-D2F2-5454-95BD-14A960747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551EF-D7B3-7DAC-EA48-1BDC8EF1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Design </a:t>
            </a:r>
            <a:r>
              <a:rPr lang="nl-BE" dirty="0" err="1"/>
              <a:t>patterns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70F656-632F-758B-912B-90459E59D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nl-NL" dirty="0" err="1"/>
              <a:t>Strategy</a:t>
            </a:r>
            <a:r>
              <a:rPr lang="nl-NL" dirty="0"/>
              <a:t> </a:t>
            </a:r>
            <a:r>
              <a:rPr lang="nl-NL" dirty="0" err="1"/>
              <a:t>Pattern</a:t>
            </a:r>
            <a:endParaRPr lang="nl-NL" dirty="0"/>
          </a:p>
          <a:p>
            <a:pPr lvl="1"/>
            <a:r>
              <a:rPr lang="nl-NL" dirty="0"/>
              <a:t>Het </a:t>
            </a:r>
            <a:r>
              <a:rPr lang="nl-NL" dirty="0" err="1"/>
              <a:t>Strategy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draait om het injecteren van specifieke implementaties van een interface of abstracte klasse op basis van de context. </a:t>
            </a:r>
          </a:p>
          <a:p>
            <a:pPr lvl="1"/>
            <a:r>
              <a:rPr lang="nl-NL" dirty="0"/>
              <a:t>DI maakt het eenvoudig om verschillende implementaties in te stellen en te injecteren zonder dat je de klasse zelf hoeft aan te passen.</a:t>
            </a:r>
          </a:p>
          <a:p>
            <a:pPr lvl="1"/>
            <a:r>
              <a:rPr lang="nl-NL" dirty="0"/>
              <a:t>Voorbeeld: </a:t>
            </a:r>
          </a:p>
          <a:p>
            <a:pPr lvl="2"/>
            <a:r>
              <a:rPr lang="nl-NL" dirty="0"/>
              <a:t>Je kunt een testimplementatie van een service injecteren tijdens unit tests en een echte implementatie in productie.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0163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ED0D0-E947-4CE6-88AD-E971A333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54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355865D-EE50-493F-AC56-B05ED5AAFDF9}"/>
              </a:ext>
            </a:extLst>
          </p:cNvPr>
          <p:cNvSpPr txBox="1">
            <a:spLocks/>
          </p:cNvSpPr>
          <p:nvPr/>
        </p:nvSpPr>
        <p:spPr>
          <a:xfrm>
            <a:off x="285476" y="2311080"/>
            <a:ext cx="4527156" cy="201750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/>
              <a:t>HTTP Protocol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51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265F-2E8B-97BA-F995-4E2436BA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5B900-F00C-53C6-7DC3-FB0F9479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DI Service </a:t>
            </a:r>
            <a:r>
              <a:rPr lang="nl-BE" dirty="0" err="1"/>
              <a:t>Lifetimes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E3BD65-0290-9C39-F114-B51E0AFF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nl-NL" dirty="0"/>
              <a:t>Bij DI in .NET kun je de levensduur indelen in verschillende types (service </a:t>
            </a:r>
            <a:r>
              <a:rPr lang="nl-NL" dirty="0" err="1"/>
              <a:t>lifetimes</a:t>
            </a:r>
            <a:r>
              <a:rPr lang="nl-NL" dirty="0"/>
              <a:t>), afhankelijk van hoe vaak je een service-instantie wilt hergebruiken:</a:t>
            </a:r>
          </a:p>
          <a:p>
            <a:pPr lvl="1"/>
            <a:r>
              <a:rPr lang="nl-NL" dirty="0" err="1"/>
              <a:t>Transient</a:t>
            </a:r>
            <a:endParaRPr lang="nl-NL" dirty="0"/>
          </a:p>
          <a:p>
            <a:pPr lvl="2"/>
            <a:r>
              <a:rPr lang="nl-NL" dirty="0"/>
              <a:t>Elke keer dat een service wordt opgevraagd, wordt een nieuwe instantie aangemaakt.</a:t>
            </a:r>
          </a:p>
          <a:p>
            <a:pPr lvl="2"/>
            <a:r>
              <a:rPr lang="nl-NL" dirty="0"/>
              <a:t>Geschikt voor lichte, korte operaties of stateloze services.</a:t>
            </a:r>
          </a:p>
          <a:p>
            <a:pPr lvl="1"/>
            <a:r>
              <a:rPr lang="nl-NL" dirty="0" err="1"/>
              <a:t>Scoped</a:t>
            </a:r>
            <a:endParaRPr lang="nl-NL" dirty="0"/>
          </a:p>
          <a:p>
            <a:pPr lvl="2"/>
            <a:r>
              <a:rPr lang="nl-NL" dirty="0"/>
              <a:t>1 instantie per HTTP-aanvraag (bij een API).</a:t>
            </a:r>
          </a:p>
          <a:p>
            <a:pPr lvl="2"/>
            <a:r>
              <a:rPr lang="nl-NL" dirty="0"/>
              <a:t>Binnen dezelfde aanvraag wordt dezelfde instantie hergebruikt.</a:t>
            </a:r>
          </a:p>
          <a:p>
            <a:pPr lvl="2"/>
            <a:r>
              <a:rPr lang="nl-NL" dirty="0"/>
              <a:t>Ideaal voor services die per aanvraag unieke data moeten bijhouden (bijvoorbeeld een databasecontext).</a:t>
            </a:r>
          </a:p>
          <a:p>
            <a:pPr lvl="1"/>
            <a:r>
              <a:rPr lang="nl-NL" dirty="0"/>
              <a:t>Singleton</a:t>
            </a:r>
          </a:p>
          <a:p>
            <a:pPr lvl="2"/>
            <a:r>
              <a:rPr lang="nl-NL" dirty="0"/>
              <a:t>1 instantie wordt aangemaakt en hergebruikt </a:t>
            </a:r>
            <a:r>
              <a:rPr lang="nl-NL" b="1" dirty="0"/>
              <a:t>gedurende de levensduur van de applicatie</a:t>
            </a:r>
            <a:r>
              <a:rPr lang="nl-NL" dirty="0"/>
              <a:t>.</a:t>
            </a:r>
          </a:p>
          <a:p>
            <a:pPr lvl="2"/>
            <a:r>
              <a:rPr lang="nl-NL" dirty="0"/>
              <a:t>Geschikt voor gedeelde resources, zoals cache of configuratie.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444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BC720-9E18-0495-AFFE-440E35B1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58C0-D8C6-1B9B-00D1-4B98E79C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80511B-7D01-6BFE-EE1D-99FB8BB2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15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536E-ECD8-2496-13E2-66408A43F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87DE-AB81-7146-99DA-F77742EC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HTTP methoden gebruikt in een REST API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66BEFD0-3CBA-95A9-E1A4-2A5F2B769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03886"/>
              </p:ext>
            </p:extLst>
          </p:nvPr>
        </p:nvGraphicFramePr>
        <p:xfrm>
          <a:off x="838200" y="1347788"/>
          <a:ext cx="10515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305">
                  <a:extLst>
                    <a:ext uri="{9D8B030D-6E8A-4147-A177-3AD203B41FA5}">
                      <a16:colId xmlns:a16="http://schemas.microsoft.com/office/drawing/2014/main" val="619002622"/>
                    </a:ext>
                  </a:extLst>
                </a:gridCol>
                <a:gridCol w="8875295">
                  <a:extLst>
                    <a:ext uri="{9D8B030D-6E8A-4147-A177-3AD203B41FA5}">
                      <a16:colId xmlns:a16="http://schemas.microsoft.com/office/drawing/2014/main" val="121635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6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/>
                        <a:t>GET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Haalt gegevens op van de server. Wordt gebruikt voor </a:t>
                      </a:r>
                      <a:r>
                        <a:rPr lang="nl-NL" b="1" dirty="0"/>
                        <a:t>alleen-lezen</a:t>
                      </a:r>
                      <a:r>
                        <a:rPr lang="nl-NL" dirty="0"/>
                        <a:t> operaties.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4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/>
                        <a:t>POST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Stuurt gegevens naar de server om een nieuwe resource te maken.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5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/>
                        <a:t>PATCH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Wijzigt delen van een bestaande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5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/>
                        <a:t>DELETE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Verwijdert een bestaande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8028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DBCED8-11CB-EBED-3431-1BFA746A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84556"/>
              </p:ext>
            </p:extLst>
          </p:nvPr>
        </p:nvGraphicFramePr>
        <p:xfrm>
          <a:off x="1252968" y="4088508"/>
          <a:ext cx="9283700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276119">
                  <a:extLst>
                    <a:ext uri="{9D8B030D-6E8A-4147-A177-3AD203B41FA5}">
                      <a16:colId xmlns:a16="http://schemas.microsoft.com/office/drawing/2014/main" val="1404416933"/>
                    </a:ext>
                  </a:extLst>
                </a:gridCol>
                <a:gridCol w="7007581">
                  <a:extLst>
                    <a:ext uri="{9D8B030D-6E8A-4147-A177-3AD203B41FA5}">
                      <a16:colId xmlns:a16="http://schemas.microsoft.com/office/drawing/2014/main" val="172092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0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HEAD</a:t>
                      </a:r>
                      <a:endParaRPr lang="nl-BE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Vergelijkbaar met GET, maar haalt alleen de headers op (geen body-inhoud).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2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OPTIONS</a:t>
                      </a:r>
                      <a:endParaRPr lang="nl-BE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Beschrijft de communicatieopties die beschikbaar zijn voor de resource.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4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CONNECT</a:t>
                      </a:r>
                      <a:endParaRPr lang="nl-BE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Maakt een tunnel naar de server voor communicatie, meestal gebruikt met </a:t>
                      </a:r>
                      <a:r>
                        <a:rPr lang="nl-NL" sz="1400" i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proxies</a:t>
                      </a:r>
                      <a:r>
                        <a:rPr lang="nl-NL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80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TRACE</a:t>
                      </a:r>
                      <a:endParaRPr lang="nl-BE" sz="1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i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Echo’t</a:t>
                      </a:r>
                      <a:r>
                        <a:rPr lang="nl-NL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het verzoek voor </a:t>
                      </a:r>
                      <a:r>
                        <a:rPr lang="nl-NL" sz="1400" i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debugdoeleinden</a:t>
                      </a:r>
                      <a:r>
                        <a:rPr lang="nl-NL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7197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7BA5E6-5F16-4FFE-9720-EED188F157AE}"/>
              </a:ext>
            </a:extLst>
          </p:cNvPr>
          <p:cNvSpPr txBox="1"/>
          <p:nvPr/>
        </p:nvSpPr>
        <p:spPr>
          <a:xfrm>
            <a:off x="895016" y="3555332"/>
            <a:ext cx="445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Andere HTML methoden:</a:t>
            </a:r>
          </a:p>
        </p:txBody>
      </p:sp>
    </p:spTree>
    <p:extLst>
      <p:ext uri="{BB962C8B-B14F-4D97-AF65-F5344CB8AC3E}">
        <p14:creationId xmlns:p14="http://schemas.microsoft.com/office/powerpoint/2010/main" val="1955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5C414-0D4C-F00F-F4A3-A80AA4DE0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740F3-9887-C2DA-2EEC-0D8E7A65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5" y="65065"/>
            <a:ext cx="10917964" cy="794204"/>
          </a:xfrm>
        </p:spPr>
        <p:txBody>
          <a:bodyPr/>
          <a:lstStyle/>
          <a:p>
            <a:r>
              <a:rPr lang="nl-BE" dirty="0"/>
              <a:t>HTTP methoden gebruikt in een REST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44A9A5-ED36-8C51-C637-5D0BD84A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859270"/>
            <a:ext cx="11319389" cy="5819366"/>
          </a:xfrm>
        </p:spPr>
        <p:txBody>
          <a:bodyPr>
            <a:normAutofit/>
          </a:bodyPr>
          <a:lstStyle/>
          <a:p>
            <a:r>
              <a:rPr lang="nl-NL" b="1" dirty="0"/>
              <a:t>GET</a:t>
            </a:r>
          </a:p>
          <a:p>
            <a:pPr lvl="1"/>
            <a:r>
              <a:rPr lang="nl-NL" b="1" dirty="0"/>
              <a:t>Doel:</a:t>
            </a:r>
            <a:r>
              <a:rPr lang="nl-NL" dirty="0"/>
              <a:t> Een resource of verzameling resources ophalen.</a:t>
            </a:r>
          </a:p>
          <a:p>
            <a:pPr lvl="1"/>
            <a:r>
              <a:rPr lang="nl-NL" b="1" dirty="0"/>
              <a:t>Kenmerken:</a:t>
            </a:r>
            <a:endParaRPr lang="nl-NL" dirty="0"/>
          </a:p>
          <a:p>
            <a:pPr lvl="2"/>
            <a:r>
              <a:rPr lang="nl-NL" dirty="0"/>
              <a:t>Geen veranderingen aan het systeem of data.</a:t>
            </a:r>
          </a:p>
          <a:p>
            <a:pPr lvl="2"/>
            <a:r>
              <a:rPr lang="nl-NL" dirty="0"/>
              <a:t>Mag de servertoestand niet wijzigen.</a:t>
            </a:r>
          </a:p>
          <a:p>
            <a:r>
              <a:rPr lang="nl-NL" b="1" dirty="0"/>
              <a:t>POST</a:t>
            </a:r>
          </a:p>
          <a:p>
            <a:pPr lvl="1"/>
            <a:r>
              <a:rPr lang="nl-NL" b="1" dirty="0"/>
              <a:t>Doel:</a:t>
            </a:r>
            <a:r>
              <a:rPr lang="nl-NL" dirty="0"/>
              <a:t> Een nieuwe resource maken op de server.</a:t>
            </a:r>
          </a:p>
          <a:p>
            <a:pPr lvl="1"/>
            <a:r>
              <a:rPr lang="nl-NL" b="1" dirty="0"/>
              <a:t>Kenmerken:</a:t>
            </a:r>
            <a:endParaRPr lang="nl-NL" dirty="0"/>
          </a:p>
          <a:p>
            <a:pPr lvl="2"/>
            <a:r>
              <a:rPr lang="nl-NL" dirty="0"/>
              <a:t>Elke aanroep maakt een nieuwe resource.</a:t>
            </a:r>
          </a:p>
          <a:p>
            <a:r>
              <a:rPr lang="nl-NL" b="1" dirty="0"/>
              <a:t>PUT</a:t>
            </a:r>
          </a:p>
          <a:p>
            <a:pPr lvl="1"/>
            <a:r>
              <a:rPr lang="nl-NL" b="1" dirty="0"/>
              <a:t>Doel:</a:t>
            </a:r>
            <a:r>
              <a:rPr lang="nl-NL" dirty="0"/>
              <a:t> Een bestaande resource vervangen of deze maken als deze niet bestaat.</a:t>
            </a:r>
          </a:p>
          <a:p>
            <a:pPr lvl="1"/>
            <a:r>
              <a:rPr lang="nl-NL" b="1" dirty="0"/>
              <a:t>Kenmerken:</a:t>
            </a:r>
            <a:endParaRPr lang="nl-NL" dirty="0"/>
          </a:p>
          <a:p>
            <a:pPr lvl="2"/>
            <a:r>
              <a:rPr lang="nl-NL" dirty="0"/>
              <a:t>Het herhalen van hetzelfde verzoek heeft steeds hetzelfde resultaat.</a:t>
            </a:r>
          </a:p>
          <a:p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64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41A0E-7E3D-7FE7-97FD-D391E1CC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53855-6FF8-6243-9D68-3DFEF4E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HTTP methoden gebruikt in een REST 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8ED36-2249-A118-4934-82B7C81B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nl-BE" b="1" dirty="0"/>
              <a:t>PATCH</a:t>
            </a:r>
          </a:p>
          <a:p>
            <a:pPr lvl="1"/>
            <a:r>
              <a:rPr lang="nl-BE" b="1" dirty="0"/>
              <a:t>Doel</a:t>
            </a:r>
            <a:r>
              <a:rPr lang="nl-BE" dirty="0"/>
              <a:t>: Delen van een bestaande resource bijwerken.</a:t>
            </a:r>
          </a:p>
          <a:p>
            <a:pPr lvl="1"/>
            <a:r>
              <a:rPr lang="nl-BE" b="1" dirty="0"/>
              <a:t>Kenmerken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Gewijzigde informatie updaten in het systeem.</a:t>
            </a:r>
          </a:p>
          <a:p>
            <a:pPr lvl="2"/>
            <a:r>
              <a:rPr lang="nl-BE" dirty="0"/>
              <a:t>Gebruikt formaten zoals JSON Patch (</a:t>
            </a:r>
            <a:r>
              <a:rPr lang="nl-BE" dirty="0" err="1"/>
              <a:t>application</a:t>
            </a:r>
            <a:r>
              <a:rPr lang="nl-BE" dirty="0"/>
              <a:t>/</a:t>
            </a:r>
            <a:r>
              <a:rPr lang="nl-BE" dirty="0" err="1"/>
              <a:t>json-patch+json</a:t>
            </a:r>
            <a:r>
              <a:rPr lang="nl-BE" dirty="0"/>
              <a:t>).</a:t>
            </a:r>
          </a:p>
          <a:p>
            <a:r>
              <a:rPr lang="nl-NL" b="1" dirty="0"/>
              <a:t>DELETE</a:t>
            </a:r>
          </a:p>
          <a:p>
            <a:pPr lvl="1"/>
            <a:r>
              <a:rPr lang="nl-NL" b="1" dirty="0"/>
              <a:t>Doel:</a:t>
            </a:r>
            <a:r>
              <a:rPr lang="nl-NL" dirty="0"/>
              <a:t> Een bestaande resource verwijderen.</a:t>
            </a:r>
          </a:p>
          <a:p>
            <a:pPr lvl="1"/>
            <a:r>
              <a:rPr lang="nl-NL" b="1" dirty="0"/>
              <a:t>Kenmerken:</a:t>
            </a:r>
            <a:endParaRPr lang="nl-NL" dirty="0"/>
          </a:p>
          <a:p>
            <a:pPr lvl="2"/>
            <a:r>
              <a:rPr lang="nl-NL" dirty="0"/>
              <a:t>Herhalen van hetzelfde verzoek geeft steeds hetzelfde resultaat (als de resource reeds verwijderd is, blijft dit zo).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91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2783A-592D-232B-5C35-A7387894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20294F0-CCBD-CEAA-9DF8-69D67958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ADB6A-F54A-A459-E3E8-209BAE4B9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8" r="540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8176BF4-2793-4947-D9F6-27DB5A4CE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A3B9724-6F4D-EC28-9BFD-2981E718AA12}"/>
              </a:ext>
            </a:extLst>
          </p:cNvPr>
          <p:cNvSpPr txBox="1">
            <a:spLocks/>
          </p:cNvSpPr>
          <p:nvPr/>
        </p:nvSpPr>
        <p:spPr>
          <a:xfrm>
            <a:off x="285476" y="2311080"/>
            <a:ext cx="4527156" cy="201750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b="1" dirty="0"/>
              <a:t>HTML Status codes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8A5760-6D9D-1044-CB91-5066A83E4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3F4B2F-4BBE-C7AA-3657-659816551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077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1C746-94C8-2097-3C5A-CEADC97D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0CDEE-2096-1A89-4EBD-22D3F55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HTML Response codes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5F10C7-61B0-887D-AA0F-B9ADE18C5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nl-NL" dirty="0"/>
              <a:t>1xx: Wordt zelden gebruikt in de praktijk, voornamelijk informatief.</a:t>
            </a:r>
          </a:p>
          <a:p>
            <a:r>
              <a:rPr lang="nl-NL" dirty="0"/>
              <a:t>2xx: Geeft succes aan; clients ontvangen het verwachte resultaat.</a:t>
            </a:r>
          </a:p>
          <a:p>
            <a:r>
              <a:rPr lang="nl-NL" dirty="0"/>
              <a:t>3xx: </a:t>
            </a:r>
            <a:r>
              <a:rPr lang="nl-NL" dirty="0" err="1"/>
              <a:t>Redirects</a:t>
            </a:r>
            <a:r>
              <a:rPr lang="nl-NL" dirty="0"/>
              <a:t>. De client moet mogelijk extra acties ondernemen.</a:t>
            </a:r>
          </a:p>
          <a:p>
            <a:r>
              <a:rPr lang="nl-NL" dirty="0"/>
              <a:t>4xx: Fouten aan de clientzijde. </a:t>
            </a:r>
          </a:p>
          <a:p>
            <a:pPr lvl="1"/>
            <a:r>
              <a:rPr lang="nl-NL" dirty="0"/>
              <a:t>Het probleem ligt bij de </a:t>
            </a:r>
            <a:r>
              <a:rPr lang="nl-NL" dirty="0" err="1"/>
              <a:t>request</a:t>
            </a:r>
            <a:r>
              <a:rPr lang="nl-NL" dirty="0"/>
              <a:t> dat de client zendt</a:t>
            </a:r>
          </a:p>
          <a:p>
            <a:r>
              <a:rPr lang="nl-NL" dirty="0"/>
              <a:t>.5xx: Fouten aan de serverzijde. </a:t>
            </a:r>
          </a:p>
          <a:p>
            <a:pPr lvl="1"/>
            <a:r>
              <a:rPr lang="nl-NL" dirty="0"/>
              <a:t>Het probleem ligt bij de server.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54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70A04-1F4B-4E8C-82B2-B446AF1D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HTML response codes: </a:t>
            </a:r>
            <a:r>
              <a:rPr lang="nl-BE" dirty="0" err="1"/>
              <a:t>Informational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572BC4-CBD0-4E71-8A6D-BD2E3B69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/>
          </a:bodyPr>
          <a:lstStyle/>
          <a:p>
            <a:r>
              <a:rPr lang="en-US" dirty="0"/>
              <a:t>1xx: Informational Responses</a:t>
            </a:r>
          </a:p>
          <a:p>
            <a:pPr lvl="1"/>
            <a:r>
              <a:rPr lang="en-US" dirty="0"/>
              <a:t>100 Continue: The initial part of a request has been received, and the client may continue with the request.</a:t>
            </a:r>
          </a:p>
          <a:p>
            <a:pPr lvl="1"/>
            <a:r>
              <a:rPr lang="en-US" dirty="0"/>
              <a:t>101 Switching Protocols: The server is switching protocols as requested by the client.</a:t>
            </a:r>
          </a:p>
          <a:p>
            <a:pPr lvl="1"/>
            <a:r>
              <a:rPr lang="en-US" dirty="0"/>
              <a:t>102 Processing (WebDAV): The server is processing the request but has not completed it.</a:t>
            </a:r>
          </a:p>
          <a:p>
            <a:pPr lvl="1"/>
            <a:r>
              <a:rPr lang="en-US" dirty="0"/>
              <a:t>103 Early Hints: Provides preliminary information to help the client start preloading resources.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105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48AF-DA46-00D2-4328-EBB3F71E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D62D3-B3AD-54AD-FB20-7F7A3FAA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179365"/>
            <a:ext cx="10917964" cy="794204"/>
          </a:xfrm>
        </p:spPr>
        <p:txBody>
          <a:bodyPr/>
          <a:lstStyle/>
          <a:p>
            <a:r>
              <a:rPr lang="nl-BE" dirty="0"/>
              <a:t>HTML Response codes: </a:t>
            </a:r>
            <a:r>
              <a:rPr lang="nl-BE" dirty="0" err="1"/>
              <a:t>Success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88260B-B875-A3B8-7BF9-456C8C91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5" y="1079770"/>
            <a:ext cx="11319389" cy="5287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2xx: Successful Responses</a:t>
            </a:r>
          </a:p>
          <a:p>
            <a:pPr lvl="1"/>
            <a:r>
              <a:rPr lang="en-US" b="1" dirty="0"/>
              <a:t>200</a:t>
            </a:r>
            <a:r>
              <a:rPr lang="en-US" dirty="0"/>
              <a:t> OK: The request was successful, and the response contains the requested data.</a:t>
            </a:r>
          </a:p>
          <a:p>
            <a:pPr lvl="1"/>
            <a:r>
              <a:rPr lang="en-US" b="1" dirty="0"/>
              <a:t>201</a:t>
            </a:r>
            <a:r>
              <a:rPr lang="en-US" dirty="0"/>
              <a:t> Created: The request was successful, and a new resource was created as a result.</a:t>
            </a:r>
          </a:p>
          <a:p>
            <a:pPr lvl="1"/>
            <a:r>
              <a:rPr lang="en-US" dirty="0"/>
              <a:t>202 Accepted: The request has been accepted for processing, but it has not been completed yet.</a:t>
            </a:r>
          </a:p>
          <a:p>
            <a:pPr lvl="1"/>
            <a:r>
              <a:rPr lang="en-US" dirty="0"/>
              <a:t>203 Non-Authoritative Information: The server is returning information from another source.</a:t>
            </a:r>
          </a:p>
          <a:p>
            <a:pPr lvl="1"/>
            <a:r>
              <a:rPr lang="en-US" dirty="0"/>
              <a:t>204 No Content: The request was successful, but there is no content to send in the response.</a:t>
            </a:r>
          </a:p>
          <a:p>
            <a:pPr lvl="1"/>
            <a:r>
              <a:rPr lang="en-US" dirty="0"/>
              <a:t>205 Reset Content: The request was successful, and the client should reset the document view.</a:t>
            </a:r>
          </a:p>
          <a:p>
            <a:pPr lvl="1"/>
            <a:r>
              <a:rPr lang="en-US" dirty="0"/>
              <a:t>206 Partial Content: The server is delivering only part of the resource as requested.</a:t>
            </a:r>
          </a:p>
          <a:p>
            <a:pPr lvl="1"/>
            <a:r>
              <a:rPr lang="en-US" dirty="0"/>
              <a:t>207 Multi-Status (WebDAV): Multiple independent operations' results are provided.</a:t>
            </a:r>
          </a:p>
          <a:p>
            <a:pPr lvl="1"/>
            <a:r>
              <a:rPr lang="en-US" dirty="0"/>
              <a:t>208 Already Reported (WebDAV): The members of a collection were already reported.</a:t>
            </a:r>
          </a:p>
          <a:p>
            <a:pPr lvl="1"/>
            <a:r>
              <a:rPr lang="en-US" dirty="0"/>
              <a:t>226 IM Used: The server fulfilled a GET request for the resource and is returning the result of one or more instance-manipulations.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49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Microsoft Office PowerPoint</Application>
  <PresentationFormat>Widescreen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HTTP methoden gebruikt in een REST API</vt:lpstr>
      <vt:lpstr>HTTP methoden gebruikt in een REST API</vt:lpstr>
      <vt:lpstr>HTTP methoden gebruikt in een REST API</vt:lpstr>
      <vt:lpstr>PowerPoint Presentation</vt:lpstr>
      <vt:lpstr>HTML Response codes</vt:lpstr>
      <vt:lpstr>HTML response codes: Informational</vt:lpstr>
      <vt:lpstr>HTML Response codes: Success</vt:lpstr>
      <vt:lpstr>HTML Response codes</vt:lpstr>
      <vt:lpstr>HTML Response codes: client errors</vt:lpstr>
      <vt:lpstr>HTML Response codes</vt:lpstr>
      <vt:lpstr>PowerPoint Presentation</vt:lpstr>
      <vt:lpstr>.Net API: IActionResult overzicht</vt:lpstr>
      <vt:lpstr>PowerPoint Presentation</vt:lpstr>
      <vt:lpstr>Wat is Dependency Injection (DI)?</vt:lpstr>
      <vt:lpstr>Design patterns</vt:lpstr>
      <vt:lpstr>Design patterns</vt:lpstr>
      <vt:lpstr>Design patterns</vt:lpstr>
      <vt:lpstr>DI Service Lifetimes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Geens</dc:creator>
  <cp:lastModifiedBy>Filip Geens</cp:lastModifiedBy>
  <cp:revision>1</cp:revision>
  <dcterms:created xsi:type="dcterms:W3CDTF">2021-02-22T19:48:06Z</dcterms:created>
  <dcterms:modified xsi:type="dcterms:W3CDTF">2025-01-06T15:19:26Z</dcterms:modified>
</cp:coreProperties>
</file>