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57" r:id="rId4"/>
    <p:sldId id="258" r:id="rId5"/>
    <p:sldId id="259" r:id="rId6"/>
    <p:sldId id="283" r:id="rId7"/>
    <p:sldId id="284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2" r:id="rId16"/>
    <p:sldId id="28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67" r:id="rId26"/>
    <p:sldId id="268" r:id="rId27"/>
    <p:sldId id="269" r:id="rId28"/>
    <p:sldId id="270" r:id="rId29"/>
    <p:sldId id="271" r:id="rId3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ORMACION" initials="F" lastIdx="1" clrIdx="0">
    <p:extLst>
      <p:ext uri="{19B8F6BF-5375-455C-9EA6-DF929625EA0E}">
        <p15:presenceInfo xmlns:p15="http://schemas.microsoft.com/office/powerpoint/2012/main" userId="FORMACI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0CCBD-CFFF-9905-2E96-9912E8EB8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8CB9C7-F851-5A83-5246-FC0A7074E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B2A145-B897-1F53-8338-47C7BF3D1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B5A-5D3A-491E-9F72-17A9FDD7C3A9}" type="datetimeFigureOut">
              <a:rPr lang="es-CO" smtClean="0"/>
              <a:t>24/04/2023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C9C94B-71B7-2483-671B-69922EE8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A6A3E4-D4F2-63F9-479A-6121CD86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871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4B998-A6B7-A542-3596-79BC651CC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385156-1413-1B55-0C14-7DDFC2BCF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ABF25C-0E86-6F4D-87B1-B3C6C600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B5A-5D3A-491E-9F72-17A9FDD7C3A9}" type="datetimeFigureOut">
              <a:rPr lang="es-CO" smtClean="0"/>
              <a:t>24/04/2023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87F759-4455-A5DC-DA5A-0727F1B0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7410BC-ADA4-D302-3E7C-85BC05E2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834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0630F7-69F3-2042-35F1-36A3A5FF2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70A403-AE82-67FE-ACC6-0D5E0402F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165C61-39A2-2C2C-4472-B642B6E3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B5A-5D3A-491E-9F72-17A9FDD7C3A9}" type="datetimeFigureOut">
              <a:rPr lang="es-CO" smtClean="0"/>
              <a:t>24/04/2023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B8C92D-869E-2E35-68D6-1EC96B105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082A1C-B6E0-C963-3402-D8F88A5CB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107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79673-50D2-C9F0-7E99-7E7409EE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0308AE-37F9-7C38-A570-E542762BE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7BA15F-A4C2-A53C-12C0-0A42EF4A0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B5A-5D3A-491E-9F72-17A9FDD7C3A9}" type="datetimeFigureOut">
              <a:rPr lang="es-CO" smtClean="0"/>
              <a:t>24/04/2023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29A8AC-8748-4AEB-F709-5AAADCC00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545214-538D-094D-A676-667BA1C8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069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FE79D-3968-EBB0-ABA8-00EB174DC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3E8A7F-6045-4281-6DC6-49CB19CCF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3C4C58-446D-C26F-36D4-EC8E49A6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B5A-5D3A-491E-9F72-17A9FDD7C3A9}" type="datetimeFigureOut">
              <a:rPr lang="es-CO" smtClean="0"/>
              <a:t>24/04/2023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A19BE0-71F0-90AA-519F-D01D7104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B4B106-0705-8260-FEF5-5ED5985F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393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F044B-A7C8-A524-DBAA-097DD24A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EC849-C4B6-A933-43C8-67C9F35C0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E8ADA5-9D0E-5C23-9747-76D96F9F4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3AF97F-0FF8-C9DB-5F9B-71CF92D7A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B5A-5D3A-491E-9F72-17A9FDD7C3A9}" type="datetimeFigureOut">
              <a:rPr lang="es-CO" smtClean="0"/>
              <a:t>24/04/2023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ED4DD9-0ADB-87C6-A619-0F686156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145403-E0D0-5AC8-85E6-493B9075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447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78822-3AA6-F94B-0E20-971B387DF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A505E3-DA4B-EB39-726D-DF88D76A4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C3C501-3AD5-4DF2-D5D9-3CD241ECA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EB3ABD6-1737-EF8C-924B-EE9A6D38E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396748A-DADD-C196-CA24-737EB5573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FA0A207-0F5F-F926-C1E6-A5A93FA2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B5A-5D3A-491E-9F72-17A9FDD7C3A9}" type="datetimeFigureOut">
              <a:rPr lang="es-CO" smtClean="0"/>
              <a:t>24/04/2023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580F2F-7A5C-7AD5-4AB4-54BB2EF0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2E87D3-C74A-F773-0B0B-CE52F465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540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0112D-4351-100D-7D68-ED19367B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3C94B3-FE1D-011D-A82C-5F99DB0A6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B5A-5D3A-491E-9F72-17A9FDD7C3A9}" type="datetimeFigureOut">
              <a:rPr lang="es-CO" smtClean="0"/>
              <a:t>24/04/2023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FF0A4F-DC0E-625D-543A-87AF2CA39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885C126-6E13-D3B6-1A53-5C6701CD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13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552AFB9-3F5B-C4C8-AA6F-17CB48177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B5A-5D3A-491E-9F72-17A9FDD7C3A9}" type="datetimeFigureOut">
              <a:rPr lang="es-CO" smtClean="0"/>
              <a:t>24/04/2023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947305-498E-E928-CC99-05D5D9850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2A8515-3496-D06C-4517-196E68DA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808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45439-8AD0-7395-20B6-E5574B1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E1F311-7FC3-9350-E649-F8637FB83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2124DF-B9D8-2C02-B7FD-C020C6A1F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CD5D41-78A9-78C6-95CD-53224FBC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B5A-5D3A-491E-9F72-17A9FDD7C3A9}" type="datetimeFigureOut">
              <a:rPr lang="es-CO" smtClean="0"/>
              <a:t>24/04/2023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F9E5C0-FE48-1E67-B9E0-8778F5FAB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031749-3524-8849-4C92-B4EE197A0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50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9B251-4E7C-5CF0-E678-0D4C76F14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2A9162C-B9C8-3A0C-A4E3-DBCDA2E27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FA4ABC-DFFB-206D-0411-DFE792467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350980-A775-E133-D50E-398292CA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B5A-5D3A-491E-9F72-17A9FDD7C3A9}" type="datetimeFigureOut">
              <a:rPr lang="es-CO" smtClean="0"/>
              <a:t>24/04/2023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28D4DC-42AF-46BE-21C8-2AB6720A0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A63251-B369-1F5E-1A8E-269C9602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500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ADE40B-215A-11DA-5C00-D827D930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E10708-49AA-0034-48C0-5C346DAAF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47610C-156A-EA86-0F18-DF698983D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6DB5A-5D3A-491E-9F72-17A9FDD7C3A9}" type="datetimeFigureOut">
              <a:rPr lang="es-CO" smtClean="0"/>
              <a:t>24/04/2023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C637F0-2C8D-6A2C-E05D-B79B37866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D48C42-6D3F-7029-C9FF-C724FAF50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844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7.jpg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slide" Target="slide28.xml"/><Relationship Id="rId18" Type="http://schemas.openxmlformats.org/officeDocument/2006/relationships/slide" Target="slide15.xml"/><Relationship Id="rId3" Type="http://schemas.openxmlformats.org/officeDocument/2006/relationships/image" Target="../media/image10.png"/><Relationship Id="rId7" Type="http://schemas.openxmlformats.org/officeDocument/2006/relationships/slide" Target="slide25.xml"/><Relationship Id="rId12" Type="http://schemas.openxmlformats.org/officeDocument/2006/relationships/image" Target="../media/image21.png"/><Relationship Id="rId17" Type="http://schemas.openxmlformats.org/officeDocument/2006/relationships/image" Target="../media/image24.png"/><Relationship Id="rId2" Type="http://schemas.openxmlformats.org/officeDocument/2006/relationships/slide" Target="slide9.xml"/><Relationship Id="rId16" Type="http://schemas.openxmlformats.org/officeDocument/2006/relationships/image" Target="../media/image23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slide" Target="slide27.xml"/><Relationship Id="rId5" Type="http://schemas.openxmlformats.org/officeDocument/2006/relationships/slide" Target="slide14.xml"/><Relationship Id="rId15" Type="http://schemas.openxmlformats.org/officeDocument/2006/relationships/slide" Target="slide29.xml"/><Relationship Id="rId10" Type="http://schemas.openxmlformats.org/officeDocument/2006/relationships/image" Target="../media/image20.png"/><Relationship Id="rId19" Type="http://schemas.openxmlformats.org/officeDocument/2006/relationships/image" Target="../media/image25.png"/><Relationship Id="rId4" Type="http://schemas.openxmlformats.org/officeDocument/2006/relationships/image" Target="../media/image12.png"/><Relationship Id="rId9" Type="http://schemas.openxmlformats.org/officeDocument/2006/relationships/slide" Target="slide26.xml"/><Relationship Id="rId1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7.png"/><Relationship Id="rId18" Type="http://schemas.openxmlformats.org/officeDocument/2006/relationships/slide" Target="slide20.xml"/><Relationship Id="rId26" Type="http://schemas.openxmlformats.org/officeDocument/2006/relationships/slide" Target="slide22.xml"/><Relationship Id="rId3" Type="http://schemas.openxmlformats.org/officeDocument/2006/relationships/image" Target="../media/image10.png"/><Relationship Id="rId21" Type="http://schemas.openxmlformats.org/officeDocument/2006/relationships/image" Target="../media/image31.png"/><Relationship Id="rId7" Type="http://schemas.openxmlformats.org/officeDocument/2006/relationships/image" Target="../media/image20.png"/><Relationship Id="rId12" Type="http://schemas.openxmlformats.org/officeDocument/2006/relationships/slide" Target="slide14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2" Type="http://schemas.openxmlformats.org/officeDocument/2006/relationships/slide" Target="slide9.xml"/><Relationship Id="rId16" Type="http://schemas.openxmlformats.org/officeDocument/2006/relationships/slide" Target="slide17.xml"/><Relationship Id="rId20" Type="http://schemas.openxmlformats.org/officeDocument/2006/relationships/slide" Target="slide19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slide" Target="slide23.xml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slide" Target="slide21.xml"/><Relationship Id="rId10" Type="http://schemas.openxmlformats.org/officeDocument/2006/relationships/image" Target="../media/image23.png"/><Relationship Id="rId19" Type="http://schemas.openxmlformats.org/officeDocument/2006/relationships/image" Target="../media/image30.png"/><Relationship Id="rId31" Type="http://schemas.openxmlformats.org/officeDocument/2006/relationships/image" Target="../media/image36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Relationship Id="rId14" Type="http://schemas.openxmlformats.org/officeDocument/2006/relationships/slide" Target="slide16.xml"/><Relationship Id="rId22" Type="http://schemas.openxmlformats.org/officeDocument/2006/relationships/slide" Target="slide18.xml"/><Relationship Id="rId27" Type="http://schemas.openxmlformats.org/officeDocument/2006/relationships/image" Target="../media/image34.png"/><Relationship Id="rId30" Type="http://schemas.openxmlformats.org/officeDocument/2006/relationships/slide" Target="slide2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slide" Target="slide15.xml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12" Type="http://schemas.openxmlformats.org/officeDocument/2006/relationships/image" Target="../media/image28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slide" Target="slide25.xml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slide" Target="slide15.xml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12" Type="http://schemas.openxmlformats.org/officeDocument/2006/relationships/image" Target="../media/image29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slide" Target="slide25.xml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slide" Target="slide15.xml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12" Type="http://schemas.openxmlformats.org/officeDocument/2006/relationships/image" Target="../media/image32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slide" Target="slide25.xml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slide" Target="slide15.xml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12" Type="http://schemas.openxmlformats.org/officeDocument/2006/relationships/image" Target="../media/image31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slide" Target="slide25.xml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slide" Target="slide15.xml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12" Type="http://schemas.openxmlformats.org/officeDocument/2006/relationships/image" Target="../media/image30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slide" Target="slide25.xml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slide" Target="slide15.xml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12" Type="http://schemas.openxmlformats.org/officeDocument/2006/relationships/image" Target="../media/image35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slide" Target="slide25.xml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slide" Target="slide15.xml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12" Type="http://schemas.openxmlformats.org/officeDocument/2006/relationships/image" Target="../media/image34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slide" Target="slide25.xml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slide" Target="slide15.xml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12" Type="http://schemas.openxmlformats.org/officeDocument/2006/relationships/image" Target="../media/image33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slide" Target="slide25.xml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slide" Target="slide15.xml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12" Type="http://schemas.openxmlformats.org/officeDocument/2006/relationships/image" Target="../media/image36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slide" Target="slide25.xml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7.pn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12" Type="http://schemas.openxmlformats.org/officeDocument/2006/relationships/slide" Target="slide26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slide" Target="slide14.xml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7.pn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12" Type="http://schemas.openxmlformats.org/officeDocument/2006/relationships/slide" Target="slide2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slide" Target="slide25.xml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slide" Target="slide28.xml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12" Type="http://schemas.openxmlformats.org/officeDocument/2006/relationships/slide" Target="slide26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38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Relationship Id="rId1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7.pn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12" Type="http://schemas.openxmlformats.org/officeDocument/2006/relationships/slide" Target="slide2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slide" Target="slide29.xml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slide" Target="slide5.xml"/><Relationship Id="rId4" Type="http://schemas.openxmlformats.org/officeDocument/2006/relationships/image" Target="../media/image5.png"/><Relationship Id="rId9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image" Target="../media/image11.png"/><Relationship Id="rId4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691A2530-3C55-3CB6-71A1-B1695DC24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2778">
            <a:off x="7433734" y="1640615"/>
            <a:ext cx="2226733" cy="3148001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A4A61C13-CE7B-C496-56F2-C22F6DE94A38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0C60697-26A4-705A-122C-E3AE48F68070}"/>
              </a:ext>
            </a:extLst>
          </p:cNvPr>
          <p:cNvSpPr txBox="1"/>
          <p:nvPr/>
        </p:nvSpPr>
        <p:spPr>
          <a:xfrm>
            <a:off x="376051" y="310326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b="1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7" name="Rectángulo: esquinas redondeadas 6">
            <a:hlinkClick r:id="rId3" action="ppaction://hlinksldjump"/>
            <a:extLst>
              <a:ext uri="{FF2B5EF4-FFF2-40B4-BE49-F238E27FC236}">
                <a16:creationId xmlns:a16="http://schemas.microsoft.com/office/drawing/2014/main" id="{7C23E87E-16C5-0D13-72AC-F93E466744C7}"/>
              </a:ext>
            </a:extLst>
          </p:cNvPr>
          <p:cNvSpPr/>
          <p:nvPr/>
        </p:nvSpPr>
        <p:spPr>
          <a:xfrm>
            <a:off x="10473886" y="310326"/>
            <a:ext cx="1342063" cy="304801"/>
          </a:xfrm>
          <a:prstGeom prst="roundRect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Mi cuenta </a:t>
            </a:r>
            <a:endParaRPr lang="es-CO" dirty="0">
              <a:solidFill>
                <a:schemeClr val="tx1"/>
              </a:solidFill>
              <a:latin typeface="Balmoon" pitchFamily="2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E0943CF-F37B-4F0F-0276-B218BCCBA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9074">
            <a:off x="8489658" y="1849966"/>
            <a:ext cx="2373075" cy="3357135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591FCE42-157C-6088-7DE8-AB00B745CF44}"/>
              </a:ext>
            </a:extLst>
          </p:cNvPr>
          <p:cNvSpPr txBox="1"/>
          <p:nvPr/>
        </p:nvSpPr>
        <p:spPr>
          <a:xfrm>
            <a:off x="1447799" y="1655233"/>
            <a:ext cx="3877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latin typeface="Balmoon" pitchFamily="2" charset="0"/>
              </a:rPr>
              <a:t>Curriculumpro</a:t>
            </a:r>
            <a:endParaRPr lang="es-CO" sz="2400" b="1" dirty="0">
              <a:latin typeface="Balmoon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9D5B1F5-FBD4-5F10-9ECD-307478DF10CD}"/>
              </a:ext>
            </a:extLst>
          </p:cNvPr>
          <p:cNvSpPr txBox="1"/>
          <p:nvPr/>
        </p:nvSpPr>
        <p:spPr>
          <a:xfrm>
            <a:off x="1206500" y="2954866"/>
            <a:ext cx="454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Balmoon"/>
                <a:ea typeface="MS Mincho" panose="02020609040205080304" pitchFamily="49" charset="-128"/>
              </a:rPr>
              <a:t>Lorem Ipsum</a:t>
            </a:r>
            <a:r>
              <a:rPr lang="en-US" b="0" i="0" dirty="0">
                <a:solidFill>
                  <a:srgbClr val="000000"/>
                </a:solidFill>
                <a:effectLst/>
                <a:latin typeface="Balmoon"/>
                <a:ea typeface="MS Mincho" panose="02020609040205080304" pitchFamily="49" charset="-128"/>
              </a:rPr>
              <a:t> 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s-CO" dirty="0">
              <a:latin typeface="Balmoon"/>
              <a:ea typeface="MS Mincho" panose="02020609040205080304" pitchFamily="49" charset="-128"/>
              <a:cs typeface="Roboto" panose="02000000000000000000" pitchFamily="2" charset="0"/>
            </a:endParaRPr>
          </a:p>
        </p:txBody>
      </p:sp>
      <p:sp>
        <p:nvSpPr>
          <p:cNvPr id="25" name="Rectángulo: esquinas redondeadas 24">
            <a:hlinkClick r:id="rId3" action="ppaction://hlinksldjump"/>
            <a:extLst>
              <a:ext uri="{FF2B5EF4-FFF2-40B4-BE49-F238E27FC236}">
                <a16:creationId xmlns:a16="http://schemas.microsoft.com/office/drawing/2014/main" id="{7F1F6AEC-E2F9-959F-CFDE-DC08FC9A3C6C}"/>
              </a:ext>
            </a:extLst>
          </p:cNvPr>
          <p:cNvSpPr/>
          <p:nvPr/>
        </p:nvSpPr>
        <p:spPr>
          <a:xfrm>
            <a:off x="2116667" y="5613825"/>
            <a:ext cx="2396067" cy="414441"/>
          </a:xfrm>
          <a:prstGeom prst="round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001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CREAR CV ONLINE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5F2F684-A136-4581-9CA5-15A0A04056B2}"/>
              </a:ext>
            </a:extLst>
          </p:cNvPr>
          <p:cNvSpPr txBox="1"/>
          <p:nvPr/>
        </p:nvSpPr>
        <p:spPr>
          <a:xfrm>
            <a:off x="5677597" y="297934"/>
            <a:ext cx="184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Balmoon" pitchFamily="2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¿Quiénes somos?</a:t>
            </a:r>
            <a:endParaRPr lang="es-CO" b="1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43CE9D2-86D9-42D5-B859-1A997F855DDC}"/>
              </a:ext>
            </a:extLst>
          </p:cNvPr>
          <p:cNvSpPr txBox="1"/>
          <p:nvPr/>
        </p:nvSpPr>
        <p:spPr>
          <a:xfrm>
            <a:off x="7967230" y="278060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  <a:latin typeface="Balmoon" pitchFamily="2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Tus proyectos </a:t>
            </a:r>
            <a:endParaRPr lang="es-CO" b="1" dirty="0">
              <a:solidFill>
                <a:schemeClr val="bg1"/>
              </a:solidFill>
              <a:latin typeface="Balmo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268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21E422C7-B2E5-FD38-4561-1773D2462A16}"/>
              </a:ext>
            </a:extLst>
          </p:cNvPr>
          <p:cNvSpPr/>
          <p:nvPr/>
        </p:nvSpPr>
        <p:spPr>
          <a:xfrm>
            <a:off x="-1" y="0"/>
            <a:ext cx="2616201" cy="6858000"/>
          </a:xfrm>
          <a:prstGeom prst="rect">
            <a:avLst/>
          </a:prstGeom>
          <a:solidFill>
            <a:schemeClr val="dk2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680B28B-EEAE-B6E9-52CB-0FED2E724C7B}"/>
              </a:ext>
            </a:extLst>
          </p:cNvPr>
          <p:cNvSpPr txBox="1"/>
          <p:nvPr/>
        </p:nvSpPr>
        <p:spPr>
          <a:xfrm>
            <a:off x="188008" y="132395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B09B2912-081D-9A96-42D3-7E00A07DB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006" y="2542117"/>
            <a:ext cx="1640416" cy="1640416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C885ED86-0A18-ED45-B396-82DF83A1D71B}"/>
              </a:ext>
            </a:extLst>
          </p:cNvPr>
          <p:cNvSpPr txBox="1"/>
          <p:nvPr/>
        </p:nvSpPr>
        <p:spPr>
          <a:xfrm>
            <a:off x="5833533" y="1540933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lmoon" pitchFamily="2" charset="0"/>
              </a:rPr>
              <a:t>¿Cómo te gustaría comenzar tu CV?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764B8D6-6D94-9CFA-37F0-889CF05A22CB}"/>
              </a:ext>
            </a:extLst>
          </p:cNvPr>
          <p:cNvSpPr txBox="1"/>
          <p:nvPr/>
        </p:nvSpPr>
        <p:spPr>
          <a:xfrm>
            <a:off x="5410201" y="2234340"/>
            <a:ext cx="4707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Balmoon" pitchFamily="2" charset="0"/>
              </a:rPr>
              <a:t>Lorem Ipsum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Balmoon" pitchFamily="2" charset="0"/>
              </a:rPr>
              <a:t> is simply dummy text of the printing and typesetting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29" name="Rectángulo 28">
            <a:hlinkClick r:id="rId4" action="ppaction://hlinksldjump"/>
            <a:extLst>
              <a:ext uri="{FF2B5EF4-FFF2-40B4-BE49-F238E27FC236}">
                <a16:creationId xmlns:a16="http://schemas.microsoft.com/office/drawing/2014/main" id="{9ACE9845-7E99-4156-0B6D-652A8EE8E309}"/>
              </a:ext>
            </a:extLst>
          </p:cNvPr>
          <p:cNvSpPr/>
          <p:nvPr/>
        </p:nvSpPr>
        <p:spPr>
          <a:xfrm>
            <a:off x="5833533" y="5689600"/>
            <a:ext cx="361526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comenzar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30" name="Rectángulo 29">
            <a:hlinkClick r:id="rId4" action="ppaction://hlinksldjump"/>
            <a:extLst>
              <a:ext uri="{FF2B5EF4-FFF2-40B4-BE49-F238E27FC236}">
                <a16:creationId xmlns:a16="http://schemas.microsoft.com/office/drawing/2014/main" id="{5777BFD0-6E75-C18C-2C19-FCEDA99D8FC5}"/>
              </a:ext>
            </a:extLst>
          </p:cNvPr>
          <p:cNvSpPr/>
          <p:nvPr/>
        </p:nvSpPr>
        <p:spPr>
          <a:xfrm>
            <a:off x="5833533" y="3175000"/>
            <a:ext cx="3615267" cy="1007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34" name="Gráfico 33">
            <a:extLst>
              <a:ext uri="{FF2B5EF4-FFF2-40B4-BE49-F238E27FC236}">
                <a16:creationId xmlns:a16="http://schemas.microsoft.com/office/drawing/2014/main" id="{9DD605A0-6F11-8865-9C0A-7A001B830E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35134" y="3251199"/>
            <a:ext cx="855133" cy="855133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CB4366D8-4249-F734-8548-D27860B79D56}"/>
              </a:ext>
            </a:extLst>
          </p:cNvPr>
          <p:cNvSpPr txBox="1"/>
          <p:nvPr/>
        </p:nvSpPr>
        <p:spPr>
          <a:xfrm>
            <a:off x="7179733" y="3524876"/>
            <a:ext cx="226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CREAR NUEVO CV</a:t>
            </a:r>
            <a:endParaRPr lang="es-CO" sz="1400" dirty="0">
              <a:latin typeface="Balmoon" pitchFamily="2" charset="0"/>
            </a:endParaRP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1ADC9AF5-10B9-D288-CAC9-F728C38D9A7D}"/>
              </a:ext>
            </a:extLst>
          </p:cNvPr>
          <p:cNvCxnSpPr/>
          <p:nvPr/>
        </p:nvCxnSpPr>
        <p:spPr>
          <a:xfrm>
            <a:off x="8193616" y="5880100"/>
            <a:ext cx="385234" cy="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65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hlinkClick r:id="rId2" action="ppaction://hlinksldjump"/>
            <a:extLst>
              <a:ext uri="{FF2B5EF4-FFF2-40B4-BE49-F238E27FC236}">
                <a16:creationId xmlns:a16="http://schemas.microsoft.com/office/drawing/2014/main" id="{5777BFD0-6E75-C18C-2C19-FCEDA99D8FC5}"/>
              </a:ext>
            </a:extLst>
          </p:cNvPr>
          <p:cNvSpPr/>
          <p:nvPr/>
        </p:nvSpPr>
        <p:spPr>
          <a:xfrm>
            <a:off x="3182406" y="1588869"/>
            <a:ext cx="3615267" cy="1007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E422C7-B2E5-FD38-4561-1773D2462A16}"/>
              </a:ext>
            </a:extLst>
          </p:cNvPr>
          <p:cNvSpPr/>
          <p:nvPr/>
        </p:nvSpPr>
        <p:spPr>
          <a:xfrm>
            <a:off x="-1" y="0"/>
            <a:ext cx="2616201" cy="6858000"/>
          </a:xfrm>
          <a:prstGeom prst="rect">
            <a:avLst/>
          </a:prstGeom>
          <a:solidFill>
            <a:schemeClr val="dk2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680B28B-EEAE-B6E9-52CB-0FED2E724C7B}"/>
              </a:ext>
            </a:extLst>
          </p:cNvPr>
          <p:cNvSpPr txBox="1"/>
          <p:nvPr/>
        </p:nvSpPr>
        <p:spPr>
          <a:xfrm>
            <a:off x="188008" y="132395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B09B2912-081D-9A96-42D3-7E00A07DB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4006" y="2542117"/>
            <a:ext cx="1640416" cy="1640416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C885ED86-0A18-ED45-B396-82DF83A1D71B}"/>
              </a:ext>
            </a:extLst>
          </p:cNvPr>
          <p:cNvSpPr txBox="1"/>
          <p:nvPr/>
        </p:nvSpPr>
        <p:spPr>
          <a:xfrm>
            <a:off x="5717116" y="7874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lmoon" pitchFamily="2" charset="0"/>
              </a:rPr>
              <a:t>¿Cuántos años de experiencia tienes ?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34" name="Gráfico 33">
            <a:extLst>
              <a:ext uri="{FF2B5EF4-FFF2-40B4-BE49-F238E27FC236}">
                <a16:creationId xmlns:a16="http://schemas.microsoft.com/office/drawing/2014/main" id="{9DD605A0-6F11-8865-9C0A-7A001B830E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11524" y="1665068"/>
            <a:ext cx="855133" cy="855133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CB4366D8-4249-F734-8548-D27860B79D56}"/>
              </a:ext>
            </a:extLst>
          </p:cNvPr>
          <p:cNvSpPr txBox="1"/>
          <p:nvPr/>
        </p:nvSpPr>
        <p:spPr>
          <a:xfrm>
            <a:off x="4343928" y="1938745"/>
            <a:ext cx="226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Balmoon" pitchFamily="2" charset="0"/>
              </a:rPr>
              <a:t>1 a 3 años </a:t>
            </a:r>
            <a:endParaRPr lang="es-CO" sz="1400" dirty="0">
              <a:latin typeface="Balmoon" pitchFamily="2" charset="0"/>
            </a:endParaRP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1ADC9AF5-10B9-D288-CAC9-F728C38D9A7D}"/>
              </a:ext>
            </a:extLst>
          </p:cNvPr>
          <p:cNvCxnSpPr/>
          <p:nvPr/>
        </p:nvCxnSpPr>
        <p:spPr>
          <a:xfrm>
            <a:off x="8193616" y="5880100"/>
            <a:ext cx="385234" cy="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>
            <a:hlinkClick r:id="rId2" action="ppaction://hlinksldjump"/>
            <a:extLst>
              <a:ext uri="{FF2B5EF4-FFF2-40B4-BE49-F238E27FC236}">
                <a16:creationId xmlns:a16="http://schemas.microsoft.com/office/drawing/2014/main" id="{AD6877FF-C4E4-B6ED-302F-C4EEEA95BE15}"/>
              </a:ext>
            </a:extLst>
          </p:cNvPr>
          <p:cNvSpPr/>
          <p:nvPr/>
        </p:nvSpPr>
        <p:spPr>
          <a:xfrm>
            <a:off x="7450665" y="1588869"/>
            <a:ext cx="3615267" cy="1007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EC26B99B-D07D-4FF0-19EC-B160EC8827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41166" y="1665065"/>
            <a:ext cx="855133" cy="85513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26EF51D-1590-B07F-C715-3AA951B9548B}"/>
              </a:ext>
            </a:extLst>
          </p:cNvPr>
          <p:cNvSpPr txBox="1"/>
          <p:nvPr/>
        </p:nvSpPr>
        <p:spPr>
          <a:xfrm>
            <a:off x="8578850" y="1938742"/>
            <a:ext cx="226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Balmoon" pitchFamily="2" charset="0"/>
              </a:rPr>
              <a:t>4 a 10 años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7" name="Rectángulo 6">
            <a:hlinkClick r:id="rId2" action="ppaction://hlinksldjump"/>
            <a:extLst>
              <a:ext uri="{FF2B5EF4-FFF2-40B4-BE49-F238E27FC236}">
                <a16:creationId xmlns:a16="http://schemas.microsoft.com/office/drawing/2014/main" id="{F543236D-0D89-9AD7-93D9-104673015ABE}"/>
              </a:ext>
            </a:extLst>
          </p:cNvPr>
          <p:cNvSpPr/>
          <p:nvPr/>
        </p:nvSpPr>
        <p:spPr>
          <a:xfrm>
            <a:off x="7450665" y="3175000"/>
            <a:ext cx="3615267" cy="1007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760F3EFD-9849-7786-0994-73901C5A35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22115" y="3248333"/>
            <a:ext cx="855133" cy="85513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F4DD0DF-C961-A17C-0854-D265E2EE6266}"/>
              </a:ext>
            </a:extLst>
          </p:cNvPr>
          <p:cNvSpPr txBox="1"/>
          <p:nvPr/>
        </p:nvSpPr>
        <p:spPr>
          <a:xfrm>
            <a:off x="8578850" y="3522010"/>
            <a:ext cx="226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No tengo experiencia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11" name="Rectángulo 10">
            <a:hlinkClick r:id="rId2" action="ppaction://hlinksldjump"/>
            <a:extLst>
              <a:ext uri="{FF2B5EF4-FFF2-40B4-BE49-F238E27FC236}">
                <a16:creationId xmlns:a16="http://schemas.microsoft.com/office/drawing/2014/main" id="{4FE1DC1D-B98E-BB94-EB60-924A36E53875}"/>
              </a:ext>
            </a:extLst>
          </p:cNvPr>
          <p:cNvSpPr/>
          <p:nvPr/>
        </p:nvSpPr>
        <p:spPr>
          <a:xfrm>
            <a:off x="3225797" y="3169387"/>
            <a:ext cx="3615267" cy="1007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27B6F41B-3044-1666-7636-F6B240FF4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11524" y="3211666"/>
            <a:ext cx="855133" cy="855133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2F78CF3A-B0F4-3A4B-7AD8-83B64DBF4DE9}"/>
              </a:ext>
            </a:extLst>
          </p:cNvPr>
          <p:cNvSpPr txBox="1"/>
          <p:nvPr/>
        </p:nvSpPr>
        <p:spPr>
          <a:xfrm>
            <a:off x="4326465" y="3485345"/>
            <a:ext cx="226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Balmoon" pitchFamily="2" charset="0"/>
              </a:rPr>
              <a:t>Mas de 10 años </a:t>
            </a:r>
            <a:endParaRPr lang="es-CO" sz="1400" dirty="0">
              <a:latin typeface="Balmo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552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hlinkClick r:id="rId2" action="ppaction://hlinksldjump"/>
            <a:extLst>
              <a:ext uri="{FF2B5EF4-FFF2-40B4-BE49-F238E27FC236}">
                <a16:creationId xmlns:a16="http://schemas.microsoft.com/office/drawing/2014/main" id="{5777BFD0-6E75-C18C-2C19-FCEDA99D8FC5}"/>
              </a:ext>
            </a:extLst>
          </p:cNvPr>
          <p:cNvSpPr/>
          <p:nvPr/>
        </p:nvSpPr>
        <p:spPr>
          <a:xfrm>
            <a:off x="3225797" y="1588869"/>
            <a:ext cx="3615267" cy="1007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E422C7-B2E5-FD38-4561-1773D2462A16}"/>
              </a:ext>
            </a:extLst>
          </p:cNvPr>
          <p:cNvSpPr/>
          <p:nvPr/>
        </p:nvSpPr>
        <p:spPr>
          <a:xfrm>
            <a:off x="-1" y="0"/>
            <a:ext cx="2616201" cy="6858000"/>
          </a:xfrm>
          <a:prstGeom prst="rect">
            <a:avLst/>
          </a:prstGeom>
          <a:solidFill>
            <a:schemeClr val="dk2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680B28B-EEAE-B6E9-52CB-0FED2E724C7B}"/>
              </a:ext>
            </a:extLst>
          </p:cNvPr>
          <p:cNvSpPr txBox="1"/>
          <p:nvPr/>
        </p:nvSpPr>
        <p:spPr>
          <a:xfrm>
            <a:off x="188008" y="132395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B09B2912-081D-9A96-42D3-7E00A07DB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4006" y="2542117"/>
            <a:ext cx="1640416" cy="1640416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C885ED86-0A18-ED45-B396-82DF83A1D71B}"/>
              </a:ext>
            </a:extLst>
          </p:cNvPr>
          <p:cNvSpPr txBox="1"/>
          <p:nvPr/>
        </p:nvSpPr>
        <p:spPr>
          <a:xfrm>
            <a:off x="5717116" y="7874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lmoon" pitchFamily="2" charset="0"/>
              </a:rPr>
              <a:t>¡Elige el tipo de trabajo que busca!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34" name="Gráfico 33">
            <a:extLst>
              <a:ext uri="{FF2B5EF4-FFF2-40B4-BE49-F238E27FC236}">
                <a16:creationId xmlns:a16="http://schemas.microsoft.com/office/drawing/2014/main" id="{9DD605A0-6F11-8865-9C0A-7A001B830E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11524" y="1665068"/>
            <a:ext cx="855133" cy="855133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CB4366D8-4249-F734-8548-D27860B79D56}"/>
              </a:ext>
            </a:extLst>
          </p:cNvPr>
          <p:cNvSpPr txBox="1"/>
          <p:nvPr/>
        </p:nvSpPr>
        <p:spPr>
          <a:xfrm>
            <a:off x="4343928" y="1938745"/>
            <a:ext cx="226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Balmoon" pitchFamily="2" charset="0"/>
              </a:rPr>
              <a:t>Manual </a:t>
            </a:r>
            <a:endParaRPr lang="es-CO" sz="1400" dirty="0">
              <a:latin typeface="Balmoon" pitchFamily="2" charset="0"/>
            </a:endParaRP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1ADC9AF5-10B9-D288-CAC9-F728C38D9A7D}"/>
              </a:ext>
            </a:extLst>
          </p:cNvPr>
          <p:cNvCxnSpPr/>
          <p:nvPr/>
        </p:nvCxnSpPr>
        <p:spPr>
          <a:xfrm>
            <a:off x="8193616" y="5880100"/>
            <a:ext cx="385234" cy="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>
            <a:hlinkClick r:id="rId2" action="ppaction://hlinksldjump"/>
            <a:extLst>
              <a:ext uri="{FF2B5EF4-FFF2-40B4-BE49-F238E27FC236}">
                <a16:creationId xmlns:a16="http://schemas.microsoft.com/office/drawing/2014/main" id="{AD6877FF-C4E4-B6ED-302F-C4EEEA95BE15}"/>
              </a:ext>
            </a:extLst>
          </p:cNvPr>
          <p:cNvSpPr/>
          <p:nvPr/>
        </p:nvSpPr>
        <p:spPr>
          <a:xfrm>
            <a:off x="7450665" y="1588869"/>
            <a:ext cx="3615267" cy="1007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EC26B99B-D07D-4FF0-19EC-B160EC8827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41166" y="1665065"/>
            <a:ext cx="855133" cy="85513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26EF51D-1590-B07F-C715-3AA951B9548B}"/>
              </a:ext>
            </a:extLst>
          </p:cNvPr>
          <p:cNvSpPr txBox="1"/>
          <p:nvPr/>
        </p:nvSpPr>
        <p:spPr>
          <a:xfrm>
            <a:off x="8578850" y="1938742"/>
            <a:ext cx="226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Balmoon" pitchFamily="2" charset="0"/>
              </a:rPr>
              <a:t>Trabajo de oficina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7" name="Rectángulo 6">
            <a:hlinkClick r:id="rId2" action="ppaction://hlinksldjump"/>
            <a:extLst>
              <a:ext uri="{FF2B5EF4-FFF2-40B4-BE49-F238E27FC236}">
                <a16:creationId xmlns:a16="http://schemas.microsoft.com/office/drawing/2014/main" id="{F543236D-0D89-9AD7-93D9-104673015ABE}"/>
              </a:ext>
            </a:extLst>
          </p:cNvPr>
          <p:cNvSpPr/>
          <p:nvPr/>
        </p:nvSpPr>
        <p:spPr>
          <a:xfrm>
            <a:off x="7450665" y="3175000"/>
            <a:ext cx="3615267" cy="1007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760F3EFD-9849-7786-0994-73901C5A35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22115" y="3248333"/>
            <a:ext cx="855133" cy="85513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F4DD0DF-C961-A17C-0854-D265E2EE6266}"/>
              </a:ext>
            </a:extLst>
          </p:cNvPr>
          <p:cNvSpPr txBox="1"/>
          <p:nvPr/>
        </p:nvSpPr>
        <p:spPr>
          <a:xfrm>
            <a:off x="8578850" y="3522010"/>
            <a:ext cx="226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Balmoon" pitchFamily="2" charset="0"/>
              </a:rPr>
              <a:t>Otro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11" name="Rectángulo 10">
            <a:hlinkClick r:id="rId2" action="ppaction://hlinksldjump"/>
            <a:extLst>
              <a:ext uri="{FF2B5EF4-FFF2-40B4-BE49-F238E27FC236}">
                <a16:creationId xmlns:a16="http://schemas.microsoft.com/office/drawing/2014/main" id="{4FE1DC1D-B98E-BB94-EB60-924A36E53875}"/>
              </a:ext>
            </a:extLst>
          </p:cNvPr>
          <p:cNvSpPr/>
          <p:nvPr/>
        </p:nvSpPr>
        <p:spPr>
          <a:xfrm>
            <a:off x="3225797" y="3095933"/>
            <a:ext cx="3615267" cy="1007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27B6F41B-3044-1666-7636-F6B240FF4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11524" y="3211666"/>
            <a:ext cx="855133" cy="855133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2F78CF3A-B0F4-3A4B-7AD8-83B64DBF4DE9}"/>
              </a:ext>
            </a:extLst>
          </p:cNvPr>
          <p:cNvSpPr txBox="1"/>
          <p:nvPr/>
        </p:nvSpPr>
        <p:spPr>
          <a:xfrm>
            <a:off x="4326465" y="3485345"/>
            <a:ext cx="2269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Balmoon" pitchFamily="2" charset="0"/>
              </a:rPr>
              <a:t>Trabajo de contrato con el cliente  </a:t>
            </a:r>
            <a:endParaRPr lang="es-CO" sz="1400" dirty="0">
              <a:latin typeface="Balmo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583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21E422C7-B2E5-FD38-4561-1773D2462A16}"/>
              </a:ext>
            </a:extLst>
          </p:cNvPr>
          <p:cNvSpPr/>
          <p:nvPr/>
        </p:nvSpPr>
        <p:spPr>
          <a:xfrm>
            <a:off x="-1" y="0"/>
            <a:ext cx="2616201" cy="6858000"/>
          </a:xfrm>
          <a:prstGeom prst="rect">
            <a:avLst/>
          </a:prstGeom>
          <a:solidFill>
            <a:schemeClr val="dk2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680B28B-EEAE-B6E9-52CB-0FED2E724C7B}"/>
              </a:ext>
            </a:extLst>
          </p:cNvPr>
          <p:cNvSpPr txBox="1"/>
          <p:nvPr/>
        </p:nvSpPr>
        <p:spPr>
          <a:xfrm>
            <a:off x="188008" y="132395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B09B2912-081D-9A96-42D3-7E00A07DB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006" y="2542117"/>
            <a:ext cx="1640416" cy="1640416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C885ED86-0A18-ED45-B396-82DF83A1D71B}"/>
              </a:ext>
            </a:extLst>
          </p:cNvPr>
          <p:cNvSpPr txBox="1"/>
          <p:nvPr/>
        </p:nvSpPr>
        <p:spPr>
          <a:xfrm>
            <a:off x="5717116" y="7874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lmoon" pitchFamily="2" charset="0"/>
              </a:rPr>
              <a:t>Aquí tienes unas plantillas </a:t>
            </a:r>
            <a:endParaRPr lang="es-CO" dirty="0">
              <a:latin typeface="Balmoon" pitchFamily="2" charset="0"/>
            </a:endParaRP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1ADC9AF5-10B9-D288-CAC9-F728C38D9A7D}"/>
              </a:ext>
            </a:extLst>
          </p:cNvPr>
          <p:cNvCxnSpPr/>
          <p:nvPr/>
        </p:nvCxnSpPr>
        <p:spPr>
          <a:xfrm>
            <a:off x="8193616" y="5880100"/>
            <a:ext cx="385234" cy="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FA46CAB-F61E-95DA-4C47-545BEBF9F1E4}"/>
              </a:ext>
            </a:extLst>
          </p:cNvPr>
          <p:cNvSpPr/>
          <p:nvPr/>
        </p:nvSpPr>
        <p:spPr>
          <a:xfrm>
            <a:off x="4250265" y="2887133"/>
            <a:ext cx="1616363" cy="207433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DFEFA94-084B-C525-548E-080A2C5D3C97}"/>
              </a:ext>
            </a:extLst>
          </p:cNvPr>
          <p:cNvSpPr/>
          <p:nvPr/>
        </p:nvSpPr>
        <p:spPr>
          <a:xfrm>
            <a:off x="7863209" y="2887135"/>
            <a:ext cx="1616363" cy="2074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4" name="Imagen 23">
            <a:hlinkClick r:id="rId4" action="ppaction://hlinksldjump"/>
            <a:extLst>
              <a:ext uri="{FF2B5EF4-FFF2-40B4-BE49-F238E27FC236}">
                <a16:creationId xmlns:a16="http://schemas.microsoft.com/office/drawing/2014/main" id="{757A390C-6B21-4A75-7FB2-20AA502C2A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209" y="2887135"/>
            <a:ext cx="1616363" cy="2074332"/>
          </a:xfrm>
          <a:prstGeom prst="rect">
            <a:avLst/>
          </a:prstGeom>
        </p:spPr>
      </p:pic>
      <p:pic>
        <p:nvPicPr>
          <p:cNvPr id="27" name="Imagen 26">
            <a:hlinkClick r:id="rId4" action="ppaction://hlinksldjump"/>
            <a:extLst>
              <a:ext uri="{FF2B5EF4-FFF2-40B4-BE49-F238E27FC236}">
                <a16:creationId xmlns:a16="http://schemas.microsoft.com/office/drawing/2014/main" id="{A98C1515-A0AF-826E-4993-F95C48670B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265" y="2887133"/>
            <a:ext cx="1616363" cy="20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05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EB05464-2D9D-76C2-0646-48F30F6C1323}"/>
              </a:ext>
            </a:extLst>
          </p:cNvPr>
          <p:cNvSpPr/>
          <p:nvPr/>
        </p:nvSpPr>
        <p:spPr>
          <a:xfrm>
            <a:off x="-130630" y="0"/>
            <a:ext cx="190693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6A30F8-FB03-AE7A-BE61-5846CE5AA5CA}"/>
              </a:ext>
            </a:extLst>
          </p:cNvPr>
          <p:cNvSpPr/>
          <p:nvPr/>
        </p:nvSpPr>
        <p:spPr>
          <a:xfrm>
            <a:off x="1776305" y="0"/>
            <a:ext cx="10415696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DC972F-7354-C386-9773-1FE7832E1B67}"/>
              </a:ext>
            </a:extLst>
          </p:cNvPr>
          <p:cNvSpPr txBox="1"/>
          <p:nvPr/>
        </p:nvSpPr>
        <p:spPr>
          <a:xfrm>
            <a:off x="2399742" y="132395"/>
            <a:ext cx="124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Perfil </a:t>
            </a:r>
            <a:endParaRPr lang="es-CO" b="1" dirty="0">
              <a:latin typeface="Balmoon" pitchFamily="2" charset="0"/>
            </a:endParaRPr>
          </a:p>
        </p:txBody>
      </p:sp>
      <p:pic>
        <p:nvPicPr>
          <p:cNvPr id="7" name="Imagen 6">
            <a:hlinkClick r:id="rId2" action="ppaction://hlinksldjump"/>
            <a:extLst>
              <a:ext uri="{FF2B5EF4-FFF2-40B4-BE49-F238E27FC236}">
                <a16:creationId xmlns:a16="http://schemas.microsoft.com/office/drawing/2014/main" id="{208C2BFE-55B1-D08F-674B-604309B69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0619" y="132395"/>
            <a:ext cx="346373" cy="3463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9AB0118-E940-B45B-8315-45690DC79EE3}"/>
              </a:ext>
            </a:extLst>
          </p:cNvPr>
          <p:cNvSpPr txBox="1"/>
          <p:nvPr/>
        </p:nvSpPr>
        <p:spPr>
          <a:xfrm>
            <a:off x="261257" y="147449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90CB37-9138-0777-87D4-E5FE53A4C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2" y="786905"/>
            <a:ext cx="311526" cy="311526"/>
          </a:xfrm>
          <a:prstGeom prst="rect">
            <a:avLst/>
          </a:prstGeom>
        </p:spPr>
      </p:pic>
      <p:sp>
        <p:nvSpPr>
          <p:cNvPr id="11" name="CuadroTexto 10">
            <a:hlinkClick r:id="rId5" action="ppaction://hlinksldjump"/>
            <a:extLst>
              <a:ext uri="{FF2B5EF4-FFF2-40B4-BE49-F238E27FC236}">
                <a16:creationId xmlns:a16="http://schemas.microsoft.com/office/drawing/2014/main" id="{6B6F3444-2BF5-E8F1-6FBD-FD8B3D5DA8B0}"/>
              </a:ext>
            </a:extLst>
          </p:cNvPr>
          <p:cNvSpPr txBox="1"/>
          <p:nvPr/>
        </p:nvSpPr>
        <p:spPr>
          <a:xfrm>
            <a:off x="657863" y="791444"/>
            <a:ext cx="61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lmoon" pitchFamily="2" charset="0"/>
              </a:rPr>
              <a:t>perfil</a:t>
            </a:r>
            <a:endParaRPr lang="es-CO" sz="1400" dirty="0">
              <a:solidFill>
                <a:schemeClr val="accent1">
                  <a:lumMod val="60000"/>
                  <a:lumOff val="40000"/>
                </a:schemeClr>
              </a:solidFill>
              <a:latin typeface="Balmoon" pitchFamily="2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1BCB352-2924-9DF6-0ECE-84A8FD055E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5" y="1483573"/>
            <a:ext cx="311526" cy="311526"/>
          </a:xfrm>
          <a:prstGeom prst="rect">
            <a:avLst/>
          </a:prstGeom>
        </p:spPr>
      </p:pic>
      <p:sp>
        <p:nvSpPr>
          <p:cNvPr id="16" name="CuadroTexto 15">
            <a:hlinkClick r:id="rId7" action="ppaction://hlinksldjump"/>
            <a:extLst>
              <a:ext uri="{FF2B5EF4-FFF2-40B4-BE49-F238E27FC236}">
                <a16:creationId xmlns:a16="http://schemas.microsoft.com/office/drawing/2014/main" id="{CF9660CB-8AC9-27E9-4C6F-422E27751374}"/>
              </a:ext>
            </a:extLst>
          </p:cNvPr>
          <p:cNvSpPr txBox="1"/>
          <p:nvPr/>
        </p:nvSpPr>
        <p:spPr>
          <a:xfrm>
            <a:off x="661315" y="1493849"/>
            <a:ext cx="1025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Educación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22E3706-962F-F107-07D1-F2DE418B7A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186235"/>
            <a:ext cx="311526" cy="311526"/>
          </a:xfrm>
          <a:prstGeom prst="rect">
            <a:avLst/>
          </a:prstGeom>
        </p:spPr>
      </p:pic>
      <p:sp>
        <p:nvSpPr>
          <p:cNvPr id="19" name="CuadroTexto 18">
            <a:hlinkClick r:id="rId9" action="ppaction://hlinksldjump"/>
            <a:extLst>
              <a:ext uri="{FF2B5EF4-FFF2-40B4-BE49-F238E27FC236}">
                <a16:creationId xmlns:a16="http://schemas.microsoft.com/office/drawing/2014/main" id="{88F4444D-4FB1-39A0-547C-031E9803301D}"/>
              </a:ext>
            </a:extLst>
          </p:cNvPr>
          <p:cNvSpPr txBox="1"/>
          <p:nvPr/>
        </p:nvSpPr>
        <p:spPr>
          <a:xfrm>
            <a:off x="661315" y="2101158"/>
            <a:ext cx="123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Experiencia laboral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F8D7FCC-3BC3-C97A-05A1-C5F5BD89D9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876573"/>
            <a:ext cx="311526" cy="311526"/>
          </a:xfrm>
          <a:prstGeom prst="rect">
            <a:avLst/>
          </a:prstGeom>
        </p:spPr>
      </p:pic>
      <p:sp>
        <p:nvSpPr>
          <p:cNvPr id="22" name="CuadroTexto 21">
            <a:hlinkClick r:id="rId11" action="ppaction://hlinksldjump"/>
            <a:extLst>
              <a:ext uri="{FF2B5EF4-FFF2-40B4-BE49-F238E27FC236}">
                <a16:creationId xmlns:a16="http://schemas.microsoft.com/office/drawing/2014/main" id="{E08B36EC-0A9C-DDEF-E34A-53BE9AC36004}"/>
              </a:ext>
            </a:extLst>
          </p:cNvPr>
          <p:cNvSpPr txBox="1"/>
          <p:nvPr/>
        </p:nvSpPr>
        <p:spPr>
          <a:xfrm>
            <a:off x="645432" y="2923910"/>
            <a:ext cx="1072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Habilidades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F6EF88E-1FB5-1691-D332-8E19AA1C21F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1" y="3651126"/>
            <a:ext cx="307777" cy="307777"/>
          </a:xfrm>
          <a:prstGeom prst="rect">
            <a:avLst/>
          </a:prstGeom>
        </p:spPr>
      </p:pic>
      <p:sp>
        <p:nvSpPr>
          <p:cNvPr id="25" name="CuadroTexto 24">
            <a:hlinkClick r:id="rId13" action="ppaction://hlinksldjump"/>
            <a:extLst>
              <a:ext uri="{FF2B5EF4-FFF2-40B4-BE49-F238E27FC236}">
                <a16:creationId xmlns:a16="http://schemas.microsoft.com/office/drawing/2014/main" id="{06CE38BB-FE8C-8716-CCFC-8DCCE5C63E29}"/>
              </a:ext>
            </a:extLst>
          </p:cNvPr>
          <p:cNvSpPr txBox="1"/>
          <p:nvPr/>
        </p:nvSpPr>
        <p:spPr>
          <a:xfrm>
            <a:off x="613466" y="3626315"/>
            <a:ext cx="116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Pie de pagina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653E95C-9E2C-4F80-C8B8-6683E3B1CD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2" y="4404402"/>
            <a:ext cx="307777" cy="307777"/>
          </a:xfrm>
          <a:prstGeom prst="rect">
            <a:avLst/>
          </a:prstGeom>
        </p:spPr>
      </p:pic>
      <p:sp>
        <p:nvSpPr>
          <p:cNvPr id="28" name="CuadroTexto 27">
            <a:hlinkClick r:id="rId15" action="ppaction://hlinksldjump"/>
            <a:extLst>
              <a:ext uri="{FF2B5EF4-FFF2-40B4-BE49-F238E27FC236}">
                <a16:creationId xmlns:a16="http://schemas.microsoft.com/office/drawing/2014/main" id="{4F80FF53-5E4B-BAE2-42EA-ECEB91C14C32}"/>
              </a:ext>
            </a:extLst>
          </p:cNvPr>
          <p:cNvSpPr txBox="1"/>
          <p:nvPr/>
        </p:nvSpPr>
        <p:spPr>
          <a:xfrm>
            <a:off x="693682" y="4404402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Idiomas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FE33266-7CCD-22A3-E980-D33CE2778960}"/>
              </a:ext>
            </a:extLst>
          </p:cNvPr>
          <p:cNvSpPr/>
          <p:nvPr/>
        </p:nvSpPr>
        <p:spPr>
          <a:xfrm>
            <a:off x="56579" y="5865543"/>
            <a:ext cx="1532515" cy="306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      Descargar</a:t>
            </a:r>
            <a:r>
              <a:rPr lang="es-MX" dirty="0">
                <a:solidFill>
                  <a:schemeClr val="tx1"/>
                </a:solidFill>
              </a:rPr>
              <a:t> 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A177DA08-4601-CFC7-3EF5-CEA11671498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40629" y="5915708"/>
            <a:ext cx="206284" cy="206284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8224A03B-7C8A-FACD-884F-E587AD613A7C}"/>
              </a:ext>
            </a:extLst>
          </p:cNvPr>
          <p:cNvSpPr/>
          <p:nvPr/>
        </p:nvSpPr>
        <p:spPr>
          <a:xfrm>
            <a:off x="2478304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FB06D28-9969-DB52-7BB4-235D3AE3D262}"/>
              </a:ext>
            </a:extLst>
          </p:cNvPr>
          <p:cNvSpPr/>
          <p:nvPr/>
        </p:nvSpPr>
        <p:spPr>
          <a:xfrm>
            <a:off x="7487248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836DD24-D86B-E3ED-8216-7A5539D9C71F}"/>
              </a:ext>
            </a:extLst>
          </p:cNvPr>
          <p:cNvSpPr txBox="1"/>
          <p:nvPr/>
        </p:nvSpPr>
        <p:spPr>
          <a:xfrm>
            <a:off x="2399742" y="948010"/>
            <a:ext cx="851208" cy="311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Nombre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3B58690-AB8B-01F7-DBF5-2BA3D8B4E0BC}"/>
              </a:ext>
            </a:extLst>
          </p:cNvPr>
          <p:cNvSpPr txBox="1"/>
          <p:nvPr/>
        </p:nvSpPr>
        <p:spPr>
          <a:xfrm>
            <a:off x="7487248" y="938785"/>
            <a:ext cx="90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Apellidos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7EA7A9-10A1-5B88-D516-CB7207480BBA}"/>
              </a:ext>
            </a:extLst>
          </p:cNvPr>
          <p:cNvSpPr/>
          <p:nvPr/>
        </p:nvSpPr>
        <p:spPr>
          <a:xfrm>
            <a:off x="2520399" y="2481225"/>
            <a:ext cx="8744701" cy="166541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38CD91-0871-1F84-091A-43138F6288BD}"/>
              </a:ext>
            </a:extLst>
          </p:cNvPr>
          <p:cNvSpPr txBox="1"/>
          <p:nvPr/>
        </p:nvSpPr>
        <p:spPr>
          <a:xfrm>
            <a:off x="2766226" y="2604911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Foto </a:t>
            </a:r>
            <a:endParaRPr lang="es-CO" sz="1400" dirty="0">
              <a:latin typeface="Balmoon" pitchFamily="2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2713D1C-2DC8-40F7-6F76-8B56A27AC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225" y="3036771"/>
            <a:ext cx="743559" cy="743559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B54B8DED-0708-9F61-2938-67E6DACA060B}"/>
              </a:ext>
            </a:extLst>
          </p:cNvPr>
          <p:cNvSpPr/>
          <p:nvPr/>
        </p:nvSpPr>
        <p:spPr>
          <a:xfrm>
            <a:off x="5369402" y="3127266"/>
            <a:ext cx="4959931" cy="47854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                         </a:t>
            </a:r>
            <a:r>
              <a:rPr lang="es-MX" dirty="0">
                <a:latin typeface="Balmoon" pitchFamily="2" charset="0"/>
              </a:rPr>
              <a:t>o arrastra y suelta 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451DCE5-D85D-C699-3C13-E39066D54DCB}"/>
              </a:ext>
            </a:extLst>
          </p:cNvPr>
          <p:cNvSpPr/>
          <p:nvPr/>
        </p:nvSpPr>
        <p:spPr>
          <a:xfrm>
            <a:off x="6096000" y="3228866"/>
            <a:ext cx="1469761" cy="301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800" kern="1200" dirty="0">
                <a:solidFill>
                  <a:schemeClr val="bg1"/>
                </a:solidFill>
                <a:effectLst/>
                <a:latin typeface="Balmoon" pitchFamily="2" charset="0"/>
              </a:rPr>
              <a:t>Elige una foto </a:t>
            </a:r>
            <a:endParaRPr lang="es-CO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9B8118C-A219-6180-FC64-410BF1417A31}"/>
              </a:ext>
            </a:extLst>
          </p:cNvPr>
          <p:cNvSpPr txBox="1"/>
          <p:nvPr/>
        </p:nvSpPr>
        <p:spPr>
          <a:xfrm>
            <a:off x="2399742" y="4950409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Email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F0053CB-9E4A-AD0F-4589-36B7263D8E85}"/>
              </a:ext>
            </a:extLst>
          </p:cNvPr>
          <p:cNvSpPr/>
          <p:nvPr/>
        </p:nvSpPr>
        <p:spPr>
          <a:xfrm>
            <a:off x="2478303" y="5380582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***************@gmail.com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0F6FADE-E0F6-F6E2-8BB0-256AE419BDF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88" y="5490026"/>
            <a:ext cx="187512" cy="187512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5F36E8D4-0500-28C8-21AF-9B7E4194BD1B}"/>
              </a:ext>
            </a:extLst>
          </p:cNvPr>
          <p:cNvSpPr/>
          <p:nvPr/>
        </p:nvSpPr>
        <p:spPr>
          <a:xfrm>
            <a:off x="7875037" y="5380582"/>
            <a:ext cx="3221401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+57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21C96CE-A392-82EB-D6B8-C4932DD3A2C1}"/>
              </a:ext>
            </a:extLst>
          </p:cNvPr>
          <p:cNvSpPr txBox="1"/>
          <p:nvPr/>
        </p:nvSpPr>
        <p:spPr>
          <a:xfrm>
            <a:off x="7273432" y="4947280"/>
            <a:ext cx="888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Teléfono 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7548AE-8AAA-B61D-718C-5856239DCD9F}"/>
              </a:ext>
            </a:extLst>
          </p:cNvPr>
          <p:cNvSpPr/>
          <p:nvPr/>
        </p:nvSpPr>
        <p:spPr>
          <a:xfrm>
            <a:off x="7348853" y="5380582"/>
            <a:ext cx="500514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2" name="Imagen 41">
            <a:hlinkClick r:id="rId18" action="ppaction://hlinksldjump"/>
            <a:extLst>
              <a:ext uri="{FF2B5EF4-FFF2-40B4-BE49-F238E27FC236}">
                <a16:creationId xmlns:a16="http://schemas.microsoft.com/office/drawing/2014/main" id="{00849B48-7FE2-2319-8382-7AD150E2530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62" y="5770091"/>
            <a:ext cx="278495" cy="278495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694AEEB6-9048-C20B-2CE4-C079147465D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909" y="5384008"/>
            <a:ext cx="406400" cy="406400"/>
          </a:xfrm>
          <a:prstGeom prst="rect">
            <a:avLst/>
          </a:prstGeom>
        </p:spPr>
      </p:pic>
      <p:sp>
        <p:nvSpPr>
          <p:cNvPr id="45" name="Rectángulo 44">
            <a:hlinkClick r:id="rId7" action="ppaction://hlinksldjump"/>
            <a:extLst>
              <a:ext uri="{FF2B5EF4-FFF2-40B4-BE49-F238E27FC236}">
                <a16:creationId xmlns:a16="http://schemas.microsoft.com/office/drawing/2014/main" id="{5CDA6F89-A921-B40F-48B2-C1DD700112A2}"/>
              </a:ext>
            </a:extLst>
          </p:cNvPr>
          <p:cNvSpPr/>
          <p:nvPr/>
        </p:nvSpPr>
        <p:spPr>
          <a:xfrm>
            <a:off x="4819969" y="6227136"/>
            <a:ext cx="4241259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Siguiente</a:t>
            </a:r>
            <a:r>
              <a:rPr lang="es-MX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67292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EB05464-2D9D-76C2-0646-48F30F6C1323}"/>
              </a:ext>
            </a:extLst>
          </p:cNvPr>
          <p:cNvSpPr/>
          <p:nvPr/>
        </p:nvSpPr>
        <p:spPr>
          <a:xfrm>
            <a:off x="-130630" y="0"/>
            <a:ext cx="190693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6A30F8-FB03-AE7A-BE61-5846CE5AA5CA}"/>
              </a:ext>
            </a:extLst>
          </p:cNvPr>
          <p:cNvSpPr/>
          <p:nvPr/>
        </p:nvSpPr>
        <p:spPr>
          <a:xfrm>
            <a:off x="1776305" y="0"/>
            <a:ext cx="10415696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DC972F-7354-C386-9773-1FE7832E1B67}"/>
              </a:ext>
            </a:extLst>
          </p:cNvPr>
          <p:cNvSpPr txBox="1"/>
          <p:nvPr/>
        </p:nvSpPr>
        <p:spPr>
          <a:xfrm>
            <a:off x="2399742" y="132395"/>
            <a:ext cx="124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Perfil </a:t>
            </a:r>
            <a:endParaRPr lang="es-CO" b="1" dirty="0">
              <a:latin typeface="Balmoon" pitchFamily="2" charset="0"/>
            </a:endParaRPr>
          </a:p>
        </p:txBody>
      </p:sp>
      <p:pic>
        <p:nvPicPr>
          <p:cNvPr id="7" name="Imagen 6">
            <a:hlinkClick r:id="rId2" action="ppaction://hlinksldjump"/>
            <a:extLst>
              <a:ext uri="{FF2B5EF4-FFF2-40B4-BE49-F238E27FC236}">
                <a16:creationId xmlns:a16="http://schemas.microsoft.com/office/drawing/2014/main" id="{208C2BFE-55B1-D08F-674B-604309B69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0619" y="132395"/>
            <a:ext cx="346373" cy="3463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9AB0118-E940-B45B-8315-45690DC79EE3}"/>
              </a:ext>
            </a:extLst>
          </p:cNvPr>
          <p:cNvSpPr txBox="1"/>
          <p:nvPr/>
        </p:nvSpPr>
        <p:spPr>
          <a:xfrm>
            <a:off x="261257" y="147449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90CB37-9138-0777-87D4-E5FE53A4C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2" y="786905"/>
            <a:ext cx="311526" cy="31152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B6F3444-2BF5-E8F1-6FBD-FD8B3D5DA8B0}"/>
              </a:ext>
            </a:extLst>
          </p:cNvPr>
          <p:cNvSpPr txBox="1"/>
          <p:nvPr/>
        </p:nvSpPr>
        <p:spPr>
          <a:xfrm>
            <a:off x="662791" y="740572"/>
            <a:ext cx="61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lmoon" pitchFamily="2" charset="0"/>
              </a:rPr>
              <a:t>perfil</a:t>
            </a:r>
            <a:endParaRPr lang="es-CO" sz="1400" dirty="0">
              <a:solidFill>
                <a:schemeClr val="accent1">
                  <a:lumMod val="60000"/>
                  <a:lumOff val="40000"/>
                </a:schemeClr>
              </a:solidFill>
              <a:latin typeface="Balmoon" pitchFamily="2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1BCB352-2924-9DF6-0ECE-84A8FD055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5" y="1483573"/>
            <a:ext cx="311526" cy="31152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F9660CB-8AC9-27E9-4C6F-422E27751374}"/>
              </a:ext>
            </a:extLst>
          </p:cNvPr>
          <p:cNvSpPr txBox="1"/>
          <p:nvPr/>
        </p:nvSpPr>
        <p:spPr>
          <a:xfrm>
            <a:off x="661315" y="1473670"/>
            <a:ext cx="984360" cy="31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Educación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22E3706-962F-F107-07D1-F2DE418B7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186235"/>
            <a:ext cx="311526" cy="31152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8F4444D-4FB1-39A0-547C-031E9803301D}"/>
              </a:ext>
            </a:extLst>
          </p:cNvPr>
          <p:cNvSpPr txBox="1"/>
          <p:nvPr/>
        </p:nvSpPr>
        <p:spPr>
          <a:xfrm>
            <a:off x="661315" y="2101158"/>
            <a:ext cx="123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Experiencia laboral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F8D7FCC-3BC3-C97A-05A1-C5F5BD89D9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876573"/>
            <a:ext cx="311526" cy="31152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08B36EC-0A9C-DDEF-E34A-53BE9AC36004}"/>
              </a:ext>
            </a:extLst>
          </p:cNvPr>
          <p:cNvSpPr txBox="1"/>
          <p:nvPr/>
        </p:nvSpPr>
        <p:spPr>
          <a:xfrm>
            <a:off x="645432" y="2954989"/>
            <a:ext cx="1130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Habilidades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F6EF88E-1FB5-1691-D332-8E19AA1C21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1" y="3651126"/>
            <a:ext cx="307777" cy="30777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6CE38BB-FE8C-8716-CCFC-8DCCE5C63E29}"/>
              </a:ext>
            </a:extLst>
          </p:cNvPr>
          <p:cNvSpPr txBox="1"/>
          <p:nvPr/>
        </p:nvSpPr>
        <p:spPr>
          <a:xfrm>
            <a:off x="613466" y="3605811"/>
            <a:ext cx="116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Pie de pagina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653E95C-9E2C-4F80-C8B8-6683E3B1CD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2" y="4404402"/>
            <a:ext cx="307777" cy="307777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4F80FF53-5E4B-BAE2-42EA-ECEB91C14C32}"/>
              </a:ext>
            </a:extLst>
          </p:cNvPr>
          <p:cNvSpPr txBox="1"/>
          <p:nvPr/>
        </p:nvSpPr>
        <p:spPr>
          <a:xfrm>
            <a:off x="693682" y="4404402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Idiomas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FE33266-7CCD-22A3-E980-D33CE2778960}"/>
              </a:ext>
            </a:extLst>
          </p:cNvPr>
          <p:cNvSpPr/>
          <p:nvPr/>
        </p:nvSpPr>
        <p:spPr>
          <a:xfrm>
            <a:off x="56579" y="5865543"/>
            <a:ext cx="1532515" cy="306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      Descargar</a:t>
            </a:r>
            <a:r>
              <a:rPr lang="es-MX" dirty="0">
                <a:solidFill>
                  <a:schemeClr val="tx1"/>
                </a:solidFill>
              </a:rPr>
              <a:t> 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A177DA08-4601-CFC7-3EF5-CEA1167149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40629" y="5915708"/>
            <a:ext cx="206284" cy="206284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8224A03B-7C8A-FACD-884F-E587AD613A7C}"/>
              </a:ext>
            </a:extLst>
          </p:cNvPr>
          <p:cNvSpPr/>
          <p:nvPr/>
        </p:nvSpPr>
        <p:spPr>
          <a:xfrm>
            <a:off x="2465056" y="1262562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FB06D28-9969-DB52-7BB4-235D3AE3D262}"/>
              </a:ext>
            </a:extLst>
          </p:cNvPr>
          <p:cNvSpPr/>
          <p:nvPr/>
        </p:nvSpPr>
        <p:spPr>
          <a:xfrm>
            <a:off x="7487248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836DD24-D86B-E3ED-8216-7A5539D9C71F}"/>
              </a:ext>
            </a:extLst>
          </p:cNvPr>
          <p:cNvSpPr txBox="1"/>
          <p:nvPr/>
        </p:nvSpPr>
        <p:spPr>
          <a:xfrm>
            <a:off x="2465056" y="924811"/>
            <a:ext cx="90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Nombre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3B58690-AB8B-01F7-DBF5-2BA3D8B4E0BC}"/>
              </a:ext>
            </a:extLst>
          </p:cNvPr>
          <p:cNvSpPr txBox="1"/>
          <p:nvPr/>
        </p:nvSpPr>
        <p:spPr>
          <a:xfrm>
            <a:off x="7487248" y="938785"/>
            <a:ext cx="90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Apellidos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7EA7A9-10A1-5B88-D516-CB7207480BBA}"/>
              </a:ext>
            </a:extLst>
          </p:cNvPr>
          <p:cNvSpPr/>
          <p:nvPr/>
        </p:nvSpPr>
        <p:spPr>
          <a:xfrm>
            <a:off x="2514616" y="2489195"/>
            <a:ext cx="8744701" cy="166541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38CD91-0871-1F84-091A-43138F6288BD}"/>
              </a:ext>
            </a:extLst>
          </p:cNvPr>
          <p:cNvSpPr txBox="1"/>
          <p:nvPr/>
        </p:nvSpPr>
        <p:spPr>
          <a:xfrm>
            <a:off x="2766226" y="2604911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Foto </a:t>
            </a:r>
            <a:endParaRPr lang="es-CO" sz="1400" dirty="0">
              <a:latin typeface="Balmoon" pitchFamily="2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2713D1C-2DC8-40F7-6F76-8B56A27AC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225" y="3036771"/>
            <a:ext cx="743559" cy="743559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B54B8DED-0708-9F61-2938-67E6DACA060B}"/>
              </a:ext>
            </a:extLst>
          </p:cNvPr>
          <p:cNvSpPr/>
          <p:nvPr/>
        </p:nvSpPr>
        <p:spPr>
          <a:xfrm>
            <a:off x="5369402" y="3127266"/>
            <a:ext cx="4959931" cy="47854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                         </a:t>
            </a:r>
            <a:r>
              <a:rPr lang="es-MX" dirty="0">
                <a:latin typeface="Balmoon" pitchFamily="2" charset="0"/>
              </a:rPr>
              <a:t>o arrastra y suelta 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451DCE5-D85D-C699-3C13-E39066D54DCB}"/>
              </a:ext>
            </a:extLst>
          </p:cNvPr>
          <p:cNvSpPr/>
          <p:nvPr/>
        </p:nvSpPr>
        <p:spPr>
          <a:xfrm>
            <a:off x="6096000" y="3239791"/>
            <a:ext cx="1469761" cy="301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800" kern="1200" dirty="0">
                <a:solidFill>
                  <a:schemeClr val="bg1"/>
                </a:solidFill>
                <a:effectLst/>
                <a:latin typeface="Balmoon" pitchFamily="2" charset="0"/>
              </a:rPr>
              <a:t>Elige una foto </a:t>
            </a:r>
            <a:endParaRPr lang="es-CO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9B8118C-A219-6180-FC64-410BF1417A31}"/>
              </a:ext>
            </a:extLst>
          </p:cNvPr>
          <p:cNvSpPr txBox="1"/>
          <p:nvPr/>
        </p:nvSpPr>
        <p:spPr>
          <a:xfrm>
            <a:off x="2465056" y="4677031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Email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F0053CB-9E4A-AD0F-4589-36B7263D8E85}"/>
              </a:ext>
            </a:extLst>
          </p:cNvPr>
          <p:cNvSpPr/>
          <p:nvPr/>
        </p:nvSpPr>
        <p:spPr>
          <a:xfrm>
            <a:off x="2465056" y="5166869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***************@gmail.com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0F6FADE-E0F6-F6E2-8BB0-256AE419BD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586" y="5286826"/>
            <a:ext cx="187512" cy="187512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5F36E8D4-0500-28C8-21AF-9B7E4194BD1B}"/>
              </a:ext>
            </a:extLst>
          </p:cNvPr>
          <p:cNvSpPr/>
          <p:nvPr/>
        </p:nvSpPr>
        <p:spPr>
          <a:xfrm>
            <a:off x="7875037" y="5380582"/>
            <a:ext cx="3221401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322-000-0000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21C96CE-A392-82EB-D6B8-C4932DD3A2C1}"/>
              </a:ext>
            </a:extLst>
          </p:cNvPr>
          <p:cNvSpPr txBox="1"/>
          <p:nvPr/>
        </p:nvSpPr>
        <p:spPr>
          <a:xfrm>
            <a:off x="7318545" y="4627269"/>
            <a:ext cx="86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Teléfono 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7548AE-8AAA-B61D-718C-5856239DCD9F}"/>
              </a:ext>
            </a:extLst>
          </p:cNvPr>
          <p:cNvSpPr/>
          <p:nvPr/>
        </p:nvSpPr>
        <p:spPr>
          <a:xfrm>
            <a:off x="7318545" y="5087022"/>
            <a:ext cx="3747585" cy="141570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" name="Imagen 1">
            <a:hlinkClick r:id="rId12" action="ppaction://hlinksldjump"/>
            <a:extLst>
              <a:ext uri="{FF2B5EF4-FFF2-40B4-BE49-F238E27FC236}">
                <a16:creationId xmlns:a16="http://schemas.microsoft.com/office/drawing/2014/main" id="{F5F0C501-7964-1EF8-335F-ACA907693EC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99220" y="5164802"/>
            <a:ext cx="408467" cy="408467"/>
          </a:xfrm>
          <a:prstGeom prst="rect">
            <a:avLst/>
          </a:prstGeom>
        </p:spPr>
      </p:pic>
      <p:pic>
        <p:nvPicPr>
          <p:cNvPr id="14" name="Imagen 13">
            <a:hlinkClick r:id="rId14" action="ppaction://hlinksldjump"/>
            <a:extLst>
              <a:ext uri="{FF2B5EF4-FFF2-40B4-BE49-F238E27FC236}">
                <a16:creationId xmlns:a16="http://schemas.microsoft.com/office/drawing/2014/main" id="{C24876F8-B2C7-71C7-063E-393627CE584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80290" y="5624302"/>
            <a:ext cx="406400" cy="406400"/>
          </a:xfrm>
          <a:prstGeom prst="rect">
            <a:avLst/>
          </a:prstGeom>
        </p:spPr>
      </p:pic>
      <p:pic>
        <p:nvPicPr>
          <p:cNvPr id="20" name="Imagen 19">
            <a:hlinkClick r:id="rId16" action="ppaction://hlinksldjump"/>
            <a:extLst>
              <a:ext uri="{FF2B5EF4-FFF2-40B4-BE49-F238E27FC236}">
                <a16:creationId xmlns:a16="http://schemas.microsoft.com/office/drawing/2014/main" id="{36CB10F8-F2F6-C1C7-189B-18664B5A350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87125" y="6081751"/>
            <a:ext cx="406400" cy="406400"/>
          </a:xfrm>
          <a:prstGeom prst="rect">
            <a:avLst/>
          </a:prstGeom>
        </p:spPr>
      </p:pic>
      <p:pic>
        <p:nvPicPr>
          <p:cNvPr id="29" name="Imagen 28">
            <a:hlinkClick r:id="rId18" action="ppaction://hlinksldjump"/>
            <a:extLst>
              <a:ext uri="{FF2B5EF4-FFF2-40B4-BE49-F238E27FC236}">
                <a16:creationId xmlns:a16="http://schemas.microsoft.com/office/drawing/2014/main" id="{3596A283-80C5-E025-04BB-7061CBA9B91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86932" y="6096331"/>
            <a:ext cx="406400" cy="406400"/>
          </a:xfrm>
          <a:prstGeom prst="rect">
            <a:avLst/>
          </a:prstGeom>
        </p:spPr>
      </p:pic>
      <p:pic>
        <p:nvPicPr>
          <p:cNvPr id="38" name="Imagen 37">
            <a:hlinkClick r:id="rId20" action="ppaction://hlinksldjump"/>
            <a:extLst>
              <a:ext uri="{FF2B5EF4-FFF2-40B4-BE49-F238E27FC236}">
                <a16:creationId xmlns:a16="http://schemas.microsoft.com/office/drawing/2014/main" id="{78EE030A-064B-AC60-5727-8C44F30B95A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55306" y="5636577"/>
            <a:ext cx="406400" cy="406400"/>
          </a:xfrm>
          <a:prstGeom prst="rect">
            <a:avLst/>
          </a:prstGeom>
        </p:spPr>
      </p:pic>
      <p:pic>
        <p:nvPicPr>
          <p:cNvPr id="41" name="Imagen 40">
            <a:hlinkClick r:id="rId22" action="ppaction://hlinksldjump"/>
            <a:extLst>
              <a:ext uri="{FF2B5EF4-FFF2-40B4-BE49-F238E27FC236}">
                <a16:creationId xmlns:a16="http://schemas.microsoft.com/office/drawing/2014/main" id="{830730A3-19D0-79A5-F7B2-BCE46CC1AAF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55306" y="5186172"/>
            <a:ext cx="406400" cy="406400"/>
          </a:xfrm>
          <a:prstGeom prst="rect">
            <a:avLst/>
          </a:prstGeom>
        </p:spPr>
      </p:pic>
      <p:pic>
        <p:nvPicPr>
          <p:cNvPr id="43" name="Imagen 42">
            <a:hlinkClick r:id="rId24" action="ppaction://hlinksldjump"/>
            <a:extLst>
              <a:ext uri="{FF2B5EF4-FFF2-40B4-BE49-F238E27FC236}">
                <a16:creationId xmlns:a16="http://schemas.microsoft.com/office/drawing/2014/main" id="{68D39974-8507-D797-24D6-8FADB9B4201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25760" y="6075245"/>
            <a:ext cx="406400" cy="406400"/>
          </a:xfrm>
          <a:prstGeom prst="rect">
            <a:avLst/>
          </a:prstGeom>
        </p:spPr>
      </p:pic>
      <p:pic>
        <p:nvPicPr>
          <p:cNvPr id="45" name="Imagen 44">
            <a:hlinkClick r:id="rId26" action="ppaction://hlinksldjump"/>
            <a:extLst>
              <a:ext uri="{FF2B5EF4-FFF2-40B4-BE49-F238E27FC236}">
                <a16:creationId xmlns:a16="http://schemas.microsoft.com/office/drawing/2014/main" id="{6B031F76-0872-5B6E-1AAB-494750CC0D1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25760" y="5636577"/>
            <a:ext cx="406400" cy="406400"/>
          </a:xfrm>
          <a:prstGeom prst="rect">
            <a:avLst/>
          </a:prstGeom>
        </p:spPr>
      </p:pic>
      <p:pic>
        <p:nvPicPr>
          <p:cNvPr id="46" name="Imagen 45">
            <a:hlinkClick r:id="rId28" action="ppaction://hlinksldjump"/>
            <a:extLst>
              <a:ext uri="{FF2B5EF4-FFF2-40B4-BE49-F238E27FC236}">
                <a16:creationId xmlns:a16="http://schemas.microsoft.com/office/drawing/2014/main" id="{6C45D844-DCD7-4BB9-E9FD-493D616B753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9325" y="5190620"/>
            <a:ext cx="406400" cy="406400"/>
          </a:xfrm>
          <a:prstGeom prst="rect">
            <a:avLst/>
          </a:prstGeom>
        </p:spPr>
      </p:pic>
      <p:pic>
        <p:nvPicPr>
          <p:cNvPr id="47" name="Imagen 46">
            <a:hlinkClick r:id="rId30" action="ppaction://hlinksldjump"/>
            <a:extLst>
              <a:ext uri="{FF2B5EF4-FFF2-40B4-BE49-F238E27FC236}">
                <a16:creationId xmlns:a16="http://schemas.microsoft.com/office/drawing/2014/main" id="{E23E813A-984E-3A26-6AEB-1E6892DA0A8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63344" y="5188346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11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EB05464-2D9D-76C2-0646-48F30F6C1323}"/>
              </a:ext>
            </a:extLst>
          </p:cNvPr>
          <p:cNvSpPr/>
          <p:nvPr/>
        </p:nvSpPr>
        <p:spPr>
          <a:xfrm>
            <a:off x="-130630" y="0"/>
            <a:ext cx="190693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6A30F8-FB03-AE7A-BE61-5846CE5AA5CA}"/>
              </a:ext>
            </a:extLst>
          </p:cNvPr>
          <p:cNvSpPr/>
          <p:nvPr/>
        </p:nvSpPr>
        <p:spPr>
          <a:xfrm>
            <a:off x="1776305" y="0"/>
            <a:ext cx="10415696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DC972F-7354-C386-9773-1FE7832E1B67}"/>
              </a:ext>
            </a:extLst>
          </p:cNvPr>
          <p:cNvSpPr txBox="1"/>
          <p:nvPr/>
        </p:nvSpPr>
        <p:spPr>
          <a:xfrm>
            <a:off x="2399742" y="132395"/>
            <a:ext cx="124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Perfil </a:t>
            </a:r>
            <a:endParaRPr lang="es-CO" b="1" dirty="0">
              <a:latin typeface="Balmoon" pitchFamily="2" charset="0"/>
            </a:endParaRPr>
          </a:p>
        </p:txBody>
      </p:sp>
      <p:pic>
        <p:nvPicPr>
          <p:cNvPr id="7" name="Imagen 6">
            <a:hlinkClick r:id="rId2" action="ppaction://hlinksldjump"/>
            <a:extLst>
              <a:ext uri="{FF2B5EF4-FFF2-40B4-BE49-F238E27FC236}">
                <a16:creationId xmlns:a16="http://schemas.microsoft.com/office/drawing/2014/main" id="{208C2BFE-55B1-D08F-674B-604309B69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0619" y="132395"/>
            <a:ext cx="346373" cy="3463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9AB0118-E940-B45B-8315-45690DC79EE3}"/>
              </a:ext>
            </a:extLst>
          </p:cNvPr>
          <p:cNvSpPr txBox="1"/>
          <p:nvPr/>
        </p:nvSpPr>
        <p:spPr>
          <a:xfrm>
            <a:off x="261257" y="147449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90CB37-9138-0777-87D4-E5FE53A4C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2" y="786905"/>
            <a:ext cx="311526" cy="31152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B6F3444-2BF5-E8F1-6FBD-FD8B3D5DA8B0}"/>
              </a:ext>
            </a:extLst>
          </p:cNvPr>
          <p:cNvSpPr txBox="1"/>
          <p:nvPr/>
        </p:nvSpPr>
        <p:spPr>
          <a:xfrm>
            <a:off x="662791" y="740572"/>
            <a:ext cx="61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lmoon" pitchFamily="2" charset="0"/>
              </a:rPr>
              <a:t>perfil</a:t>
            </a:r>
            <a:endParaRPr lang="es-CO" sz="1400" dirty="0">
              <a:solidFill>
                <a:schemeClr val="accent1">
                  <a:lumMod val="60000"/>
                  <a:lumOff val="40000"/>
                </a:schemeClr>
              </a:solidFill>
              <a:latin typeface="Balmoon" pitchFamily="2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1BCB352-2924-9DF6-0ECE-84A8FD055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5" y="1483573"/>
            <a:ext cx="311526" cy="31152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F9660CB-8AC9-27E9-4C6F-422E27751374}"/>
              </a:ext>
            </a:extLst>
          </p:cNvPr>
          <p:cNvSpPr txBox="1"/>
          <p:nvPr/>
        </p:nvSpPr>
        <p:spPr>
          <a:xfrm>
            <a:off x="661315" y="1415316"/>
            <a:ext cx="98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Educación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22E3706-962F-F107-07D1-F2DE418B7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186235"/>
            <a:ext cx="311526" cy="31152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8F4444D-4FB1-39A0-547C-031E9803301D}"/>
              </a:ext>
            </a:extLst>
          </p:cNvPr>
          <p:cNvSpPr txBox="1"/>
          <p:nvPr/>
        </p:nvSpPr>
        <p:spPr>
          <a:xfrm>
            <a:off x="661315" y="2101158"/>
            <a:ext cx="123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Experiencia laboral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F8D7FCC-3BC3-C97A-05A1-C5F5BD89D9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876573"/>
            <a:ext cx="311526" cy="31152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08B36EC-0A9C-DDEF-E34A-53BE9AC36004}"/>
              </a:ext>
            </a:extLst>
          </p:cNvPr>
          <p:cNvSpPr txBox="1"/>
          <p:nvPr/>
        </p:nvSpPr>
        <p:spPr>
          <a:xfrm>
            <a:off x="645432" y="2908940"/>
            <a:ext cx="1072892" cy="31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Habilidades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F6EF88E-1FB5-1691-D332-8E19AA1C21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1" y="3651126"/>
            <a:ext cx="307777" cy="30777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6CE38BB-FE8C-8716-CCFC-8DCCE5C63E29}"/>
              </a:ext>
            </a:extLst>
          </p:cNvPr>
          <p:cNvSpPr txBox="1"/>
          <p:nvPr/>
        </p:nvSpPr>
        <p:spPr>
          <a:xfrm>
            <a:off x="613466" y="3629733"/>
            <a:ext cx="116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Pie de pagina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653E95C-9E2C-4F80-C8B8-6683E3B1CD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2" y="4404402"/>
            <a:ext cx="307777" cy="307777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4F80FF53-5E4B-BAE2-42EA-ECEB91C14C32}"/>
              </a:ext>
            </a:extLst>
          </p:cNvPr>
          <p:cNvSpPr txBox="1"/>
          <p:nvPr/>
        </p:nvSpPr>
        <p:spPr>
          <a:xfrm>
            <a:off x="693682" y="4404402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Idiomas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FE33266-7CCD-22A3-E980-D33CE2778960}"/>
              </a:ext>
            </a:extLst>
          </p:cNvPr>
          <p:cNvSpPr/>
          <p:nvPr/>
        </p:nvSpPr>
        <p:spPr>
          <a:xfrm>
            <a:off x="56579" y="5865543"/>
            <a:ext cx="1532515" cy="306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      Descargar</a:t>
            </a:r>
            <a:r>
              <a:rPr lang="es-MX" dirty="0">
                <a:solidFill>
                  <a:schemeClr val="tx1"/>
                </a:solidFill>
              </a:rPr>
              <a:t> 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A177DA08-4601-CFC7-3EF5-CEA1167149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40629" y="5915708"/>
            <a:ext cx="206284" cy="206284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8224A03B-7C8A-FACD-884F-E587AD613A7C}"/>
              </a:ext>
            </a:extLst>
          </p:cNvPr>
          <p:cNvSpPr/>
          <p:nvPr/>
        </p:nvSpPr>
        <p:spPr>
          <a:xfrm>
            <a:off x="2494386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FB06D28-9969-DB52-7BB4-235D3AE3D262}"/>
              </a:ext>
            </a:extLst>
          </p:cNvPr>
          <p:cNvSpPr/>
          <p:nvPr/>
        </p:nvSpPr>
        <p:spPr>
          <a:xfrm>
            <a:off x="7487248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836DD24-D86B-E3ED-8216-7A5539D9C71F}"/>
              </a:ext>
            </a:extLst>
          </p:cNvPr>
          <p:cNvSpPr txBox="1"/>
          <p:nvPr/>
        </p:nvSpPr>
        <p:spPr>
          <a:xfrm>
            <a:off x="2399742" y="891377"/>
            <a:ext cx="851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Nombre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3B58690-AB8B-01F7-DBF5-2BA3D8B4E0BC}"/>
              </a:ext>
            </a:extLst>
          </p:cNvPr>
          <p:cNvSpPr txBox="1"/>
          <p:nvPr/>
        </p:nvSpPr>
        <p:spPr>
          <a:xfrm>
            <a:off x="7487248" y="938785"/>
            <a:ext cx="90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Apellidos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7EA7A9-10A1-5B88-D516-CB7207480BBA}"/>
              </a:ext>
            </a:extLst>
          </p:cNvPr>
          <p:cNvSpPr/>
          <p:nvPr/>
        </p:nvSpPr>
        <p:spPr>
          <a:xfrm>
            <a:off x="2494386" y="2497761"/>
            <a:ext cx="8744701" cy="166541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38CD91-0871-1F84-091A-43138F6288BD}"/>
              </a:ext>
            </a:extLst>
          </p:cNvPr>
          <p:cNvSpPr txBox="1"/>
          <p:nvPr/>
        </p:nvSpPr>
        <p:spPr>
          <a:xfrm>
            <a:off x="2766226" y="2604911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Foto </a:t>
            </a:r>
            <a:endParaRPr lang="es-CO" sz="1400" dirty="0">
              <a:latin typeface="Balmoon" pitchFamily="2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2713D1C-2DC8-40F7-6F76-8B56A27AC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225" y="3036771"/>
            <a:ext cx="743559" cy="743559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B54B8DED-0708-9F61-2938-67E6DACA060B}"/>
              </a:ext>
            </a:extLst>
          </p:cNvPr>
          <p:cNvSpPr/>
          <p:nvPr/>
        </p:nvSpPr>
        <p:spPr>
          <a:xfrm>
            <a:off x="5369402" y="3127266"/>
            <a:ext cx="4959931" cy="47854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                         </a:t>
            </a:r>
            <a:r>
              <a:rPr lang="es-MX" dirty="0">
                <a:latin typeface="Balmoon" pitchFamily="2" charset="0"/>
              </a:rPr>
              <a:t>o arrastra y suelta 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451DCE5-D85D-C699-3C13-E39066D54DCB}"/>
              </a:ext>
            </a:extLst>
          </p:cNvPr>
          <p:cNvSpPr/>
          <p:nvPr/>
        </p:nvSpPr>
        <p:spPr>
          <a:xfrm>
            <a:off x="6096000" y="3228866"/>
            <a:ext cx="1469761" cy="301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800" kern="1200" dirty="0">
                <a:solidFill>
                  <a:schemeClr val="bg1"/>
                </a:solidFill>
                <a:effectLst/>
                <a:latin typeface="Balmoon" pitchFamily="2" charset="0"/>
              </a:rPr>
              <a:t>Elige una foto </a:t>
            </a:r>
            <a:endParaRPr lang="es-CO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9B8118C-A219-6180-FC64-410BF1417A31}"/>
              </a:ext>
            </a:extLst>
          </p:cNvPr>
          <p:cNvSpPr txBox="1"/>
          <p:nvPr/>
        </p:nvSpPr>
        <p:spPr>
          <a:xfrm>
            <a:off x="2399742" y="4950409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Email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F0053CB-9E4A-AD0F-4589-36B7263D8E85}"/>
              </a:ext>
            </a:extLst>
          </p:cNvPr>
          <p:cNvSpPr/>
          <p:nvPr/>
        </p:nvSpPr>
        <p:spPr>
          <a:xfrm>
            <a:off x="2494386" y="5389159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***************@gmail.com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0F6FADE-E0F6-F6E2-8BB0-256AE419BD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88" y="5490026"/>
            <a:ext cx="187512" cy="187512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5F36E8D4-0500-28C8-21AF-9B7E4194BD1B}"/>
              </a:ext>
            </a:extLst>
          </p:cNvPr>
          <p:cNvSpPr/>
          <p:nvPr/>
        </p:nvSpPr>
        <p:spPr>
          <a:xfrm>
            <a:off x="7875037" y="5380582"/>
            <a:ext cx="3221401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+54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21C96CE-A392-82EB-D6B8-C4932DD3A2C1}"/>
              </a:ext>
            </a:extLst>
          </p:cNvPr>
          <p:cNvSpPr txBox="1"/>
          <p:nvPr/>
        </p:nvSpPr>
        <p:spPr>
          <a:xfrm>
            <a:off x="7259985" y="4882144"/>
            <a:ext cx="888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Teléfono 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7548AE-8AAA-B61D-718C-5856239DCD9F}"/>
              </a:ext>
            </a:extLst>
          </p:cNvPr>
          <p:cNvSpPr/>
          <p:nvPr/>
        </p:nvSpPr>
        <p:spPr>
          <a:xfrm>
            <a:off x="7348853" y="5380582"/>
            <a:ext cx="500514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694AEEB6-9048-C20B-2CE4-C079147465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909" y="5384008"/>
            <a:ext cx="406400" cy="406400"/>
          </a:xfrm>
          <a:prstGeom prst="rect">
            <a:avLst/>
          </a:prstGeom>
        </p:spPr>
      </p:pic>
      <p:pic>
        <p:nvPicPr>
          <p:cNvPr id="2" name="Imagen 1">
            <a:hlinkClick r:id="rId13" action="ppaction://hlinksldjump"/>
            <a:extLst>
              <a:ext uri="{FF2B5EF4-FFF2-40B4-BE49-F238E27FC236}">
                <a16:creationId xmlns:a16="http://schemas.microsoft.com/office/drawing/2014/main" id="{E1CD916B-DB24-9B70-B09B-F9B4678E0C4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62" y="5770091"/>
            <a:ext cx="278495" cy="278495"/>
          </a:xfrm>
          <a:prstGeom prst="rect">
            <a:avLst/>
          </a:prstGeom>
        </p:spPr>
      </p:pic>
      <p:sp>
        <p:nvSpPr>
          <p:cNvPr id="20" name="Rectángulo 19">
            <a:hlinkClick r:id="rId15" action="ppaction://hlinksldjump"/>
            <a:extLst>
              <a:ext uri="{FF2B5EF4-FFF2-40B4-BE49-F238E27FC236}">
                <a16:creationId xmlns:a16="http://schemas.microsoft.com/office/drawing/2014/main" id="{336B0969-F029-EB9B-C3EE-4AAEB8354D14}"/>
              </a:ext>
            </a:extLst>
          </p:cNvPr>
          <p:cNvSpPr/>
          <p:nvPr/>
        </p:nvSpPr>
        <p:spPr>
          <a:xfrm>
            <a:off x="4819969" y="6227136"/>
            <a:ext cx="4241259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Siguiente</a:t>
            </a:r>
            <a:r>
              <a:rPr lang="es-MX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32582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EB05464-2D9D-76C2-0646-48F30F6C1323}"/>
              </a:ext>
            </a:extLst>
          </p:cNvPr>
          <p:cNvSpPr/>
          <p:nvPr/>
        </p:nvSpPr>
        <p:spPr>
          <a:xfrm>
            <a:off x="-130630" y="0"/>
            <a:ext cx="190693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6A30F8-FB03-AE7A-BE61-5846CE5AA5CA}"/>
              </a:ext>
            </a:extLst>
          </p:cNvPr>
          <p:cNvSpPr/>
          <p:nvPr/>
        </p:nvSpPr>
        <p:spPr>
          <a:xfrm>
            <a:off x="1776305" y="0"/>
            <a:ext cx="10415696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DC972F-7354-C386-9773-1FE7832E1B67}"/>
              </a:ext>
            </a:extLst>
          </p:cNvPr>
          <p:cNvSpPr txBox="1"/>
          <p:nvPr/>
        </p:nvSpPr>
        <p:spPr>
          <a:xfrm>
            <a:off x="2399742" y="132395"/>
            <a:ext cx="124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Perfil </a:t>
            </a:r>
            <a:endParaRPr lang="es-CO" b="1" dirty="0">
              <a:latin typeface="Balmoon" pitchFamily="2" charset="0"/>
            </a:endParaRPr>
          </a:p>
        </p:txBody>
      </p:sp>
      <p:pic>
        <p:nvPicPr>
          <p:cNvPr id="7" name="Imagen 6">
            <a:hlinkClick r:id="rId2" action="ppaction://hlinksldjump"/>
            <a:extLst>
              <a:ext uri="{FF2B5EF4-FFF2-40B4-BE49-F238E27FC236}">
                <a16:creationId xmlns:a16="http://schemas.microsoft.com/office/drawing/2014/main" id="{208C2BFE-55B1-D08F-674B-604309B69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0619" y="132395"/>
            <a:ext cx="346373" cy="3463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9AB0118-E940-B45B-8315-45690DC79EE3}"/>
              </a:ext>
            </a:extLst>
          </p:cNvPr>
          <p:cNvSpPr txBox="1"/>
          <p:nvPr/>
        </p:nvSpPr>
        <p:spPr>
          <a:xfrm>
            <a:off x="261257" y="147449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90CB37-9138-0777-87D4-E5FE53A4C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2" y="786905"/>
            <a:ext cx="311526" cy="31152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B6F3444-2BF5-E8F1-6FBD-FD8B3D5DA8B0}"/>
              </a:ext>
            </a:extLst>
          </p:cNvPr>
          <p:cNvSpPr txBox="1"/>
          <p:nvPr/>
        </p:nvSpPr>
        <p:spPr>
          <a:xfrm>
            <a:off x="662791" y="740572"/>
            <a:ext cx="61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lmoon" pitchFamily="2" charset="0"/>
              </a:rPr>
              <a:t>perfil</a:t>
            </a:r>
            <a:endParaRPr lang="es-CO" sz="1400" dirty="0">
              <a:solidFill>
                <a:schemeClr val="accent1">
                  <a:lumMod val="60000"/>
                  <a:lumOff val="40000"/>
                </a:schemeClr>
              </a:solidFill>
              <a:latin typeface="Balmoon" pitchFamily="2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1BCB352-2924-9DF6-0ECE-84A8FD055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5" y="1483573"/>
            <a:ext cx="311526" cy="31152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F9660CB-8AC9-27E9-4C6F-422E27751374}"/>
              </a:ext>
            </a:extLst>
          </p:cNvPr>
          <p:cNvSpPr txBox="1"/>
          <p:nvPr/>
        </p:nvSpPr>
        <p:spPr>
          <a:xfrm>
            <a:off x="661315" y="1508035"/>
            <a:ext cx="993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Educación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22E3706-962F-F107-07D1-F2DE418B7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186235"/>
            <a:ext cx="311526" cy="31152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8F4444D-4FB1-39A0-547C-031E9803301D}"/>
              </a:ext>
            </a:extLst>
          </p:cNvPr>
          <p:cNvSpPr txBox="1"/>
          <p:nvPr/>
        </p:nvSpPr>
        <p:spPr>
          <a:xfrm>
            <a:off x="661315" y="2101158"/>
            <a:ext cx="123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Experiencia laboral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F8D7FCC-3BC3-C97A-05A1-C5F5BD89D9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876573"/>
            <a:ext cx="311526" cy="31152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08B36EC-0A9C-DDEF-E34A-53BE9AC36004}"/>
              </a:ext>
            </a:extLst>
          </p:cNvPr>
          <p:cNvSpPr txBox="1"/>
          <p:nvPr/>
        </p:nvSpPr>
        <p:spPr>
          <a:xfrm>
            <a:off x="645432" y="2908940"/>
            <a:ext cx="1072892" cy="31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Habilidades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F6EF88E-1FB5-1691-D332-8E19AA1C21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1" y="3651126"/>
            <a:ext cx="307777" cy="30777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6CE38BB-FE8C-8716-CCFC-8DCCE5C63E29}"/>
              </a:ext>
            </a:extLst>
          </p:cNvPr>
          <p:cNvSpPr txBox="1"/>
          <p:nvPr/>
        </p:nvSpPr>
        <p:spPr>
          <a:xfrm>
            <a:off x="613466" y="3605811"/>
            <a:ext cx="116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Pie de pagina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653E95C-9E2C-4F80-C8B8-6683E3B1CD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2" y="4404402"/>
            <a:ext cx="307777" cy="307777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4F80FF53-5E4B-BAE2-42EA-ECEB91C14C32}"/>
              </a:ext>
            </a:extLst>
          </p:cNvPr>
          <p:cNvSpPr txBox="1"/>
          <p:nvPr/>
        </p:nvSpPr>
        <p:spPr>
          <a:xfrm>
            <a:off x="693682" y="4404402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Idiomas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FE33266-7CCD-22A3-E980-D33CE2778960}"/>
              </a:ext>
            </a:extLst>
          </p:cNvPr>
          <p:cNvSpPr/>
          <p:nvPr/>
        </p:nvSpPr>
        <p:spPr>
          <a:xfrm>
            <a:off x="56579" y="5865543"/>
            <a:ext cx="1532515" cy="306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      Descargar</a:t>
            </a:r>
            <a:r>
              <a:rPr lang="es-MX" dirty="0">
                <a:solidFill>
                  <a:schemeClr val="tx1"/>
                </a:solidFill>
              </a:rPr>
              <a:t> 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A177DA08-4601-CFC7-3EF5-CEA1167149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40629" y="5915708"/>
            <a:ext cx="206284" cy="206284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8224A03B-7C8A-FACD-884F-E587AD613A7C}"/>
              </a:ext>
            </a:extLst>
          </p:cNvPr>
          <p:cNvSpPr/>
          <p:nvPr/>
        </p:nvSpPr>
        <p:spPr>
          <a:xfrm>
            <a:off x="2492624" y="1284647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FB06D28-9969-DB52-7BB4-235D3AE3D262}"/>
              </a:ext>
            </a:extLst>
          </p:cNvPr>
          <p:cNvSpPr/>
          <p:nvPr/>
        </p:nvSpPr>
        <p:spPr>
          <a:xfrm>
            <a:off x="7487248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836DD24-D86B-E3ED-8216-7A5539D9C71F}"/>
              </a:ext>
            </a:extLst>
          </p:cNvPr>
          <p:cNvSpPr txBox="1"/>
          <p:nvPr/>
        </p:nvSpPr>
        <p:spPr>
          <a:xfrm>
            <a:off x="2394917" y="906507"/>
            <a:ext cx="90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Nombre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3B58690-AB8B-01F7-DBF5-2BA3D8B4E0BC}"/>
              </a:ext>
            </a:extLst>
          </p:cNvPr>
          <p:cNvSpPr txBox="1"/>
          <p:nvPr/>
        </p:nvSpPr>
        <p:spPr>
          <a:xfrm>
            <a:off x="7487248" y="938785"/>
            <a:ext cx="90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Apellidos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7EA7A9-10A1-5B88-D516-CB7207480BBA}"/>
              </a:ext>
            </a:extLst>
          </p:cNvPr>
          <p:cNvSpPr/>
          <p:nvPr/>
        </p:nvSpPr>
        <p:spPr>
          <a:xfrm>
            <a:off x="2520399" y="2488612"/>
            <a:ext cx="8744701" cy="166541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38CD91-0871-1F84-091A-43138F6288BD}"/>
              </a:ext>
            </a:extLst>
          </p:cNvPr>
          <p:cNvSpPr txBox="1"/>
          <p:nvPr/>
        </p:nvSpPr>
        <p:spPr>
          <a:xfrm>
            <a:off x="2766226" y="2604911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Foto </a:t>
            </a:r>
            <a:endParaRPr lang="es-CO" sz="1400" dirty="0">
              <a:latin typeface="Balmoon" pitchFamily="2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2713D1C-2DC8-40F7-6F76-8B56A27AC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225" y="3036771"/>
            <a:ext cx="743559" cy="743559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B54B8DED-0708-9F61-2938-67E6DACA060B}"/>
              </a:ext>
            </a:extLst>
          </p:cNvPr>
          <p:cNvSpPr/>
          <p:nvPr/>
        </p:nvSpPr>
        <p:spPr>
          <a:xfrm>
            <a:off x="5369402" y="3127266"/>
            <a:ext cx="4959931" cy="47854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                         </a:t>
            </a:r>
            <a:r>
              <a:rPr lang="es-MX" dirty="0">
                <a:latin typeface="Balmoon" pitchFamily="2" charset="0"/>
              </a:rPr>
              <a:t>o arrastra y suelta 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451DCE5-D85D-C699-3C13-E39066D54DCB}"/>
              </a:ext>
            </a:extLst>
          </p:cNvPr>
          <p:cNvSpPr/>
          <p:nvPr/>
        </p:nvSpPr>
        <p:spPr>
          <a:xfrm>
            <a:off x="6037693" y="3228866"/>
            <a:ext cx="1469761" cy="301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800" kern="1200" dirty="0">
                <a:solidFill>
                  <a:schemeClr val="bg1"/>
                </a:solidFill>
                <a:effectLst/>
                <a:latin typeface="Balmoon" pitchFamily="2" charset="0"/>
              </a:rPr>
              <a:t>Elige una foto </a:t>
            </a:r>
            <a:endParaRPr lang="es-CO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9B8118C-A219-6180-FC64-410BF1417A31}"/>
              </a:ext>
            </a:extLst>
          </p:cNvPr>
          <p:cNvSpPr txBox="1"/>
          <p:nvPr/>
        </p:nvSpPr>
        <p:spPr>
          <a:xfrm>
            <a:off x="2399742" y="4950409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Email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F0053CB-9E4A-AD0F-4589-36B7263D8E85}"/>
              </a:ext>
            </a:extLst>
          </p:cNvPr>
          <p:cNvSpPr/>
          <p:nvPr/>
        </p:nvSpPr>
        <p:spPr>
          <a:xfrm>
            <a:off x="2492624" y="5342737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***************@gmail.com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0F6FADE-E0F6-F6E2-8BB0-256AE419BD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88" y="5490026"/>
            <a:ext cx="187512" cy="187512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5F36E8D4-0500-28C8-21AF-9B7E4194BD1B}"/>
              </a:ext>
            </a:extLst>
          </p:cNvPr>
          <p:cNvSpPr/>
          <p:nvPr/>
        </p:nvSpPr>
        <p:spPr>
          <a:xfrm>
            <a:off x="7875037" y="5380582"/>
            <a:ext cx="3221401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+34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21C96CE-A392-82EB-D6B8-C4932DD3A2C1}"/>
              </a:ext>
            </a:extLst>
          </p:cNvPr>
          <p:cNvSpPr txBox="1"/>
          <p:nvPr/>
        </p:nvSpPr>
        <p:spPr>
          <a:xfrm>
            <a:off x="7273432" y="4950410"/>
            <a:ext cx="875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Teléfono 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7548AE-8AAA-B61D-718C-5856239DCD9F}"/>
              </a:ext>
            </a:extLst>
          </p:cNvPr>
          <p:cNvSpPr/>
          <p:nvPr/>
        </p:nvSpPr>
        <p:spPr>
          <a:xfrm>
            <a:off x="7348853" y="5380582"/>
            <a:ext cx="500514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694AEEB6-9048-C20B-2CE4-C079147465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909" y="5384008"/>
            <a:ext cx="406400" cy="406400"/>
          </a:xfrm>
          <a:prstGeom prst="rect">
            <a:avLst/>
          </a:prstGeom>
        </p:spPr>
      </p:pic>
      <p:pic>
        <p:nvPicPr>
          <p:cNvPr id="2" name="Imagen 1">
            <a:hlinkClick r:id="rId13" action="ppaction://hlinksldjump"/>
            <a:extLst>
              <a:ext uri="{FF2B5EF4-FFF2-40B4-BE49-F238E27FC236}">
                <a16:creationId xmlns:a16="http://schemas.microsoft.com/office/drawing/2014/main" id="{91D8B39D-6881-5E7C-EED7-A7CC32735B9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62" y="5770091"/>
            <a:ext cx="278495" cy="278495"/>
          </a:xfrm>
          <a:prstGeom prst="rect">
            <a:avLst/>
          </a:prstGeom>
        </p:spPr>
      </p:pic>
      <p:sp>
        <p:nvSpPr>
          <p:cNvPr id="20" name="Rectángulo 19">
            <a:hlinkClick r:id="rId15" action="ppaction://hlinksldjump"/>
            <a:extLst>
              <a:ext uri="{FF2B5EF4-FFF2-40B4-BE49-F238E27FC236}">
                <a16:creationId xmlns:a16="http://schemas.microsoft.com/office/drawing/2014/main" id="{3592EB6D-AF66-A8EB-3A22-0BEB1A78BF58}"/>
              </a:ext>
            </a:extLst>
          </p:cNvPr>
          <p:cNvSpPr/>
          <p:nvPr/>
        </p:nvSpPr>
        <p:spPr>
          <a:xfrm>
            <a:off x="4819969" y="6227136"/>
            <a:ext cx="4241259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Siguiente</a:t>
            </a:r>
            <a:r>
              <a:rPr lang="es-MX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64975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EB05464-2D9D-76C2-0646-48F30F6C1323}"/>
              </a:ext>
            </a:extLst>
          </p:cNvPr>
          <p:cNvSpPr/>
          <p:nvPr/>
        </p:nvSpPr>
        <p:spPr>
          <a:xfrm>
            <a:off x="-130630" y="0"/>
            <a:ext cx="190693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6A30F8-FB03-AE7A-BE61-5846CE5AA5CA}"/>
              </a:ext>
            </a:extLst>
          </p:cNvPr>
          <p:cNvSpPr/>
          <p:nvPr/>
        </p:nvSpPr>
        <p:spPr>
          <a:xfrm>
            <a:off x="1776305" y="0"/>
            <a:ext cx="10415696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DC972F-7354-C386-9773-1FE7832E1B67}"/>
              </a:ext>
            </a:extLst>
          </p:cNvPr>
          <p:cNvSpPr txBox="1"/>
          <p:nvPr/>
        </p:nvSpPr>
        <p:spPr>
          <a:xfrm>
            <a:off x="2399742" y="132395"/>
            <a:ext cx="124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Perfil </a:t>
            </a:r>
            <a:endParaRPr lang="es-CO" b="1" dirty="0">
              <a:latin typeface="Balmoon" pitchFamily="2" charset="0"/>
            </a:endParaRPr>
          </a:p>
        </p:txBody>
      </p:sp>
      <p:pic>
        <p:nvPicPr>
          <p:cNvPr id="7" name="Imagen 6">
            <a:hlinkClick r:id="rId2" action="ppaction://hlinksldjump"/>
            <a:extLst>
              <a:ext uri="{FF2B5EF4-FFF2-40B4-BE49-F238E27FC236}">
                <a16:creationId xmlns:a16="http://schemas.microsoft.com/office/drawing/2014/main" id="{208C2BFE-55B1-D08F-674B-604309B69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0619" y="132395"/>
            <a:ext cx="346373" cy="3463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9AB0118-E940-B45B-8315-45690DC79EE3}"/>
              </a:ext>
            </a:extLst>
          </p:cNvPr>
          <p:cNvSpPr txBox="1"/>
          <p:nvPr/>
        </p:nvSpPr>
        <p:spPr>
          <a:xfrm>
            <a:off x="261257" y="147449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90CB37-9138-0777-87D4-E5FE53A4C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2" y="786905"/>
            <a:ext cx="311526" cy="31152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B6F3444-2BF5-E8F1-6FBD-FD8B3D5DA8B0}"/>
              </a:ext>
            </a:extLst>
          </p:cNvPr>
          <p:cNvSpPr txBox="1"/>
          <p:nvPr/>
        </p:nvSpPr>
        <p:spPr>
          <a:xfrm>
            <a:off x="662791" y="740572"/>
            <a:ext cx="61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lmoon" pitchFamily="2" charset="0"/>
              </a:rPr>
              <a:t>perfil</a:t>
            </a:r>
            <a:endParaRPr lang="es-CO" sz="1400" dirty="0">
              <a:solidFill>
                <a:schemeClr val="accent1">
                  <a:lumMod val="60000"/>
                  <a:lumOff val="40000"/>
                </a:schemeClr>
              </a:solidFill>
              <a:latin typeface="Balmoon" pitchFamily="2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1BCB352-2924-9DF6-0ECE-84A8FD055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5" y="1483573"/>
            <a:ext cx="311526" cy="31152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F9660CB-8AC9-27E9-4C6F-422E27751374}"/>
              </a:ext>
            </a:extLst>
          </p:cNvPr>
          <p:cNvSpPr txBox="1"/>
          <p:nvPr/>
        </p:nvSpPr>
        <p:spPr>
          <a:xfrm>
            <a:off x="661315" y="1483573"/>
            <a:ext cx="927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Educación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22E3706-962F-F107-07D1-F2DE418B7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186235"/>
            <a:ext cx="311526" cy="31152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8F4444D-4FB1-39A0-547C-031E9803301D}"/>
              </a:ext>
            </a:extLst>
          </p:cNvPr>
          <p:cNvSpPr txBox="1"/>
          <p:nvPr/>
        </p:nvSpPr>
        <p:spPr>
          <a:xfrm>
            <a:off x="661315" y="2101158"/>
            <a:ext cx="123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Experiencia laboral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F8D7FCC-3BC3-C97A-05A1-C5F5BD89D9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876573"/>
            <a:ext cx="311526" cy="31152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08B36EC-0A9C-DDEF-E34A-53BE9AC36004}"/>
              </a:ext>
            </a:extLst>
          </p:cNvPr>
          <p:cNvSpPr txBox="1"/>
          <p:nvPr/>
        </p:nvSpPr>
        <p:spPr>
          <a:xfrm>
            <a:off x="645432" y="2954989"/>
            <a:ext cx="1130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Habilidades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F6EF88E-1FB5-1691-D332-8E19AA1C21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1" y="3651126"/>
            <a:ext cx="307777" cy="30777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6CE38BB-FE8C-8716-CCFC-8DCCE5C63E29}"/>
              </a:ext>
            </a:extLst>
          </p:cNvPr>
          <p:cNvSpPr txBox="1"/>
          <p:nvPr/>
        </p:nvSpPr>
        <p:spPr>
          <a:xfrm>
            <a:off x="613466" y="3605811"/>
            <a:ext cx="116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Pie de pagina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653E95C-9E2C-4F80-C8B8-6683E3B1CD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2" y="4404402"/>
            <a:ext cx="307777" cy="307777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4F80FF53-5E4B-BAE2-42EA-ECEB91C14C32}"/>
              </a:ext>
            </a:extLst>
          </p:cNvPr>
          <p:cNvSpPr txBox="1"/>
          <p:nvPr/>
        </p:nvSpPr>
        <p:spPr>
          <a:xfrm>
            <a:off x="693682" y="4404402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Idiomas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FE33266-7CCD-22A3-E980-D33CE2778960}"/>
              </a:ext>
            </a:extLst>
          </p:cNvPr>
          <p:cNvSpPr/>
          <p:nvPr/>
        </p:nvSpPr>
        <p:spPr>
          <a:xfrm>
            <a:off x="56579" y="5865543"/>
            <a:ext cx="1532515" cy="306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      Descargar</a:t>
            </a:r>
            <a:r>
              <a:rPr lang="es-MX" dirty="0">
                <a:solidFill>
                  <a:schemeClr val="tx1"/>
                </a:solidFill>
              </a:rPr>
              <a:t> 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A177DA08-4601-CFC7-3EF5-CEA1167149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40629" y="5915708"/>
            <a:ext cx="206284" cy="206284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8224A03B-7C8A-FACD-884F-E587AD613A7C}"/>
              </a:ext>
            </a:extLst>
          </p:cNvPr>
          <p:cNvSpPr/>
          <p:nvPr/>
        </p:nvSpPr>
        <p:spPr>
          <a:xfrm>
            <a:off x="2520399" y="1269782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FB06D28-9969-DB52-7BB4-235D3AE3D262}"/>
              </a:ext>
            </a:extLst>
          </p:cNvPr>
          <p:cNvSpPr/>
          <p:nvPr/>
        </p:nvSpPr>
        <p:spPr>
          <a:xfrm>
            <a:off x="7487248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836DD24-D86B-E3ED-8216-7A5539D9C71F}"/>
              </a:ext>
            </a:extLst>
          </p:cNvPr>
          <p:cNvSpPr txBox="1"/>
          <p:nvPr/>
        </p:nvSpPr>
        <p:spPr>
          <a:xfrm>
            <a:off x="2399742" y="928640"/>
            <a:ext cx="851208" cy="311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Nombre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3B58690-AB8B-01F7-DBF5-2BA3D8B4E0BC}"/>
              </a:ext>
            </a:extLst>
          </p:cNvPr>
          <p:cNvSpPr txBox="1"/>
          <p:nvPr/>
        </p:nvSpPr>
        <p:spPr>
          <a:xfrm>
            <a:off x="7487248" y="938785"/>
            <a:ext cx="90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Apellidos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7EA7A9-10A1-5B88-D516-CB7207480BBA}"/>
              </a:ext>
            </a:extLst>
          </p:cNvPr>
          <p:cNvSpPr/>
          <p:nvPr/>
        </p:nvSpPr>
        <p:spPr>
          <a:xfrm>
            <a:off x="2520399" y="2497761"/>
            <a:ext cx="8744701" cy="166541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38CD91-0871-1F84-091A-43138F6288BD}"/>
              </a:ext>
            </a:extLst>
          </p:cNvPr>
          <p:cNvSpPr txBox="1"/>
          <p:nvPr/>
        </p:nvSpPr>
        <p:spPr>
          <a:xfrm>
            <a:off x="2766226" y="2604911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Foto </a:t>
            </a:r>
            <a:endParaRPr lang="es-CO" sz="1400" dirty="0">
              <a:latin typeface="Balmoon" pitchFamily="2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2713D1C-2DC8-40F7-6F76-8B56A27AC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225" y="3036771"/>
            <a:ext cx="743559" cy="743559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B54B8DED-0708-9F61-2938-67E6DACA060B}"/>
              </a:ext>
            </a:extLst>
          </p:cNvPr>
          <p:cNvSpPr/>
          <p:nvPr/>
        </p:nvSpPr>
        <p:spPr>
          <a:xfrm>
            <a:off x="5369402" y="3127266"/>
            <a:ext cx="4959931" cy="47854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                         </a:t>
            </a:r>
            <a:r>
              <a:rPr lang="es-MX" dirty="0">
                <a:latin typeface="Balmoon" pitchFamily="2" charset="0"/>
              </a:rPr>
              <a:t>o arrastra y suelta 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451DCE5-D85D-C699-3C13-E39066D54DCB}"/>
              </a:ext>
            </a:extLst>
          </p:cNvPr>
          <p:cNvSpPr/>
          <p:nvPr/>
        </p:nvSpPr>
        <p:spPr>
          <a:xfrm>
            <a:off x="6129348" y="3242485"/>
            <a:ext cx="1469761" cy="301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800" kern="1200" dirty="0">
                <a:solidFill>
                  <a:schemeClr val="bg1"/>
                </a:solidFill>
                <a:effectLst/>
                <a:latin typeface="Balmoon" pitchFamily="2" charset="0"/>
              </a:rPr>
              <a:t>Elige una foto </a:t>
            </a:r>
            <a:endParaRPr lang="es-CO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9B8118C-A219-6180-FC64-410BF1417A31}"/>
              </a:ext>
            </a:extLst>
          </p:cNvPr>
          <p:cNvSpPr txBox="1"/>
          <p:nvPr/>
        </p:nvSpPr>
        <p:spPr>
          <a:xfrm>
            <a:off x="2399742" y="4950409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Email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F0053CB-9E4A-AD0F-4589-36B7263D8E85}"/>
              </a:ext>
            </a:extLst>
          </p:cNvPr>
          <p:cNvSpPr/>
          <p:nvPr/>
        </p:nvSpPr>
        <p:spPr>
          <a:xfrm>
            <a:off x="2506740" y="5354432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***************@gmail.com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0F6FADE-E0F6-F6E2-8BB0-256AE419BD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88" y="5490026"/>
            <a:ext cx="187512" cy="187512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5F36E8D4-0500-28C8-21AF-9B7E4194BD1B}"/>
              </a:ext>
            </a:extLst>
          </p:cNvPr>
          <p:cNvSpPr/>
          <p:nvPr/>
        </p:nvSpPr>
        <p:spPr>
          <a:xfrm>
            <a:off x="7875037" y="5380582"/>
            <a:ext cx="3221401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+52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21C96CE-A392-82EB-D6B8-C4932DD3A2C1}"/>
              </a:ext>
            </a:extLst>
          </p:cNvPr>
          <p:cNvSpPr txBox="1"/>
          <p:nvPr/>
        </p:nvSpPr>
        <p:spPr>
          <a:xfrm>
            <a:off x="7273432" y="4980314"/>
            <a:ext cx="888933" cy="308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Teléfono 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7548AE-8AAA-B61D-718C-5856239DCD9F}"/>
              </a:ext>
            </a:extLst>
          </p:cNvPr>
          <p:cNvSpPr/>
          <p:nvPr/>
        </p:nvSpPr>
        <p:spPr>
          <a:xfrm>
            <a:off x="7348853" y="5380582"/>
            <a:ext cx="500514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694AEEB6-9048-C20B-2CE4-C079147465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909" y="5384008"/>
            <a:ext cx="406400" cy="406400"/>
          </a:xfrm>
          <a:prstGeom prst="rect">
            <a:avLst/>
          </a:prstGeom>
        </p:spPr>
      </p:pic>
      <p:pic>
        <p:nvPicPr>
          <p:cNvPr id="2" name="Imagen 1">
            <a:hlinkClick r:id="rId13" action="ppaction://hlinksldjump"/>
            <a:extLst>
              <a:ext uri="{FF2B5EF4-FFF2-40B4-BE49-F238E27FC236}">
                <a16:creationId xmlns:a16="http://schemas.microsoft.com/office/drawing/2014/main" id="{EAFCD89B-7083-25E4-BBF5-EB50A5005C4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62" y="5770091"/>
            <a:ext cx="278495" cy="278495"/>
          </a:xfrm>
          <a:prstGeom prst="rect">
            <a:avLst/>
          </a:prstGeom>
        </p:spPr>
      </p:pic>
      <p:sp>
        <p:nvSpPr>
          <p:cNvPr id="20" name="Rectángulo 19">
            <a:hlinkClick r:id="rId15" action="ppaction://hlinksldjump"/>
            <a:extLst>
              <a:ext uri="{FF2B5EF4-FFF2-40B4-BE49-F238E27FC236}">
                <a16:creationId xmlns:a16="http://schemas.microsoft.com/office/drawing/2014/main" id="{950EA0DD-C211-D7A9-6F30-9B8D2D0AAD1F}"/>
              </a:ext>
            </a:extLst>
          </p:cNvPr>
          <p:cNvSpPr/>
          <p:nvPr/>
        </p:nvSpPr>
        <p:spPr>
          <a:xfrm>
            <a:off x="4819969" y="6227136"/>
            <a:ext cx="4241259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Siguiente</a:t>
            </a:r>
            <a:r>
              <a:rPr lang="es-MX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89448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EB05464-2D9D-76C2-0646-48F30F6C1323}"/>
              </a:ext>
            </a:extLst>
          </p:cNvPr>
          <p:cNvSpPr/>
          <p:nvPr/>
        </p:nvSpPr>
        <p:spPr>
          <a:xfrm>
            <a:off x="-130630" y="0"/>
            <a:ext cx="190693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6A30F8-FB03-AE7A-BE61-5846CE5AA5CA}"/>
              </a:ext>
            </a:extLst>
          </p:cNvPr>
          <p:cNvSpPr/>
          <p:nvPr/>
        </p:nvSpPr>
        <p:spPr>
          <a:xfrm>
            <a:off x="1776305" y="0"/>
            <a:ext cx="10415696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DC972F-7354-C386-9773-1FE7832E1B67}"/>
              </a:ext>
            </a:extLst>
          </p:cNvPr>
          <p:cNvSpPr txBox="1"/>
          <p:nvPr/>
        </p:nvSpPr>
        <p:spPr>
          <a:xfrm>
            <a:off x="2399742" y="132395"/>
            <a:ext cx="124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Perfil </a:t>
            </a:r>
            <a:endParaRPr lang="es-CO" b="1" dirty="0">
              <a:latin typeface="Balmoon" pitchFamily="2" charset="0"/>
            </a:endParaRPr>
          </a:p>
        </p:txBody>
      </p:sp>
      <p:pic>
        <p:nvPicPr>
          <p:cNvPr id="7" name="Imagen 6">
            <a:hlinkClick r:id="rId2" action="ppaction://hlinksldjump"/>
            <a:extLst>
              <a:ext uri="{FF2B5EF4-FFF2-40B4-BE49-F238E27FC236}">
                <a16:creationId xmlns:a16="http://schemas.microsoft.com/office/drawing/2014/main" id="{208C2BFE-55B1-D08F-674B-604309B69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0619" y="132395"/>
            <a:ext cx="346373" cy="3463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9AB0118-E940-B45B-8315-45690DC79EE3}"/>
              </a:ext>
            </a:extLst>
          </p:cNvPr>
          <p:cNvSpPr txBox="1"/>
          <p:nvPr/>
        </p:nvSpPr>
        <p:spPr>
          <a:xfrm>
            <a:off x="261257" y="147449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90CB37-9138-0777-87D4-E5FE53A4C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2" y="786905"/>
            <a:ext cx="311526" cy="31152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B6F3444-2BF5-E8F1-6FBD-FD8B3D5DA8B0}"/>
              </a:ext>
            </a:extLst>
          </p:cNvPr>
          <p:cNvSpPr txBox="1"/>
          <p:nvPr/>
        </p:nvSpPr>
        <p:spPr>
          <a:xfrm>
            <a:off x="662791" y="740572"/>
            <a:ext cx="61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lmoon" pitchFamily="2" charset="0"/>
              </a:rPr>
              <a:t>perfil</a:t>
            </a:r>
            <a:endParaRPr lang="es-CO" sz="1400" dirty="0">
              <a:solidFill>
                <a:schemeClr val="accent1">
                  <a:lumMod val="60000"/>
                  <a:lumOff val="40000"/>
                </a:schemeClr>
              </a:solidFill>
              <a:latin typeface="Balmoon" pitchFamily="2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1BCB352-2924-9DF6-0ECE-84A8FD055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5" y="1483573"/>
            <a:ext cx="311526" cy="31152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F9660CB-8AC9-27E9-4C6F-422E27751374}"/>
              </a:ext>
            </a:extLst>
          </p:cNvPr>
          <p:cNvSpPr txBox="1"/>
          <p:nvPr/>
        </p:nvSpPr>
        <p:spPr>
          <a:xfrm>
            <a:off x="661315" y="1473670"/>
            <a:ext cx="993078" cy="31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Educación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22E3706-962F-F107-07D1-F2DE418B7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186235"/>
            <a:ext cx="311526" cy="31152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8F4444D-4FB1-39A0-547C-031E9803301D}"/>
              </a:ext>
            </a:extLst>
          </p:cNvPr>
          <p:cNvSpPr txBox="1"/>
          <p:nvPr/>
        </p:nvSpPr>
        <p:spPr>
          <a:xfrm>
            <a:off x="661315" y="2101158"/>
            <a:ext cx="123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Experiencia laboral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F8D7FCC-3BC3-C97A-05A1-C5F5BD89D9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876573"/>
            <a:ext cx="311526" cy="31152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08B36EC-0A9C-DDEF-E34A-53BE9AC36004}"/>
              </a:ext>
            </a:extLst>
          </p:cNvPr>
          <p:cNvSpPr txBox="1"/>
          <p:nvPr/>
        </p:nvSpPr>
        <p:spPr>
          <a:xfrm>
            <a:off x="645432" y="2908940"/>
            <a:ext cx="1072892" cy="31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Habilidades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F6EF88E-1FB5-1691-D332-8E19AA1C21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1" y="3651126"/>
            <a:ext cx="307777" cy="30777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6CE38BB-FE8C-8716-CCFC-8DCCE5C63E29}"/>
              </a:ext>
            </a:extLst>
          </p:cNvPr>
          <p:cNvSpPr txBox="1"/>
          <p:nvPr/>
        </p:nvSpPr>
        <p:spPr>
          <a:xfrm>
            <a:off x="613466" y="3652287"/>
            <a:ext cx="1162837" cy="306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Pie de pagina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653E95C-9E2C-4F80-C8B8-6683E3B1CD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2" y="4404402"/>
            <a:ext cx="307777" cy="307777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4F80FF53-5E4B-BAE2-42EA-ECEB91C14C32}"/>
              </a:ext>
            </a:extLst>
          </p:cNvPr>
          <p:cNvSpPr txBox="1"/>
          <p:nvPr/>
        </p:nvSpPr>
        <p:spPr>
          <a:xfrm>
            <a:off x="693682" y="4404402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Idiomas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FE33266-7CCD-22A3-E980-D33CE2778960}"/>
              </a:ext>
            </a:extLst>
          </p:cNvPr>
          <p:cNvSpPr/>
          <p:nvPr/>
        </p:nvSpPr>
        <p:spPr>
          <a:xfrm>
            <a:off x="56579" y="5865543"/>
            <a:ext cx="1532515" cy="306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      Descargar</a:t>
            </a:r>
            <a:r>
              <a:rPr lang="es-MX" dirty="0">
                <a:solidFill>
                  <a:schemeClr val="tx1"/>
                </a:solidFill>
              </a:rPr>
              <a:t> 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A177DA08-4601-CFC7-3EF5-CEA1167149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40629" y="5915708"/>
            <a:ext cx="206284" cy="206284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8224A03B-7C8A-FACD-884F-E587AD613A7C}"/>
              </a:ext>
            </a:extLst>
          </p:cNvPr>
          <p:cNvSpPr/>
          <p:nvPr/>
        </p:nvSpPr>
        <p:spPr>
          <a:xfrm>
            <a:off x="2510269" y="1267124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FB06D28-9969-DB52-7BB4-235D3AE3D262}"/>
              </a:ext>
            </a:extLst>
          </p:cNvPr>
          <p:cNvSpPr/>
          <p:nvPr/>
        </p:nvSpPr>
        <p:spPr>
          <a:xfrm>
            <a:off x="7487248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836DD24-D86B-E3ED-8216-7A5539D9C71F}"/>
              </a:ext>
            </a:extLst>
          </p:cNvPr>
          <p:cNvSpPr txBox="1"/>
          <p:nvPr/>
        </p:nvSpPr>
        <p:spPr>
          <a:xfrm>
            <a:off x="2399742" y="875197"/>
            <a:ext cx="90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Nombre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3B58690-AB8B-01F7-DBF5-2BA3D8B4E0BC}"/>
              </a:ext>
            </a:extLst>
          </p:cNvPr>
          <p:cNvSpPr txBox="1"/>
          <p:nvPr/>
        </p:nvSpPr>
        <p:spPr>
          <a:xfrm>
            <a:off x="7487248" y="938785"/>
            <a:ext cx="90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Apellidos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7EA7A9-10A1-5B88-D516-CB7207480BBA}"/>
              </a:ext>
            </a:extLst>
          </p:cNvPr>
          <p:cNvSpPr/>
          <p:nvPr/>
        </p:nvSpPr>
        <p:spPr>
          <a:xfrm>
            <a:off x="2510269" y="2497761"/>
            <a:ext cx="8744701" cy="166541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38CD91-0871-1F84-091A-43138F6288BD}"/>
              </a:ext>
            </a:extLst>
          </p:cNvPr>
          <p:cNvSpPr txBox="1"/>
          <p:nvPr/>
        </p:nvSpPr>
        <p:spPr>
          <a:xfrm>
            <a:off x="2766226" y="2604911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Foto </a:t>
            </a:r>
            <a:endParaRPr lang="es-CO" sz="1400" dirty="0">
              <a:latin typeface="Balmoon" pitchFamily="2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2713D1C-2DC8-40F7-6F76-8B56A27AC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225" y="3036771"/>
            <a:ext cx="743559" cy="743559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B54B8DED-0708-9F61-2938-67E6DACA060B}"/>
              </a:ext>
            </a:extLst>
          </p:cNvPr>
          <p:cNvSpPr/>
          <p:nvPr/>
        </p:nvSpPr>
        <p:spPr>
          <a:xfrm>
            <a:off x="5369402" y="3127266"/>
            <a:ext cx="4959931" cy="47854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                         </a:t>
            </a:r>
            <a:r>
              <a:rPr lang="es-MX" dirty="0">
                <a:latin typeface="Balmoon" pitchFamily="2" charset="0"/>
              </a:rPr>
              <a:t>o arrastra y suelta 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451DCE5-D85D-C699-3C13-E39066D54DCB}"/>
              </a:ext>
            </a:extLst>
          </p:cNvPr>
          <p:cNvSpPr/>
          <p:nvPr/>
        </p:nvSpPr>
        <p:spPr>
          <a:xfrm>
            <a:off x="6096000" y="3243631"/>
            <a:ext cx="1469761" cy="301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800" kern="1200" dirty="0">
                <a:solidFill>
                  <a:schemeClr val="bg1"/>
                </a:solidFill>
                <a:effectLst/>
                <a:latin typeface="Balmoon" pitchFamily="2" charset="0"/>
              </a:rPr>
              <a:t>Elige una foto </a:t>
            </a:r>
            <a:endParaRPr lang="es-CO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9B8118C-A219-6180-FC64-410BF1417A31}"/>
              </a:ext>
            </a:extLst>
          </p:cNvPr>
          <p:cNvSpPr txBox="1"/>
          <p:nvPr/>
        </p:nvSpPr>
        <p:spPr>
          <a:xfrm>
            <a:off x="2399742" y="4950409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Email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F0053CB-9E4A-AD0F-4589-36B7263D8E85}"/>
              </a:ext>
            </a:extLst>
          </p:cNvPr>
          <p:cNvSpPr/>
          <p:nvPr/>
        </p:nvSpPr>
        <p:spPr>
          <a:xfrm>
            <a:off x="2482494" y="536438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***************@gmail.com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0F6FADE-E0F6-F6E2-8BB0-256AE419BD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88" y="5490026"/>
            <a:ext cx="187512" cy="187512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5F36E8D4-0500-28C8-21AF-9B7E4194BD1B}"/>
              </a:ext>
            </a:extLst>
          </p:cNvPr>
          <p:cNvSpPr/>
          <p:nvPr/>
        </p:nvSpPr>
        <p:spPr>
          <a:xfrm>
            <a:off x="7875037" y="5380582"/>
            <a:ext cx="3221401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+56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21C96CE-A392-82EB-D6B8-C4932DD3A2C1}"/>
              </a:ext>
            </a:extLst>
          </p:cNvPr>
          <p:cNvSpPr txBox="1"/>
          <p:nvPr/>
        </p:nvSpPr>
        <p:spPr>
          <a:xfrm>
            <a:off x="7273432" y="4947280"/>
            <a:ext cx="888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Teléfono 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7548AE-8AAA-B61D-718C-5856239DCD9F}"/>
              </a:ext>
            </a:extLst>
          </p:cNvPr>
          <p:cNvSpPr/>
          <p:nvPr/>
        </p:nvSpPr>
        <p:spPr>
          <a:xfrm>
            <a:off x="7348853" y="5380582"/>
            <a:ext cx="500514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694AEEB6-9048-C20B-2CE4-C079147465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909" y="5384008"/>
            <a:ext cx="406400" cy="406400"/>
          </a:xfrm>
          <a:prstGeom prst="rect">
            <a:avLst/>
          </a:prstGeom>
        </p:spPr>
      </p:pic>
      <p:pic>
        <p:nvPicPr>
          <p:cNvPr id="2" name="Imagen 1">
            <a:hlinkClick r:id="rId13" action="ppaction://hlinksldjump"/>
            <a:extLst>
              <a:ext uri="{FF2B5EF4-FFF2-40B4-BE49-F238E27FC236}">
                <a16:creationId xmlns:a16="http://schemas.microsoft.com/office/drawing/2014/main" id="{4D58E5AA-BB8A-3D63-4C20-46B9981D6F4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62" y="5770091"/>
            <a:ext cx="278495" cy="278495"/>
          </a:xfrm>
          <a:prstGeom prst="rect">
            <a:avLst/>
          </a:prstGeom>
        </p:spPr>
      </p:pic>
      <p:sp>
        <p:nvSpPr>
          <p:cNvPr id="20" name="Rectángulo 19">
            <a:hlinkClick r:id="rId15" action="ppaction://hlinksldjump"/>
            <a:extLst>
              <a:ext uri="{FF2B5EF4-FFF2-40B4-BE49-F238E27FC236}">
                <a16:creationId xmlns:a16="http://schemas.microsoft.com/office/drawing/2014/main" id="{85178491-0AFD-515D-B3FB-83D1EE1AA559}"/>
              </a:ext>
            </a:extLst>
          </p:cNvPr>
          <p:cNvSpPr/>
          <p:nvPr/>
        </p:nvSpPr>
        <p:spPr>
          <a:xfrm>
            <a:off x="4819969" y="6227136"/>
            <a:ext cx="4241259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Siguiente</a:t>
            </a:r>
            <a:r>
              <a:rPr lang="es-MX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0946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4A61C13-CE7B-C496-56F2-C22F6DE94A38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0C60697-26A4-705A-122C-E3AE48F68070}"/>
              </a:ext>
            </a:extLst>
          </p:cNvPr>
          <p:cNvSpPr txBox="1"/>
          <p:nvPr/>
        </p:nvSpPr>
        <p:spPr>
          <a:xfrm>
            <a:off x="376051" y="310326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b="1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7" name="Rectángulo: esquinas redondeadas 6">
            <a:hlinkClick r:id="rId2" action="ppaction://hlinksldjump"/>
            <a:extLst>
              <a:ext uri="{FF2B5EF4-FFF2-40B4-BE49-F238E27FC236}">
                <a16:creationId xmlns:a16="http://schemas.microsoft.com/office/drawing/2014/main" id="{7C23E87E-16C5-0D13-72AC-F93E466744C7}"/>
              </a:ext>
            </a:extLst>
          </p:cNvPr>
          <p:cNvSpPr/>
          <p:nvPr/>
        </p:nvSpPr>
        <p:spPr>
          <a:xfrm>
            <a:off x="10473886" y="310326"/>
            <a:ext cx="1342063" cy="304801"/>
          </a:xfrm>
          <a:prstGeom prst="roundRect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Mi cuenta </a:t>
            </a:r>
            <a:endParaRPr lang="es-CO" dirty="0">
              <a:solidFill>
                <a:schemeClr val="tx1"/>
              </a:solidFill>
              <a:latin typeface="Balmoon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9D5B1F5-FBD4-5F10-9ECD-307478DF10CD}"/>
              </a:ext>
            </a:extLst>
          </p:cNvPr>
          <p:cNvSpPr txBox="1"/>
          <p:nvPr/>
        </p:nvSpPr>
        <p:spPr>
          <a:xfrm>
            <a:off x="742203" y="1331901"/>
            <a:ext cx="107075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MX" b="0" i="0" dirty="0">
                <a:effectLst/>
                <a:latin typeface="Söhne"/>
              </a:rPr>
              <a:t>En CurriculumPro, creemos que el talento y la dedicación son la clave para el éxito. Nuestra misión es conectar a profesionales talentosos como tú con las mejores oportunidades laborales disponibles. Nuestro objetivo es crear una comunidad de profesionales en la que se valoren la diversidad, la inclusión y el desarrollo personal y profesional.</a:t>
            </a:r>
          </a:p>
          <a:p>
            <a:pPr algn="l"/>
            <a:endParaRPr lang="es-MX" b="0" i="0" dirty="0">
              <a:effectLst/>
              <a:latin typeface="Söhne"/>
            </a:endParaRPr>
          </a:p>
          <a:p>
            <a:pPr algn="l"/>
            <a:r>
              <a:rPr lang="es-MX" b="0" i="0" dirty="0">
                <a:effectLst/>
                <a:latin typeface="Söhne"/>
              </a:rPr>
              <a:t>Nuestro equipo está compuesto por profesionales experimentados y apasionados que trabajan juntos para ofrecer a nuestros clientes una experiencia excepcional. Nos enorgullece ser un recurso confiable y efectivo para empresas y candidatos por igual.</a:t>
            </a:r>
          </a:p>
          <a:p>
            <a:pPr algn="l"/>
            <a:endParaRPr lang="es-MX" b="0" i="0" dirty="0">
              <a:effectLst/>
              <a:latin typeface="Söhne"/>
            </a:endParaRPr>
          </a:p>
          <a:p>
            <a:pPr algn="l"/>
            <a:r>
              <a:rPr lang="es-MX" b="0" i="0" dirty="0">
                <a:effectLst/>
                <a:latin typeface="Söhne"/>
              </a:rPr>
              <a:t>En nuestra página de Curriculum, ofrecemos a los candidatos una plataforma fácil de usar para mostrar su perfil profesional y conectarse con los empleadores. Nos esforzamos por hacer que el proceso de búsqueda de empleo sea más accesible, eficiente y efectivo.</a:t>
            </a:r>
          </a:p>
          <a:p>
            <a:pPr algn="l"/>
            <a:endParaRPr lang="es-MX" b="0" i="0" dirty="0">
              <a:effectLst/>
              <a:latin typeface="Söhne"/>
            </a:endParaRPr>
          </a:p>
          <a:p>
            <a:pPr algn="l"/>
            <a:r>
              <a:rPr lang="es-MX" b="0" i="0" dirty="0">
                <a:effectLst/>
                <a:latin typeface="Söhne"/>
              </a:rPr>
              <a:t>Gracias por visitar nuestra página de Curriculum y considerar trabajar con nosotros. Estamos comprometidos en ayudarte a alcanzar tus metas profesionales.</a:t>
            </a:r>
          </a:p>
          <a:p>
            <a:endParaRPr lang="es-CO" dirty="0">
              <a:latin typeface="Balmoon"/>
              <a:ea typeface="MS Mincho" panose="02020609040205080304" pitchFamily="49" charset="-128"/>
              <a:cs typeface="Roboto" panose="02000000000000000000" pitchFamily="2" charset="0"/>
            </a:endParaRPr>
          </a:p>
        </p:txBody>
      </p:sp>
      <p:sp>
        <p:nvSpPr>
          <p:cNvPr id="25" name="Rectángulo: esquinas redondeadas 24">
            <a:hlinkClick r:id="rId2" action="ppaction://hlinksldjump"/>
            <a:extLst>
              <a:ext uri="{FF2B5EF4-FFF2-40B4-BE49-F238E27FC236}">
                <a16:creationId xmlns:a16="http://schemas.microsoft.com/office/drawing/2014/main" id="{7F1F6AEC-E2F9-959F-CFDE-DC08FC9A3C6C}"/>
              </a:ext>
            </a:extLst>
          </p:cNvPr>
          <p:cNvSpPr/>
          <p:nvPr/>
        </p:nvSpPr>
        <p:spPr>
          <a:xfrm>
            <a:off x="8645358" y="5856216"/>
            <a:ext cx="2396067" cy="414441"/>
          </a:xfrm>
          <a:prstGeom prst="round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001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CREAR CV ONLINE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5F2F684-A136-4581-9CA5-15A0A04056B2}"/>
              </a:ext>
            </a:extLst>
          </p:cNvPr>
          <p:cNvSpPr txBox="1"/>
          <p:nvPr/>
        </p:nvSpPr>
        <p:spPr>
          <a:xfrm>
            <a:off x="5649760" y="278061"/>
            <a:ext cx="184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1"/>
                </a:solidFill>
                <a:latin typeface="Balmoon" pitchFamily="2" charset="0"/>
              </a:rPr>
              <a:t>¿Quiénes somos?</a:t>
            </a:r>
            <a:endParaRPr lang="es-CO" b="1" dirty="0">
              <a:solidFill>
                <a:schemeClr val="accent1"/>
              </a:solidFill>
              <a:latin typeface="Balmoon" pitchFamily="2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43CE9D2-86D9-42D5-B859-1A997F855DDC}"/>
              </a:ext>
            </a:extLst>
          </p:cNvPr>
          <p:cNvSpPr txBox="1"/>
          <p:nvPr/>
        </p:nvSpPr>
        <p:spPr>
          <a:xfrm>
            <a:off x="7870658" y="278061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  <a:latin typeface="Balmoon" pitchFamily="2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Tus proyectos </a:t>
            </a:r>
            <a:endParaRPr lang="es-CO" b="1" dirty="0">
              <a:solidFill>
                <a:schemeClr val="bg1"/>
              </a:solidFill>
              <a:latin typeface="Balmo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184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EB05464-2D9D-76C2-0646-48F30F6C1323}"/>
              </a:ext>
            </a:extLst>
          </p:cNvPr>
          <p:cNvSpPr/>
          <p:nvPr/>
        </p:nvSpPr>
        <p:spPr>
          <a:xfrm>
            <a:off x="-130630" y="0"/>
            <a:ext cx="190693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6A30F8-FB03-AE7A-BE61-5846CE5AA5CA}"/>
              </a:ext>
            </a:extLst>
          </p:cNvPr>
          <p:cNvSpPr/>
          <p:nvPr/>
        </p:nvSpPr>
        <p:spPr>
          <a:xfrm>
            <a:off x="1776305" y="0"/>
            <a:ext cx="10415696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DC972F-7354-C386-9773-1FE7832E1B67}"/>
              </a:ext>
            </a:extLst>
          </p:cNvPr>
          <p:cNvSpPr txBox="1"/>
          <p:nvPr/>
        </p:nvSpPr>
        <p:spPr>
          <a:xfrm>
            <a:off x="2399742" y="132395"/>
            <a:ext cx="124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Perfil </a:t>
            </a:r>
            <a:endParaRPr lang="es-CO" b="1" dirty="0">
              <a:latin typeface="Balmoon" pitchFamily="2" charset="0"/>
            </a:endParaRPr>
          </a:p>
        </p:txBody>
      </p:sp>
      <p:pic>
        <p:nvPicPr>
          <p:cNvPr id="7" name="Imagen 6">
            <a:hlinkClick r:id="rId2" action="ppaction://hlinksldjump"/>
            <a:extLst>
              <a:ext uri="{FF2B5EF4-FFF2-40B4-BE49-F238E27FC236}">
                <a16:creationId xmlns:a16="http://schemas.microsoft.com/office/drawing/2014/main" id="{208C2BFE-55B1-D08F-674B-604309B69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0619" y="132395"/>
            <a:ext cx="346373" cy="3463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9AB0118-E940-B45B-8315-45690DC79EE3}"/>
              </a:ext>
            </a:extLst>
          </p:cNvPr>
          <p:cNvSpPr txBox="1"/>
          <p:nvPr/>
        </p:nvSpPr>
        <p:spPr>
          <a:xfrm>
            <a:off x="261257" y="147449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90CB37-9138-0777-87D4-E5FE53A4C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2" y="786905"/>
            <a:ext cx="311526" cy="31152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B6F3444-2BF5-E8F1-6FBD-FD8B3D5DA8B0}"/>
              </a:ext>
            </a:extLst>
          </p:cNvPr>
          <p:cNvSpPr txBox="1"/>
          <p:nvPr/>
        </p:nvSpPr>
        <p:spPr>
          <a:xfrm>
            <a:off x="661315" y="816526"/>
            <a:ext cx="61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lmoon" pitchFamily="2" charset="0"/>
              </a:rPr>
              <a:t>perfil</a:t>
            </a:r>
            <a:endParaRPr lang="es-CO" sz="1400" dirty="0">
              <a:solidFill>
                <a:schemeClr val="accent1">
                  <a:lumMod val="60000"/>
                  <a:lumOff val="40000"/>
                </a:schemeClr>
              </a:solidFill>
              <a:latin typeface="Balmoon" pitchFamily="2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1BCB352-2924-9DF6-0ECE-84A8FD055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5" y="1483573"/>
            <a:ext cx="311526" cy="31152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F9660CB-8AC9-27E9-4C6F-422E27751374}"/>
              </a:ext>
            </a:extLst>
          </p:cNvPr>
          <p:cNvSpPr txBox="1"/>
          <p:nvPr/>
        </p:nvSpPr>
        <p:spPr>
          <a:xfrm>
            <a:off x="661315" y="1473670"/>
            <a:ext cx="927779" cy="31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Educación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22E3706-962F-F107-07D1-F2DE418B7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186235"/>
            <a:ext cx="311526" cy="31152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8F4444D-4FB1-39A0-547C-031E9803301D}"/>
              </a:ext>
            </a:extLst>
          </p:cNvPr>
          <p:cNvSpPr txBox="1"/>
          <p:nvPr/>
        </p:nvSpPr>
        <p:spPr>
          <a:xfrm>
            <a:off x="661315" y="2101158"/>
            <a:ext cx="123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Experiencia laboral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F8D7FCC-3BC3-C97A-05A1-C5F5BD89D9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876573"/>
            <a:ext cx="311526" cy="31152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08B36EC-0A9C-DDEF-E34A-53BE9AC36004}"/>
              </a:ext>
            </a:extLst>
          </p:cNvPr>
          <p:cNvSpPr txBox="1"/>
          <p:nvPr/>
        </p:nvSpPr>
        <p:spPr>
          <a:xfrm>
            <a:off x="645432" y="2908940"/>
            <a:ext cx="1130872" cy="31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Habilidades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F6EF88E-1FB5-1691-D332-8E19AA1C21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1" y="3651126"/>
            <a:ext cx="307777" cy="30777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6CE38BB-FE8C-8716-CCFC-8DCCE5C63E29}"/>
              </a:ext>
            </a:extLst>
          </p:cNvPr>
          <p:cNvSpPr txBox="1"/>
          <p:nvPr/>
        </p:nvSpPr>
        <p:spPr>
          <a:xfrm>
            <a:off x="580454" y="3671163"/>
            <a:ext cx="1162837" cy="313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Pie de pagina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653E95C-9E2C-4F80-C8B8-6683E3B1CD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2" y="4404402"/>
            <a:ext cx="307777" cy="307777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4F80FF53-5E4B-BAE2-42EA-ECEB91C14C32}"/>
              </a:ext>
            </a:extLst>
          </p:cNvPr>
          <p:cNvSpPr txBox="1"/>
          <p:nvPr/>
        </p:nvSpPr>
        <p:spPr>
          <a:xfrm>
            <a:off x="693682" y="4404402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Idiomas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FE33266-7CCD-22A3-E980-D33CE2778960}"/>
              </a:ext>
            </a:extLst>
          </p:cNvPr>
          <p:cNvSpPr/>
          <p:nvPr/>
        </p:nvSpPr>
        <p:spPr>
          <a:xfrm>
            <a:off x="56579" y="5865543"/>
            <a:ext cx="1532515" cy="306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      Descargar</a:t>
            </a:r>
            <a:r>
              <a:rPr lang="es-MX" dirty="0">
                <a:solidFill>
                  <a:schemeClr val="tx1"/>
                </a:solidFill>
              </a:rPr>
              <a:t> 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A177DA08-4601-CFC7-3EF5-CEA1167149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40629" y="5915708"/>
            <a:ext cx="206284" cy="206284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8224A03B-7C8A-FACD-884F-E587AD613A7C}"/>
              </a:ext>
            </a:extLst>
          </p:cNvPr>
          <p:cNvSpPr/>
          <p:nvPr/>
        </p:nvSpPr>
        <p:spPr>
          <a:xfrm>
            <a:off x="2487388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FB06D28-9969-DB52-7BB4-235D3AE3D262}"/>
              </a:ext>
            </a:extLst>
          </p:cNvPr>
          <p:cNvSpPr/>
          <p:nvPr/>
        </p:nvSpPr>
        <p:spPr>
          <a:xfrm>
            <a:off x="7487248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836DD24-D86B-E3ED-8216-7A5539D9C71F}"/>
              </a:ext>
            </a:extLst>
          </p:cNvPr>
          <p:cNvSpPr txBox="1"/>
          <p:nvPr/>
        </p:nvSpPr>
        <p:spPr>
          <a:xfrm>
            <a:off x="2399742" y="912045"/>
            <a:ext cx="851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Nombre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3B58690-AB8B-01F7-DBF5-2BA3D8B4E0BC}"/>
              </a:ext>
            </a:extLst>
          </p:cNvPr>
          <p:cNvSpPr txBox="1"/>
          <p:nvPr/>
        </p:nvSpPr>
        <p:spPr>
          <a:xfrm>
            <a:off x="7487248" y="938785"/>
            <a:ext cx="90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Apellidos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7EA7A9-10A1-5B88-D516-CB7207480BBA}"/>
              </a:ext>
            </a:extLst>
          </p:cNvPr>
          <p:cNvSpPr/>
          <p:nvPr/>
        </p:nvSpPr>
        <p:spPr>
          <a:xfrm>
            <a:off x="2487388" y="2497761"/>
            <a:ext cx="8744701" cy="166541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38CD91-0871-1F84-091A-43138F6288BD}"/>
              </a:ext>
            </a:extLst>
          </p:cNvPr>
          <p:cNvSpPr txBox="1"/>
          <p:nvPr/>
        </p:nvSpPr>
        <p:spPr>
          <a:xfrm>
            <a:off x="2766226" y="2604911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Foto </a:t>
            </a:r>
            <a:endParaRPr lang="es-CO" sz="1400" dirty="0">
              <a:latin typeface="Balmoon" pitchFamily="2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2713D1C-2DC8-40F7-6F76-8B56A27AC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225" y="3036771"/>
            <a:ext cx="743559" cy="743559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B54B8DED-0708-9F61-2938-67E6DACA060B}"/>
              </a:ext>
            </a:extLst>
          </p:cNvPr>
          <p:cNvSpPr/>
          <p:nvPr/>
        </p:nvSpPr>
        <p:spPr>
          <a:xfrm>
            <a:off x="5369402" y="3127266"/>
            <a:ext cx="4959931" cy="47854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                         </a:t>
            </a:r>
            <a:r>
              <a:rPr lang="es-MX" dirty="0">
                <a:latin typeface="Balmoon" pitchFamily="2" charset="0"/>
              </a:rPr>
              <a:t>o arrastra y suelta 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451DCE5-D85D-C699-3C13-E39066D54DCB}"/>
              </a:ext>
            </a:extLst>
          </p:cNvPr>
          <p:cNvSpPr/>
          <p:nvPr/>
        </p:nvSpPr>
        <p:spPr>
          <a:xfrm>
            <a:off x="6096000" y="3237150"/>
            <a:ext cx="1469761" cy="301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800" kern="1200" dirty="0">
                <a:solidFill>
                  <a:schemeClr val="bg1"/>
                </a:solidFill>
                <a:effectLst/>
                <a:latin typeface="Balmoon" pitchFamily="2" charset="0"/>
              </a:rPr>
              <a:t>Elige una foto </a:t>
            </a:r>
            <a:endParaRPr lang="es-CO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9B8118C-A219-6180-FC64-410BF1417A31}"/>
              </a:ext>
            </a:extLst>
          </p:cNvPr>
          <p:cNvSpPr txBox="1"/>
          <p:nvPr/>
        </p:nvSpPr>
        <p:spPr>
          <a:xfrm>
            <a:off x="2399742" y="4950409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Email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F0053CB-9E4A-AD0F-4589-36B7263D8E85}"/>
              </a:ext>
            </a:extLst>
          </p:cNvPr>
          <p:cNvSpPr/>
          <p:nvPr/>
        </p:nvSpPr>
        <p:spPr>
          <a:xfrm>
            <a:off x="2487387" y="5353140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***************@gmail.com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0F6FADE-E0F6-F6E2-8BB0-256AE419BD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88" y="5490026"/>
            <a:ext cx="187512" cy="187512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5F36E8D4-0500-28C8-21AF-9B7E4194BD1B}"/>
              </a:ext>
            </a:extLst>
          </p:cNvPr>
          <p:cNvSpPr/>
          <p:nvPr/>
        </p:nvSpPr>
        <p:spPr>
          <a:xfrm>
            <a:off x="7875037" y="5380582"/>
            <a:ext cx="3221401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+51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21C96CE-A392-82EB-D6B8-C4932DD3A2C1}"/>
              </a:ext>
            </a:extLst>
          </p:cNvPr>
          <p:cNvSpPr txBox="1"/>
          <p:nvPr/>
        </p:nvSpPr>
        <p:spPr>
          <a:xfrm>
            <a:off x="7273432" y="4882144"/>
            <a:ext cx="90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Teléfono 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7548AE-8AAA-B61D-718C-5856239DCD9F}"/>
              </a:ext>
            </a:extLst>
          </p:cNvPr>
          <p:cNvSpPr/>
          <p:nvPr/>
        </p:nvSpPr>
        <p:spPr>
          <a:xfrm>
            <a:off x="7348853" y="5380582"/>
            <a:ext cx="500514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694AEEB6-9048-C20B-2CE4-C079147465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909" y="5384008"/>
            <a:ext cx="406400" cy="406400"/>
          </a:xfrm>
          <a:prstGeom prst="rect">
            <a:avLst/>
          </a:prstGeom>
        </p:spPr>
      </p:pic>
      <p:pic>
        <p:nvPicPr>
          <p:cNvPr id="2" name="Imagen 1">
            <a:hlinkClick r:id="rId13" action="ppaction://hlinksldjump"/>
            <a:extLst>
              <a:ext uri="{FF2B5EF4-FFF2-40B4-BE49-F238E27FC236}">
                <a16:creationId xmlns:a16="http://schemas.microsoft.com/office/drawing/2014/main" id="{02852F3C-B20A-F66B-1F41-4D1929A9525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62" y="5770091"/>
            <a:ext cx="278495" cy="278495"/>
          </a:xfrm>
          <a:prstGeom prst="rect">
            <a:avLst/>
          </a:prstGeom>
        </p:spPr>
      </p:pic>
      <p:sp>
        <p:nvSpPr>
          <p:cNvPr id="20" name="Rectángulo 19">
            <a:hlinkClick r:id="rId15" action="ppaction://hlinksldjump"/>
            <a:extLst>
              <a:ext uri="{FF2B5EF4-FFF2-40B4-BE49-F238E27FC236}">
                <a16:creationId xmlns:a16="http://schemas.microsoft.com/office/drawing/2014/main" id="{60D8F034-F5D1-00EA-7210-07C77A4CDA97}"/>
              </a:ext>
            </a:extLst>
          </p:cNvPr>
          <p:cNvSpPr/>
          <p:nvPr/>
        </p:nvSpPr>
        <p:spPr>
          <a:xfrm>
            <a:off x="4819969" y="6227136"/>
            <a:ext cx="4241259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Siguiente</a:t>
            </a:r>
            <a:r>
              <a:rPr lang="es-MX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00187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EB05464-2D9D-76C2-0646-48F30F6C1323}"/>
              </a:ext>
            </a:extLst>
          </p:cNvPr>
          <p:cNvSpPr/>
          <p:nvPr/>
        </p:nvSpPr>
        <p:spPr>
          <a:xfrm>
            <a:off x="-130630" y="0"/>
            <a:ext cx="190693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6A30F8-FB03-AE7A-BE61-5846CE5AA5CA}"/>
              </a:ext>
            </a:extLst>
          </p:cNvPr>
          <p:cNvSpPr/>
          <p:nvPr/>
        </p:nvSpPr>
        <p:spPr>
          <a:xfrm>
            <a:off x="1776305" y="0"/>
            <a:ext cx="10415696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DC972F-7354-C386-9773-1FE7832E1B67}"/>
              </a:ext>
            </a:extLst>
          </p:cNvPr>
          <p:cNvSpPr txBox="1"/>
          <p:nvPr/>
        </p:nvSpPr>
        <p:spPr>
          <a:xfrm>
            <a:off x="2399742" y="132395"/>
            <a:ext cx="124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Perfil </a:t>
            </a:r>
            <a:endParaRPr lang="es-CO" b="1" dirty="0">
              <a:latin typeface="Balmoon" pitchFamily="2" charset="0"/>
            </a:endParaRPr>
          </a:p>
        </p:txBody>
      </p:sp>
      <p:pic>
        <p:nvPicPr>
          <p:cNvPr id="7" name="Imagen 6">
            <a:hlinkClick r:id="rId2" action="ppaction://hlinksldjump"/>
            <a:extLst>
              <a:ext uri="{FF2B5EF4-FFF2-40B4-BE49-F238E27FC236}">
                <a16:creationId xmlns:a16="http://schemas.microsoft.com/office/drawing/2014/main" id="{208C2BFE-55B1-D08F-674B-604309B69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0619" y="132395"/>
            <a:ext cx="346373" cy="3463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9AB0118-E940-B45B-8315-45690DC79EE3}"/>
              </a:ext>
            </a:extLst>
          </p:cNvPr>
          <p:cNvSpPr txBox="1"/>
          <p:nvPr/>
        </p:nvSpPr>
        <p:spPr>
          <a:xfrm>
            <a:off x="261257" y="147449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90CB37-9138-0777-87D4-E5FE53A4C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2" y="786905"/>
            <a:ext cx="311526" cy="31152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B6F3444-2BF5-E8F1-6FBD-FD8B3D5DA8B0}"/>
              </a:ext>
            </a:extLst>
          </p:cNvPr>
          <p:cNvSpPr txBox="1"/>
          <p:nvPr/>
        </p:nvSpPr>
        <p:spPr>
          <a:xfrm>
            <a:off x="659357" y="781323"/>
            <a:ext cx="61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lmoon" pitchFamily="2" charset="0"/>
              </a:rPr>
              <a:t>perfil</a:t>
            </a:r>
            <a:endParaRPr lang="es-CO" sz="1400" dirty="0">
              <a:solidFill>
                <a:schemeClr val="accent1">
                  <a:lumMod val="60000"/>
                  <a:lumOff val="40000"/>
                </a:schemeClr>
              </a:solidFill>
              <a:latin typeface="Balmoon" pitchFamily="2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1BCB352-2924-9DF6-0ECE-84A8FD055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5" y="1483573"/>
            <a:ext cx="311526" cy="31152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F9660CB-8AC9-27E9-4C6F-422E27751374}"/>
              </a:ext>
            </a:extLst>
          </p:cNvPr>
          <p:cNvSpPr txBox="1"/>
          <p:nvPr/>
        </p:nvSpPr>
        <p:spPr>
          <a:xfrm>
            <a:off x="645432" y="1532640"/>
            <a:ext cx="98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Educación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22E3706-962F-F107-07D1-F2DE418B7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186235"/>
            <a:ext cx="311526" cy="31152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8F4444D-4FB1-39A0-547C-031E9803301D}"/>
              </a:ext>
            </a:extLst>
          </p:cNvPr>
          <p:cNvSpPr txBox="1"/>
          <p:nvPr/>
        </p:nvSpPr>
        <p:spPr>
          <a:xfrm>
            <a:off x="661315" y="2101158"/>
            <a:ext cx="123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Experiencia laboral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F8D7FCC-3BC3-C97A-05A1-C5F5BD89D9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876573"/>
            <a:ext cx="311526" cy="31152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08B36EC-0A9C-DDEF-E34A-53BE9AC36004}"/>
              </a:ext>
            </a:extLst>
          </p:cNvPr>
          <p:cNvSpPr txBox="1"/>
          <p:nvPr/>
        </p:nvSpPr>
        <p:spPr>
          <a:xfrm>
            <a:off x="629448" y="2919969"/>
            <a:ext cx="1130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Habilidades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F6EF88E-1FB5-1691-D332-8E19AA1C21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1" y="3651126"/>
            <a:ext cx="307777" cy="30777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6CE38BB-FE8C-8716-CCFC-8DCCE5C63E29}"/>
              </a:ext>
            </a:extLst>
          </p:cNvPr>
          <p:cNvSpPr txBox="1"/>
          <p:nvPr/>
        </p:nvSpPr>
        <p:spPr>
          <a:xfrm>
            <a:off x="595491" y="3662185"/>
            <a:ext cx="116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Pie de pagina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653E95C-9E2C-4F80-C8B8-6683E3B1CD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2" y="4404402"/>
            <a:ext cx="307777" cy="307777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4F80FF53-5E4B-BAE2-42EA-ECEB91C14C32}"/>
              </a:ext>
            </a:extLst>
          </p:cNvPr>
          <p:cNvSpPr txBox="1"/>
          <p:nvPr/>
        </p:nvSpPr>
        <p:spPr>
          <a:xfrm>
            <a:off x="693682" y="4404402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Idiomas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FE33266-7CCD-22A3-E980-D33CE2778960}"/>
              </a:ext>
            </a:extLst>
          </p:cNvPr>
          <p:cNvSpPr/>
          <p:nvPr/>
        </p:nvSpPr>
        <p:spPr>
          <a:xfrm>
            <a:off x="56579" y="5865543"/>
            <a:ext cx="1532515" cy="306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      Descargar</a:t>
            </a:r>
            <a:r>
              <a:rPr lang="es-MX" dirty="0">
                <a:solidFill>
                  <a:schemeClr val="tx1"/>
                </a:solidFill>
              </a:rPr>
              <a:t> 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A177DA08-4601-CFC7-3EF5-CEA1167149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40629" y="5915708"/>
            <a:ext cx="206284" cy="206284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8224A03B-7C8A-FACD-884F-E587AD613A7C}"/>
              </a:ext>
            </a:extLst>
          </p:cNvPr>
          <p:cNvSpPr/>
          <p:nvPr/>
        </p:nvSpPr>
        <p:spPr>
          <a:xfrm>
            <a:off x="2469893" y="1262735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FB06D28-9969-DB52-7BB4-235D3AE3D262}"/>
              </a:ext>
            </a:extLst>
          </p:cNvPr>
          <p:cNvSpPr/>
          <p:nvPr/>
        </p:nvSpPr>
        <p:spPr>
          <a:xfrm>
            <a:off x="7487248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836DD24-D86B-E3ED-8216-7A5539D9C71F}"/>
              </a:ext>
            </a:extLst>
          </p:cNvPr>
          <p:cNvSpPr txBox="1"/>
          <p:nvPr/>
        </p:nvSpPr>
        <p:spPr>
          <a:xfrm>
            <a:off x="2399742" y="890032"/>
            <a:ext cx="851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Nombre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3B58690-AB8B-01F7-DBF5-2BA3D8B4E0BC}"/>
              </a:ext>
            </a:extLst>
          </p:cNvPr>
          <p:cNvSpPr txBox="1"/>
          <p:nvPr/>
        </p:nvSpPr>
        <p:spPr>
          <a:xfrm>
            <a:off x="7487248" y="938785"/>
            <a:ext cx="90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Apellidos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7EA7A9-10A1-5B88-D516-CB7207480BBA}"/>
              </a:ext>
            </a:extLst>
          </p:cNvPr>
          <p:cNvSpPr/>
          <p:nvPr/>
        </p:nvSpPr>
        <p:spPr>
          <a:xfrm>
            <a:off x="2513566" y="2483102"/>
            <a:ext cx="8744701" cy="166541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38CD91-0871-1F84-091A-43138F6288BD}"/>
              </a:ext>
            </a:extLst>
          </p:cNvPr>
          <p:cNvSpPr txBox="1"/>
          <p:nvPr/>
        </p:nvSpPr>
        <p:spPr>
          <a:xfrm>
            <a:off x="2766226" y="2604911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Foto </a:t>
            </a:r>
            <a:endParaRPr lang="es-CO" sz="1400" dirty="0">
              <a:latin typeface="Balmoon" pitchFamily="2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2713D1C-2DC8-40F7-6F76-8B56A27AC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225" y="3036771"/>
            <a:ext cx="743559" cy="743559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B54B8DED-0708-9F61-2938-67E6DACA060B}"/>
              </a:ext>
            </a:extLst>
          </p:cNvPr>
          <p:cNvSpPr/>
          <p:nvPr/>
        </p:nvSpPr>
        <p:spPr>
          <a:xfrm>
            <a:off x="5369402" y="3127266"/>
            <a:ext cx="4959931" cy="47854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                         </a:t>
            </a:r>
            <a:r>
              <a:rPr lang="es-MX" dirty="0">
                <a:latin typeface="Balmoon" pitchFamily="2" charset="0"/>
              </a:rPr>
              <a:t>o arrastra y suelta 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451DCE5-D85D-C699-3C13-E39066D54DCB}"/>
              </a:ext>
            </a:extLst>
          </p:cNvPr>
          <p:cNvSpPr/>
          <p:nvPr/>
        </p:nvSpPr>
        <p:spPr>
          <a:xfrm>
            <a:off x="6096000" y="3230184"/>
            <a:ext cx="1469761" cy="301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800" kern="1200" dirty="0">
                <a:solidFill>
                  <a:schemeClr val="bg1"/>
                </a:solidFill>
                <a:effectLst/>
                <a:latin typeface="Balmoon" pitchFamily="2" charset="0"/>
              </a:rPr>
              <a:t>Elige una foto </a:t>
            </a:r>
            <a:endParaRPr lang="es-CO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9B8118C-A219-6180-FC64-410BF1417A31}"/>
              </a:ext>
            </a:extLst>
          </p:cNvPr>
          <p:cNvSpPr txBox="1"/>
          <p:nvPr/>
        </p:nvSpPr>
        <p:spPr>
          <a:xfrm>
            <a:off x="2399742" y="4950409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Email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F0053CB-9E4A-AD0F-4589-36B7263D8E85}"/>
              </a:ext>
            </a:extLst>
          </p:cNvPr>
          <p:cNvSpPr/>
          <p:nvPr/>
        </p:nvSpPr>
        <p:spPr>
          <a:xfrm>
            <a:off x="2469893" y="536862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***************@gmail.com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0F6FADE-E0F6-F6E2-8BB0-256AE419BD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88" y="5490026"/>
            <a:ext cx="187512" cy="187512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5F36E8D4-0500-28C8-21AF-9B7E4194BD1B}"/>
              </a:ext>
            </a:extLst>
          </p:cNvPr>
          <p:cNvSpPr/>
          <p:nvPr/>
        </p:nvSpPr>
        <p:spPr>
          <a:xfrm>
            <a:off x="7875037" y="5380582"/>
            <a:ext cx="3221401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+351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21C96CE-A392-82EB-D6B8-C4932DD3A2C1}"/>
              </a:ext>
            </a:extLst>
          </p:cNvPr>
          <p:cNvSpPr txBox="1"/>
          <p:nvPr/>
        </p:nvSpPr>
        <p:spPr>
          <a:xfrm>
            <a:off x="7273432" y="4882144"/>
            <a:ext cx="875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Teléfono 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7548AE-8AAA-B61D-718C-5856239DCD9F}"/>
              </a:ext>
            </a:extLst>
          </p:cNvPr>
          <p:cNvSpPr/>
          <p:nvPr/>
        </p:nvSpPr>
        <p:spPr>
          <a:xfrm>
            <a:off x="7348853" y="5380582"/>
            <a:ext cx="500514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694AEEB6-9048-C20B-2CE4-C079147465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909" y="5384008"/>
            <a:ext cx="406400" cy="406400"/>
          </a:xfrm>
          <a:prstGeom prst="rect">
            <a:avLst/>
          </a:prstGeom>
        </p:spPr>
      </p:pic>
      <p:pic>
        <p:nvPicPr>
          <p:cNvPr id="2" name="Imagen 1">
            <a:hlinkClick r:id="rId13" action="ppaction://hlinksldjump"/>
            <a:extLst>
              <a:ext uri="{FF2B5EF4-FFF2-40B4-BE49-F238E27FC236}">
                <a16:creationId xmlns:a16="http://schemas.microsoft.com/office/drawing/2014/main" id="{DF4F82E8-BB6A-5C9B-D888-EBF8391A194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62" y="5770091"/>
            <a:ext cx="278495" cy="278495"/>
          </a:xfrm>
          <a:prstGeom prst="rect">
            <a:avLst/>
          </a:prstGeom>
        </p:spPr>
      </p:pic>
      <p:sp>
        <p:nvSpPr>
          <p:cNvPr id="20" name="Rectángulo 19">
            <a:hlinkClick r:id="rId15" action="ppaction://hlinksldjump"/>
            <a:extLst>
              <a:ext uri="{FF2B5EF4-FFF2-40B4-BE49-F238E27FC236}">
                <a16:creationId xmlns:a16="http://schemas.microsoft.com/office/drawing/2014/main" id="{BE04EBCA-290E-3747-71EA-9DE83B6E459E}"/>
              </a:ext>
            </a:extLst>
          </p:cNvPr>
          <p:cNvSpPr/>
          <p:nvPr/>
        </p:nvSpPr>
        <p:spPr>
          <a:xfrm>
            <a:off x="4819969" y="6227136"/>
            <a:ext cx="4241259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Siguiente</a:t>
            </a:r>
            <a:r>
              <a:rPr lang="es-MX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74528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EB05464-2D9D-76C2-0646-48F30F6C1323}"/>
              </a:ext>
            </a:extLst>
          </p:cNvPr>
          <p:cNvSpPr/>
          <p:nvPr/>
        </p:nvSpPr>
        <p:spPr>
          <a:xfrm>
            <a:off x="-130630" y="0"/>
            <a:ext cx="190693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6A30F8-FB03-AE7A-BE61-5846CE5AA5CA}"/>
              </a:ext>
            </a:extLst>
          </p:cNvPr>
          <p:cNvSpPr/>
          <p:nvPr/>
        </p:nvSpPr>
        <p:spPr>
          <a:xfrm>
            <a:off x="1776305" y="0"/>
            <a:ext cx="10415696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DC972F-7354-C386-9773-1FE7832E1B67}"/>
              </a:ext>
            </a:extLst>
          </p:cNvPr>
          <p:cNvSpPr txBox="1"/>
          <p:nvPr/>
        </p:nvSpPr>
        <p:spPr>
          <a:xfrm>
            <a:off x="2399742" y="132395"/>
            <a:ext cx="124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Perfil </a:t>
            </a:r>
            <a:endParaRPr lang="es-CO" b="1" dirty="0">
              <a:latin typeface="Balmoon" pitchFamily="2" charset="0"/>
            </a:endParaRPr>
          </a:p>
        </p:txBody>
      </p:sp>
      <p:pic>
        <p:nvPicPr>
          <p:cNvPr id="7" name="Imagen 6">
            <a:hlinkClick r:id="rId2" action="ppaction://hlinksldjump"/>
            <a:extLst>
              <a:ext uri="{FF2B5EF4-FFF2-40B4-BE49-F238E27FC236}">
                <a16:creationId xmlns:a16="http://schemas.microsoft.com/office/drawing/2014/main" id="{208C2BFE-55B1-D08F-674B-604309B69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0619" y="132395"/>
            <a:ext cx="346373" cy="3463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9AB0118-E940-B45B-8315-45690DC79EE3}"/>
              </a:ext>
            </a:extLst>
          </p:cNvPr>
          <p:cNvSpPr txBox="1"/>
          <p:nvPr/>
        </p:nvSpPr>
        <p:spPr>
          <a:xfrm>
            <a:off x="261257" y="147449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90CB37-9138-0777-87D4-E5FE53A4C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2" y="786905"/>
            <a:ext cx="311526" cy="31152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B6F3444-2BF5-E8F1-6FBD-FD8B3D5DA8B0}"/>
              </a:ext>
            </a:extLst>
          </p:cNvPr>
          <p:cNvSpPr txBox="1"/>
          <p:nvPr/>
        </p:nvSpPr>
        <p:spPr>
          <a:xfrm>
            <a:off x="662791" y="740572"/>
            <a:ext cx="61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lmoon" pitchFamily="2" charset="0"/>
              </a:rPr>
              <a:t>perfil</a:t>
            </a:r>
            <a:endParaRPr lang="es-CO" sz="1400" dirty="0">
              <a:solidFill>
                <a:schemeClr val="accent1">
                  <a:lumMod val="60000"/>
                  <a:lumOff val="40000"/>
                </a:schemeClr>
              </a:solidFill>
              <a:latin typeface="Balmoon" pitchFamily="2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1BCB352-2924-9DF6-0ECE-84A8FD055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5" y="1483573"/>
            <a:ext cx="311526" cy="31152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F9660CB-8AC9-27E9-4C6F-422E27751374}"/>
              </a:ext>
            </a:extLst>
          </p:cNvPr>
          <p:cNvSpPr txBox="1"/>
          <p:nvPr/>
        </p:nvSpPr>
        <p:spPr>
          <a:xfrm>
            <a:off x="620631" y="1524589"/>
            <a:ext cx="1025044" cy="31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Educación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22E3706-962F-F107-07D1-F2DE418B7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186235"/>
            <a:ext cx="311526" cy="31152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8F4444D-4FB1-39A0-547C-031E9803301D}"/>
              </a:ext>
            </a:extLst>
          </p:cNvPr>
          <p:cNvSpPr txBox="1"/>
          <p:nvPr/>
        </p:nvSpPr>
        <p:spPr>
          <a:xfrm>
            <a:off x="661315" y="2101158"/>
            <a:ext cx="123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Experiencia laboral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F8D7FCC-3BC3-C97A-05A1-C5F5BD89D9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876573"/>
            <a:ext cx="311526" cy="31152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08B36EC-0A9C-DDEF-E34A-53BE9AC36004}"/>
              </a:ext>
            </a:extLst>
          </p:cNvPr>
          <p:cNvSpPr txBox="1"/>
          <p:nvPr/>
        </p:nvSpPr>
        <p:spPr>
          <a:xfrm>
            <a:off x="591310" y="2943261"/>
            <a:ext cx="1130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Habilidades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F6EF88E-1FB5-1691-D332-8E19AA1C21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1" y="3651126"/>
            <a:ext cx="307777" cy="30777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6CE38BB-FE8C-8716-CCFC-8DCCE5C63E29}"/>
              </a:ext>
            </a:extLst>
          </p:cNvPr>
          <p:cNvSpPr txBox="1"/>
          <p:nvPr/>
        </p:nvSpPr>
        <p:spPr>
          <a:xfrm>
            <a:off x="613466" y="3691835"/>
            <a:ext cx="123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Pie de pagina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653E95C-9E2C-4F80-C8B8-6683E3B1CD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2" y="4404402"/>
            <a:ext cx="307777" cy="307777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4F80FF53-5E4B-BAE2-42EA-ECEB91C14C32}"/>
              </a:ext>
            </a:extLst>
          </p:cNvPr>
          <p:cNvSpPr txBox="1"/>
          <p:nvPr/>
        </p:nvSpPr>
        <p:spPr>
          <a:xfrm>
            <a:off x="693682" y="4404402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Idiomas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FE33266-7CCD-22A3-E980-D33CE2778960}"/>
              </a:ext>
            </a:extLst>
          </p:cNvPr>
          <p:cNvSpPr/>
          <p:nvPr/>
        </p:nvSpPr>
        <p:spPr>
          <a:xfrm>
            <a:off x="56579" y="5865543"/>
            <a:ext cx="1532515" cy="306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      Descargar</a:t>
            </a:r>
            <a:r>
              <a:rPr lang="es-MX" dirty="0">
                <a:solidFill>
                  <a:schemeClr val="tx1"/>
                </a:solidFill>
              </a:rPr>
              <a:t> 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A177DA08-4601-CFC7-3EF5-CEA1167149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40629" y="5915708"/>
            <a:ext cx="206284" cy="206284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8224A03B-7C8A-FACD-884F-E587AD613A7C}"/>
              </a:ext>
            </a:extLst>
          </p:cNvPr>
          <p:cNvSpPr/>
          <p:nvPr/>
        </p:nvSpPr>
        <p:spPr>
          <a:xfrm>
            <a:off x="2503758" y="128387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FB06D28-9969-DB52-7BB4-235D3AE3D262}"/>
              </a:ext>
            </a:extLst>
          </p:cNvPr>
          <p:cNvSpPr/>
          <p:nvPr/>
        </p:nvSpPr>
        <p:spPr>
          <a:xfrm>
            <a:off x="7487248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836DD24-D86B-E3ED-8216-7A5539D9C71F}"/>
              </a:ext>
            </a:extLst>
          </p:cNvPr>
          <p:cNvSpPr txBox="1"/>
          <p:nvPr/>
        </p:nvSpPr>
        <p:spPr>
          <a:xfrm>
            <a:off x="2384536" y="919953"/>
            <a:ext cx="903219" cy="311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Nombre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3B58690-AB8B-01F7-DBF5-2BA3D8B4E0BC}"/>
              </a:ext>
            </a:extLst>
          </p:cNvPr>
          <p:cNvSpPr txBox="1"/>
          <p:nvPr/>
        </p:nvSpPr>
        <p:spPr>
          <a:xfrm>
            <a:off x="7487248" y="938785"/>
            <a:ext cx="90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Apellidos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7EA7A9-10A1-5B88-D516-CB7207480BBA}"/>
              </a:ext>
            </a:extLst>
          </p:cNvPr>
          <p:cNvSpPr/>
          <p:nvPr/>
        </p:nvSpPr>
        <p:spPr>
          <a:xfrm>
            <a:off x="2514127" y="2505503"/>
            <a:ext cx="8744701" cy="166541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38CD91-0871-1F84-091A-43138F6288BD}"/>
              </a:ext>
            </a:extLst>
          </p:cNvPr>
          <p:cNvSpPr txBox="1"/>
          <p:nvPr/>
        </p:nvSpPr>
        <p:spPr>
          <a:xfrm>
            <a:off x="2766226" y="2604911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Foto </a:t>
            </a:r>
            <a:endParaRPr lang="es-CO" sz="1400" dirty="0">
              <a:latin typeface="Balmoon" pitchFamily="2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2713D1C-2DC8-40F7-6F76-8B56A27AC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225" y="3036771"/>
            <a:ext cx="743559" cy="743559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B54B8DED-0708-9F61-2938-67E6DACA060B}"/>
              </a:ext>
            </a:extLst>
          </p:cNvPr>
          <p:cNvSpPr/>
          <p:nvPr/>
        </p:nvSpPr>
        <p:spPr>
          <a:xfrm>
            <a:off x="5369402" y="3127266"/>
            <a:ext cx="4959931" cy="47854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                         </a:t>
            </a:r>
            <a:r>
              <a:rPr lang="es-MX" dirty="0">
                <a:latin typeface="Balmoon" pitchFamily="2" charset="0"/>
              </a:rPr>
              <a:t>o arrastra y suelta 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451DCE5-D85D-C699-3C13-E39066D54DCB}"/>
              </a:ext>
            </a:extLst>
          </p:cNvPr>
          <p:cNvSpPr/>
          <p:nvPr/>
        </p:nvSpPr>
        <p:spPr>
          <a:xfrm>
            <a:off x="6029015" y="3257683"/>
            <a:ext cx="1469761" cy="301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800" kern="1200" dirty="0">
                <a:solidFill>
                  <a:schemeClr val="bg1"/>
                </a:solidFill>
                <a:effectLst/>
                <a:latin typeface="Balmoon" pitchFamily="2" charset="0"/>
              </a:rPr>
              <a:t>Elige una foto </a:t>
            </a:r>
            <a:endParaRPr lang="es-CO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9B8118C-A219-6180-FC64-410BF1417A31}"/>
              </a:ext>
            </a:extLst>
          </p:cNvPr>
          <p:cNvSpPr txBox="1"/>
          <p:nvPr/>
        </p:nvSpPr>
        <p:spPr>
          <a:xfrm>
            <a:off x="2399742" y="4950409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Email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F0053CB-9E4A-AD0F-4589-36B7263D8E85}"/>
              </a:ext>
            </a:extLst>
          </p:cNvPr>
          <p:cNvSpPr/>
          <p:nvPr/>
        </p:nvSpPr>
        <p:spPr>
          <a:xfrm>
            <a:off x="2503758" y="5363691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***************@gmail.com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0F6FADE-E0F6-F6E2-8BB0-256AE419BD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88" y="5490026"/>
            <a:ext cx="187512" cy="187512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5F36E8D4-0500-28C8-21AF-9B7E4194BD1B}"/>
              </a:ext>
            </a:extLst>
          </p:cNvPr>
          <p:cNvSpPr/>
          <p:nvPr/>
        </p:nvSpPr>
        <p:spPr>
          <a:xfrm>
            <a:off x="7875037" y="5380582"/>
            <a:ext cx="3221401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+39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21C96CE-A392-82EB-D6B8-C4932DD3A2C1}"/>
              </a:ext>
            </a:extLst>
          </p:cNvPr>
          <p:cNvSpPr txBox="1"/>
          <p:nvPr/>
        </p:nvSpPr>
        <p:spPr>
          <a:xfrm>
            <a:off x="7273432" y="4882144"/>
            <a:ext cx="888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Teléfono 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7548AE-8AAA-B61D-718C-5856239DCD9F}"/>
              </a:ext>
            </a:extLst>
          </p:cNvPr>
          <p:cNvSpPr/>
          <p:nvPr/>
        </p:nvSpPr>
        <p:spPr>
          <a:xfrm>
            <a:off x="7348853" y="5380582"/>
            <a:ext cx="500514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694AEEB6-9048-C20B-2CE4-C079147465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909" y="5384008"/>
            <a:ext cx="406400" cy="406400"/>
          </a:xfrm>
          <a:prstGeom prst="rect">
            <a:avLst/>
          </a:prstGeom>
        </p:spPr>
      </p:pic>
      <p:pic>
        <p:nvPicPr>
          <p:cNvPr id="2" name="Imagen 1">
            <a:hlinkClick r:id="rId13" action="ppaction://hlinksldjump"/>
            <a:extLst>
              <a:ext uri="{FF2B5EF4-FFF2-40B4-BE49-F238E27FC236}">
                <a16:creationId xmlns:a16="http://schemas.microsoft.com/office/drawing/2014/main" id="{BE1BC63E-C22F-3EC8-CF6B-EB25AC8B2E7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62" y="5770091"/>
            <a:ext cx="278495" cy="278495"/>
          </a:xfrm>
          <a:prstGeom prst="rect">
            <a:avLst/>
          </a:prstGeom>
        </p:spPr>
      </p:pic>
      <p:sp>
        <p:nvSpPr>
          <p:cNvPr id="20" name="Rectángulo 19">
            <a:hlinkClick r:id="rId15" action="ppaction://hlinksldjump"/>
            <a:extLst>
              <a:ext uri="{FF2B5EF4-FFF2-40B4-BE49-F238E27FC236}">
                <a16:creationId xmlns:a16="http://schemas.microsoft.com/office/drawing/2014/main" id="{8BCA04E1-446C-B19A-D0A0-349860634A51}"/>
              </a:ext>
            </a:extLst>
          </p:cNvPr>
          <p:cNvSpPr/>
          <p:nvPr/>
        </p:nvSpPr>
        <p:spPr>
          <a:xfrm>
            <a:off x="4819969" y="6227136"/>
            <a:ext cx="4241259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Siguiente</a:t>
            </a:r>
            <a:r>
              <a:rPr lang="es-MX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89271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EB05464-2D9D-76C2-0646-48F30F6C1323}"/>
              </a:ext>
            </a:extLst>
          </p:cNvPr>
          <p:cNvSpPr/>
          <p:nvPr/>
        </p:nvSpPr>
        <p:spPr>
          <a:xfrm>
            <a:off x="-130630" y="0"/>
            <a:ext cx="190693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6A30F8-FB03-AE7A-BE61-5846CE5AA5CA}"/>
              </a:ext>
            </a:extLst>
          </p:cNvPr>
          <p:cNvSpPr/>
          <p:nvPr/>
        </p:nvSpPr>
        <p:spPr>
          <a:xfrm>
            <a:off x="1776305" y="0"/>
            <a:ext cx="10415696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DC972F-7354-C386-9773-1FE7832E1B67}"/>
              </a:ext>
            </a:extLst>
          </p:cNvPr>
          <p:cNvSpPr txBox="1"/>
          <p:nvPr/>
        </p:nvSpPr>
        <p:spPr>
          <a:xfrm>
            <a:off x="2399742" y="132395"/>
            <a:ext cx="124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Perfil </a:t>
            </a:r>
            <a:endParaRPr lang="es-CO" b="1" dirty="0">
              <a:latin typeface="Balmoon" pitchFamily="2" charset="0"/>
            </a:endParaRPr>
          </a:p>
        </p:txBody>
      </p:sp>
      <p:pic>
        <p:nvPicPr>
          <p:cNvPr id="7" name="Imagen 6">
            <a:hlinkClick r:id="rId2" action="ppaction://hlinksldjump"/>
            <a:extLst>
              <a:ext uri="{FF2B5EF4-FFF2-40B4-BE49-F238E27FC236}">
                <a16:creationId xmlns:a16="http://schemas.microsoft.com/office/drawing/2014/main" id="{208C2BFE-55B1-D08F-674B-604309B69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0619" y="132395"/>
            <a:ext cx="346373" cy="3463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9AB0118-E940-B45B-8315-45690DC79EE3}"/>
              </a:ext>
            </a:extLst>
          </p:cNvPr>
          <p:cNvSpPr txBox="1"/>
          <p:nvPr/>
        </p:nvSpPr>
        <p:spPr>
          <a:xfrm>
            <a:off x="261257" y="147449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90CB37-9138-0777-87D4-E5FE53A4C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2" y="786905"/>
            <a:ext cx="311526" cy="31152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B6F3444-2BF5-E8F1-6FBD-FD8B3D5DA8B0}"/>
              </a:ext>
            </a:extLst>
          </p:cNvPr>
          <p:cNvSpPr txBox="1"/>
          <p:nvPr/>
        </p:nvSpPr>
        <p:spPr>
          <a:xfrm>
            <a:off x="662791" y="740572"/>
            <a:ext cx="61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lmoon" pitchFamily="2" charset="0"/>
              </a:rPr>
              <a:t>perfil</a:t>
            </a:r>
            <a:endParaRPr lang="es-CO" sz="1400" dirty="0">
              <a:solidFill>
                <a:schemeClr val="accent1">
                  <a:lumMod val="60000"/>
                  <a:lumOff val="40000"/>
                </a:schemeClr>
              </a:solidFill>
              <a:latin typeface="Balmoon" pitchFamily="2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1BCB352-2924-9DF6-0ECE-84A8FD055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5" y="1483573"/>
            <a:ext cx="311526" cy="31152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F9660CB-8AC9-27E9-4C6F-422E27751374}"/>
              </a:ext>
            </a:extLst>
          </p:cNvPr>
          <p:cNvSpPr txBox="1"/>
          <p:nvPr/>
        </p:nvSpPr>
        <p:spPr>
          <a:xfrm>
            <a:off x="661315" y="1515123"/>
            <a:ext cx="98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Educación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22E3706-962F-F107-07D1-F2DE418B7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186235"/>
            <a:ext cx="311526" cy="31152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8F4444D-4FB1-39A0-547C-031E9803301D}"/>
              </a:ext>
            </a:extLst>
          </p:cNvPr>
          <p:cNvSpPr txBox="1"/>
          <p:nvPr/>
        </p:nvSpPr>
        <p:spPr>
          <a:xfrm>
            <a:off x="661315" y="2101158"/>
            <a:ext cx="123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Experiencia laboral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F8D7FCC-3BC3-C97A-05A1-C5F5BD89D9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876573"/>
            <a:ext cx="311526" cy="31152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08B36EC-0A9C-DDEF-E34A-53BE9AC36004}"/>
              </a:ext>
            </a:extLst>
          </p:cNvPr>
          <p:cNvSpPr txBox="1"/>
          <p:nvPr/>
        </p:nvSpPr>
        <p:spPr>
          <a:xfrm>
            <a:off x="645432" y="2876574"/>
            <a:ext cx="1072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Habilidades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F6EF88E-1FB5-1691-D332-8E19AA1C21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1" y="3651126"/>
            <a:ext cx="307777" cy="30777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6CE38BB-FE8C-8716-CCFC-8DCCE5C63E29}"/>
              </a:ext>
            </a:extLst>
          </p:cNvPr>
          <p:cNvSpPr txBox="1"/>
          <p:nvPr/>
        </p:nvSpPr>
        <p:spPr>
          <a:xfrm>
            <a:off x="613466" y="3605811"/>
            <a:ext cx="116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Pie de pagina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653E95C-9E2C-4F80-C8B8-6683E3B1CD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2" y="4404402"/>
            <a:ext cx="307777" cy="307777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4F80FF53-5E4B-BAE2-42EA-ECEB91C14C32}"/>
              </a:ext>
            </a:extLst>
          </p:cNvPr>
          <p:cNvSpPr txBox="1"/>
          <p:nvPr/>
        </p:nvSpPr>
        <p:spPr>
          <a:xfrm>
            <a:off x="693682" y="4404402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Idiomas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FE33266-7CCD-22A3-E980-D33CE2778960}"/>
              </a:ext>
            </a:extLst>
          </p:cNvPr>
          <p:cNvSpPr/>
          <p:nvPr/>
        </p:nvSpPr>
        <p:spPr>
          <a:xfrm>
            <a:off x="56579" y="5865543"/>
            <a:ext cx="1532515" cy="306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      Descargar</a:t>
            </a:r>
            <a:r>
              <a:rPr lang="es-MX" dirty="0">
                <a:solidFill>
                  <a:schemeClr val="tx1"/>
                </a:solidFill>
              </a:rPr>
              <a:t> 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A177DA08-4601-CFC7-3EF5-CEA1167149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40629" y="5915708"/>
            <a:ext cx="206284" cy="206284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8224A03B-7C8A-FACD-884F-E587AD613A7C}"/>
              </a:ext>
            </a:extLst>
          </p:cNvPr>
          <p:cNvSpPr/>
          <p:nvPr/>
        </p:nvSpPr>
        <p:spPr>
          <a:xfrm>
            <a:off x="2503759" y="1280774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FB06D28-9969-DB52-7BB4-235D3AE3D262}"/>
              </a:ext>
            </a:extLst>
          </p:cNvPr>
          <p:cNvSpPr/>
          <p:nvPr/>
        </p:nvSpPr>
        <p:spPr>
          <a:xfrm>
            <a:off x="7487248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836DD24-D86B-E3ED-8216-7A5539D9C71F}"/>
              </a:ext>
            </a:extLst>
          </p:cNvPr>
          <p:cNvSpPr txBox="1"/>
          <p:nvPr/>
        </p:nvSpPr>
        <p:spPr>
          <a:xfrm>
            <a:off x="2399742" y="931276"/>
            <a:ext cx="851208" cy="311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Nombre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3B58690-AB8B-01F7-DBF5-2BA3D8B4E0BC}"/>
              </a:ext>
            </a:extLst>
          </p:cNvPr>
          <p:cNvSpPr txBox="1"/>
          <p:nvPr/>
        </p:nvSpPr>
        <p:spPr>
          <a:xfrm>
            <a:off x="7487248" y="938785"/>
            <a:ext cx="90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Apellidos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7EA7A9-10A1-5B88-D516-CB7207480BBA}"/>
              </a:ext>
            </a:extLst>
          </p:cNvPr>
          <p:cNvSpPr/>
          <p:nvPr/>
        </p:nvSpPr>
        <p:spPr>
          <a:xfrm>
            <a:off x="2520399" y="2497761"/>
            <a:ext cx="8744701" cy="166541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38CD91-0871-1F84-091A-43138F6288BD}"/>
              </a:ext>
            </a:extLst>
          </p:cNvPr>
          <p:cNvSpPr txBox="1"/>
          <p:nvPr/>
        </p:nvSpPr>
        <p:spPr>
          <a:xfrm>
            <a:off x="2766226" y="2604911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Foto </a:t>
            </a:r>
            <a:endParaRPr lang="es-CO" sz="1400" dirty="0">
              <a:latin typeface="Balmoon" pitchFamily="2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2713D1C-2DC8-40F7-6F76-8B56A27AC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225" y="3036771"/>
            <a:ext cx="743559" cy="743559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B54B8DED-0708-9F61-2938-67E6DACA060B}"/>
              </a:ext>
            </a:extLst>
          </p:cNvPr>
          <p:cNvSpPr/>
          <p:nvPr/>
        </p:nvSpPr>
        <p:spPr>
          <a:xfrm>
            <a:off x="5369402" y="3127266"/>
            <a:ext cx="4959931" cy="47854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                         </a:t>
            </a:r>
            <a:r>
              <a:rPr lang="es-MX" dirty="0">
                <a:latin typeface="Balmoon" pitchFamily="2" charset="0"/>
              </a:rPr>
              <a:t>o arrastra y suelta 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451DCE5-D85D-C699-3C13-E39066D54DCB}"/>
              </a:ext>
            </a:extLst>
          </p:cNvPr>
          <p:cNvSpPr/>
          <p:nvPr/>
        </p:nvSpPr>
        <p:spPr>
          <a:xfrm>
            <a:off x="6041158" y="3207932"/>
            <a:ext cx="1469761" cy="301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800" kern="1200" dirty="0">
                <a:solidFill>
                  <a:schemeClr val="bg1"/>
                </a:solidFill>
                <a:effectLst/>
                <a:latin typeface="Balmoon" pitchFamily="2" charset="0"/>
              </a:rPr>
              <a:t>Elige una foto </a:t>
            </a:r>
            <a:endParaRPr lang="es-CO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9B8118C-A219-6180-FC64-410BF1417A31}"/>
              </a:ext>
            </a:extLst>
          </p:cNvPr>
          <p:cNvSpPr txBox="1"/>
          <p:nvPr/>
        </p:nvSpPr>
        <p:spPr>
          <a:xfrm>
            <a:off x="2399742" y="4950409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Email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F0053CB-9E4A-AD0F-4589-36B7263D8E85}"/>
              </a:ext>
            </a:extLst>
          </p:cNvPr>
          <p:cNvSpPr/>
          <p:nvPr/>
        </p:nvSpPr>
        <p:spPr>
          <a:xfrm>
            <a:off x="2503758" y="5380582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***************@gmail.com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0F6FADE-E0F6-F6E2-8BB0-256AE419BD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88" y="5490026"/>
            <a:ext cx="187512" cy="187512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5F36E8D4-0500-28C8-21AF-9B7E4194BD1B}"/>
              </a:ext>
            </a:extLst>
          </p:cNvPr>
          <p:cNvSpPr/>
          <p:nvPr/>
        </p:nvSpPr>
        <p:spPr>
          <a:xfrm>
            <a:off x="7875037" y="5380582"/>
            <a:ext cx="3221401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+58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21C96CE-A392-82EB-D6B8-C4932DD3A2C1}"/>
              </a:ext>
            </a:extLst>
          </p:cNvPr>
          <p:cNvSpPr txBox="1"/>
          <p:nvPr/>
        </p:nvSpPr>
        <p:spPr>
          <a:xfrm>
            <a:off x="7286879" y="4940428"/>
            <a:ext cx="92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Teléfono 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7548AE-8AAA-B61D-718C-5856239DCD9F}"/>
              </a:ext>
            </a:extLst>
          </p:cNvPr>
          <p:cNvSpPr/>
          <p:nvPr/>
        </p:nvSpPr>
        <p:spPr>
          <a:xfrm>
            <a:off x="7348853" y="5380582"/>
            <a:ext cx="500514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694AEEB6-9048-C20B-2CE4-C079147465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909" y="5384008"/>
            <a:ext cx="406400" cy="406400"/>
          </a:xfrm>
          <a:prstGeom prst="rect">
            <a:avLst/>
          </a:prstGeom>
        </p:spPr>
      </p:pic>
      <p:pic>
        <p:nvPicPr>
          <p:cNvPr id="2" name="Imagen 1">
            <a:hlinkClick r:id="rId13" action="ppaction://hlinksldjump"/>
            <a:extLst>
              <a:ext uri="{FF2B5EF4-FFF2-40B4-BE49-F238E27FC236}">
                <a16:creationId xmlns:a16="http://schemas.microsoft.com/office/drawing/2014/main" id="{0D068188-1DFC-69EC-72A4-75B316C4C8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62" y="5770091"/>
            <a:ext cx="278495" cy="278495"/>
          </a:xfrm>
          <a:prstGeom prst="rect">
            <a:avLst/>
          </a:prstGeom>
        </p:spPr>
      </p:pic>
      <p:sp>
        <p:nvSpPr>
          <p:cNvPr id="20" name="Rectángulo 19">
            <a:hlinkClick r:id="rId15" action="ppaction://hlinksldjump"/>
            <a:extLst>
              <a:ext uri="{FF2B5EF4-FFF2-40B4-BE49-F238E27FC236}">
                <a16:creationId xmlns:a16="http://schemas.microsoft.com/office/drawing/2014/main" id="{F7259445-0B7E-9D49-3CEC-4F5DD7FE532F}"/>
              </a:ext>
            </a:extLst>
          </p:cNvPr>
          <p:cNvSpPr/>
          <p:nvPr/>
        </p:nvSpPr>
        <p:spPr>
          <a:xfrm>
            <a:off x="4819969" y="6227136"/>
            <a:ext cx="4241259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Siguiente</a:t>
            </a:r>
            <a:r>
              <a:rPr lang="es-MX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75736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EB05464-2D9D-76C2-0646-48F30F6C1323}"/>
              </a:ext>
            </a:extLst>
          </p:cNvPr>
          <p:cNvSpPr/>
          <p:nvPr/>
        </p:nvSpPr>
        <p:spPr>
          <a:xfrm>
            <a:off x="-130630" y="0"/>
            <a:ext cx="190693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6A30F8-FB03-AE7A-BE61-5846CE5AA5CA}"/>
              </a:ext>
            </a:extLst>
          </p:cNvPr>
          <p:cNvSpPr/>
          <p:nvPr/>
        </p:nvSpPr>
        <p:spPr>
          <a:xfrm>
            <a:off x="1776305" y="0"/>
            <a:ext cx="10415696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DC972F-7354-C386-9773-1FE7832E1B67}"/>
              </a:ext>
            </a:extLst>
          </p:cNvPr>
          <p:cNvSpPr txBox="1"/>
          <p:nvPr/>
        </p:nvSpPr>
        <p:spPr>
          <a:xfrm>
            <a:off x="2399742" y="132395"/>
            <a:ext cx="124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Perfil </a:t>
            </a:r>
            <a:endParaRPr lang="es-CO" b="1" dirty="0">
              <a:latin typeface="Balmoon" pitchFamily="2" charset="0"/>
            </a:endParaRPr>
          </a:p>
        </p:txBody>
      </p:sp>
      <p:pic>
        <p:nvPicPr>
          <p:cNvPr id="7" name="Imagen 6">
            <a:hlinkClick r:id="rId2" action="ppaction://hlinksldjump"/>
            <a:extLst>
              <a:ext uri="{FF2B5EF4-FFF2-40B4-BE49-F238E27FC236}">
                <a16:creationId xmlns:a16="http://schemas.microsoft.com/office/drawing/2014/main" id="{208C2BFE-55B1-D08F-674B-604309B69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0619" y="132395"/>
            <a:ext cx="346373" cy="3463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9AB0118-E940-B45B-8315-45690DC79EE3}"/>
              </a:ext>
            </a:extLst>
          </p:cNvPr>
          <p:cNvSpPr txBox="1"/>
          <p:nvPr/>
        </p:nvSpPr>
        <p:spPr>
          <a:xfrm>
            <a:off x="261257" y="147449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90CB37-9138-0777-87D4-E5FE53A4C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2" y="786905"/>
            <a:ext cx="311526" cy="31152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B6F3444-2BF5-E8F1-6FBD-FD8B3D5DA8B0}"/>
              </a:ext>
            </a:extLst>
          </p:cNvPr>
          <p:cNvSpPr txBox="1"/>
          <p:nvPr/>
        </p:nvSpPr>
        <p:spPr>
          <a:xfrm>
            <a:off x="665280" y="796059"/>
            <a:ext cx="61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lmoon" pitchFamily="2" charset="0"/>
              </a:rPr>
              <a:t>perfil</a:t>
            </a:r>
            <a:endParaRPr lang="es-CO" sz="1400" dirty="0">
              <a:solidFill>
                <a:schemeClr val="accent1">
                  <a:lumMod val="60000"/>
                  <a:lumOff val="40000"/>
                </a:schemeClr>
              </a:solidFill>
              <a:latin typeface="Balmoon" pitchFamily="2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1BCB352-2924-9DF6-0ECE-84A8FD055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5" y="1483573"/>
            <a:ext cx="311526" cy="31152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F9660CB-8AC9-27E9-4C6F-422E27751374}"/>
              </a:ext>
            </a:extLst>
          </p:cNvPr>
          <p:cNvSpPr txBox="1"/>
          <p:nvPr/>
        </p:nvSpPr>
        <p:spPr>
          <a:xfrm>
            <a:off x="661315" y="1508035"/>
            <a:ext cx="927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Educación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22E3706-962F-F107-07D1-F2DE418B7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186235"/>
            <a:ext cx="311526" cy="31152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8F4444D-4FB1-39A0-547C-031E9803301D}"/>
              </a:ext>
            </a:extLst>
          </p:cNvPr>
          <p:cNvSpPr txBox="1"/>
          <p:nvPr/>
        </p:nvSpPr>
        <p:spPr>
          <a:xfrm>
            <a:off x="661315" y="2101158"/>
            <a:ext cx="123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Experiencia laboral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F8D7FCC-3BC3-C97A-05A1-C5F5BD89D9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876573"/>
            <a:ext cx="311526" cy="31152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08B36EC-0A9C-DDEF-E34A-53BE9AC36004}"/>
              </a:ext>
            </a:extLst>
          </p:cNvPr>
          <p:cNvSpPr txBox="1"/>
          <p:nvPr/>
        </p:nvSpPr>
        <p:spPr>
          <a:xfrm>
            <a:off x="588758" y="2937643"/>
            <a:ext cx="1072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Habilidades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F6EF88E-1FB5-1691-D332-8E19AA1C21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1" y="3651126"/>
            <a:ext cx="307777" cy="30777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6CE38BB-FE8C-8716-CCFC-8DCCE5C63E29}"/>
              </a:ext>
            </a:extLst>
          </p:cNvPr>
          <p:cNvSpPr txBox="1"/>
          <p:nvPr/>
        </p:nvSpPr>
        <p:spPr>
          <a:xfrm>
            <a:off x="613466" y="3651125"/>
            <a:ext cx="116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Pie de pagina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653E95C-9E2C-4F80-C8B8-6683E3B1CD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2" y="4404402"/>
            <a:ext cx="307777" cy="307777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4F80FF53-5E4B-BAE2-42EA-ECEB91C14C32}"/>
              </a:ext>
            </a:extLst>
          </p:cNvPr>
          <p:cNvSpPr txBox="1"/>
          <p:nvPr/>
        </p:nvSpPr>
        <p:spPr>
          <a:xfrm>
            <a:off x="693682" y="4404402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Idiomas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FE33266-7CCD-22A3-E980-D33CE2778960}"/>
              </a:ext>
            </a:extLst>
          </p:cNvPr>
          <p:cNvSpPr/>
          <p:nvPr/>
        </p:nvSpPr>
        <p:spPr>
          <a:xfrm>
            <a:off x="56579" y="5865543"/>
            <a:ext cx="1532515" cy="306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      Descargar</a:t>
            </a:r>
            <a:r>
              <a:rPr lang="es-MX" dirty="0">
                <a:solidFill>
                  <a:schemeClr val="tx1"/>
                </a:solidFill>
              </a:rPr>
              <a:t> 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A177DA08-4601-CFC7-3EF5-CEA1167149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40629" y="5915708"/>
            <a:ext cx="206284" cy="206284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8224A03B-7C8A-FACD-884F-E587AD613A7C}"/>
              </a:ext>
            </a:extLst>
          </p:cNvPr>
          <p:cNvSpPr/>
          <p:nvPr/>
        </p:nvSpPr>
        <p:spPr>
          <a:xfrm>
            <a:off x="2495293" y="1280774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FB06D28-9969-DB52-7BB4-235D3AE3D262}"/>
              </a:ext>
            </a:extLst>
          </p:cNvPr>
          <p:cNvSpPr/>
          <p:nvPr/>
        </p:nvSpPr>
        <p:spPr>
          <a:xfrm>
            <a:off x="7487248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836DD24-D86B-E3ED-8216-7A5539D9C71F}"/>
              </a:ext>
            </a:extLst>
          </p:cNvPr>
          <p:cNvSpPr txBox="1"/>
          <p:nvPr/>
        </p:nvSpPr>
        <p:spPr>
          <a:xfrm>
            <a:off x="2399742" y="931276"/>
            <a:ext cx="851208" cy="311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Nombre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3B58690-AB8B-01F7-DBF5-2BA3D8B4E0BC}"/>
              </a:ext>
            </a:extLst>
          </p:cNvPr>
          <p:cNvSpPr txBox="1"/>
          <p:nvPr/>
        </p:nvSpPr>
        <p:spPr>
          <a:xfrm>
            <a:off x="7487248" y="938785"/>
            <a:ext cx="90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Apellidos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7EA7A9-10A1-5B88-D516-CB7207480BBA}"/>
              </a:ext>
            </a:extLst>
          </p:cNvPr>
          <p:cNvSpPr/>
          <p:nvPr/>
        </p:nvSpPr>
        <p:spPr>
          <a:xfrm>
            <a:off x="2495293" y="2489897"/>
            <a:ext cx="8744701" cy="166541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38CD91-0871-1F84-091A-43138F6288BD}"/>
              </a:ext>
            </a:extLst>
          </p:cNvPr>
          <p:cNvSpPr txBox="1"/>
          <p:nvPr/>
        </p:nvSpPr>
        <p:spPr>
          <a:xfrm>
            <a:off x="2766225" y="2607600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Foto </a:t>
            </a:r>
            <a:endParaRPr lang="es-CO" sz="1400" dirty="0">
              <a:latin typeface="Balmoon" pitchFamily="2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2713D1C-2DC8-40F7-6F76-8B56A27AC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225" y="3036771"/>
            <a:ext cx="743559" cy="743559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B54B8DED-0708-9F61-2938-67E6DACA060B}"/>
              </a:ext>
            </a:extLst>
          </p:cNvPr>
          <p:cNvSpPr/>
          <p:nvPr/>
        </p:nvSpPr>
        <p:spPr>
          <a:xfrm>
            <a:off x="5369402" y="3127266"/>
            <a:ext cx="4959931" cy="47854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                         </a:t>
            </a:r>
            <a:r>
              <a:rPr lang="es-MX" dirty="0">
                <a:latin typeface="Balmoon" pitchFamily="2" charset="0"/>
              </a:rPr>
              <a:t>o arrastra y suelta 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451DCE5-D85D-C699-3C13-E39066D54DCB}"/>
              </a:ext>
            </a:extLst>
          </p:cNvPr>
          <p:cNvSpPr/>
          <p:nvPr/>
        </p:nvSpPr>
        <p:spPr>
          <a:xfrm>
            <a:off x="5990101" y="3242485"/>
            <a:ext cx="1469761" cy="301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800" kern="1200" dirty="0">
                <a:solidFill>
                  <a:schemeClr val="bg1"/>
                </a:solidFill>
                <a:effectLst/>
                <a:latin typeface="Balmoon" pitchFamily="2" charset="0"/>
              </a:rPr>
              <a:t>Elige una foto </a:t>
            </a:r>
            <a:endParaRPr lang="es-CO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9B8118C-A219-6180-FC64-410BF1417A31}"/>
              </a:ext>
            </a:extLst>
          </p:cNvPr>
          <p:cNvSpPr txBox="1"/>
          <p:nvPr/>
        </p:nvSpPr>
        <p:spPr>
          <a:xfrm>
            <a:off x="2399742" y="4950409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Email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F0053CB-9E4A-AD0F-4589-36B7263D8E85}"/>
              </a:ext>
            </a:extLst>
          </p:cNvPr>
          <p:cNvSpPr/>
          <p:nvPr/>
        </p:nvSpPr>
        <p:spPr>
          <a:xfrm>
            <a:off x="2495292" y="5363691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***************@gmail.com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0F6FADE-E0F6-F6E2-8BB0-256AE419BD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88" y="5490026"/>
            <a:ext cx="187512" cy="187512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5F36E8D4-0500-28C8-21AF-9B7E4194BD1B}"/>
              </a:ext>
            </a:extLst>
          </p:cNvPr>
          <p:cNvSpPr/>
          <p:nvPr/>
        </p:nvSpPr>
        <p:spPr>
          <a:xfrm>
            <a:off x="7875037" y="5380582"/>
            <a:ext cx="3221401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+598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21C96CE-A392-82EB-D6B8-C4932DD3A2C1}"/>
              </a:ext>
            </a:extLst>
          </p:cNvPr>
          <p:cNvSpPr txBox="1"/>
          <p:nvPr/>
        </p:nvSpPr>
        <p:spPr>
          <a:xfrm>
            <a:off x="7273432" y="4940428"/>
            <a:ext cx="983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Teléfono 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7548AE-8AAA-B61D-718C-5856239DCD9F}"/>
              </a:ext>
            </a:extLst>
          </p:cNvPr>
          <p:cNvSpPr/>
          <p:nvPr/>
        </p:nvSpPr>
        <p:spPr>
          <a:xfrm>
            <a:off x="7348853" y="5380582"/>
            <a:ext cx="500514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694AEEB6-9048-C20B-2CE4-C079147465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909" y="5384008"/>
            <a:ext cx="406400" cy="406400"/>
          </a:xfrm>
          <a:prstGeom prst="rect">
            <a:avLst/>
          </a:prstGeom>
        </p:spPr>
      </p:pic>
      <p:pic>
        <p:nvPicPr>
          <p:cNvPr id="2" name="Imagen 1">
            <a:hlinkClick r:id="rId13" action="ppaction://hlinksldjump"/>
            <a:extLst>
              <a:ext uri="{FF2B5EF4-FFF2-40B4-BE49-F238E27FC236}">
                <a16:creationId xmlns:a16="http://schemas.microsoft.com/office/drawing/2014/main" id="{8E2CB489-9C93-750C-0EFA-AE0CB57BF5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62" y="5770091"/>
            <a:ext cx="278495" cy="278495"/>
          </a:xfrm>
          <a:prstGeom prst="rect">
            <a:avLst/>
          </a:prstGeom>
        </p:spPr>
      </p:pic>
      <p:sp>
        <p:nvSpPr>
          <p:cNvPr id="20" name="Rectángulo 19">
            <a:hlinkClick r:id="rId15" action="ppaction://hlinksldjump"/>
            <a:extLst>
              <a:ext uri="{FF2B5EF4-FFF2-40B4-BE49-F238E27FC236}">
                <a16:creationId xmlns:a16="http://schemas.microsoft.com/office/drawing/2014/main" id="{4868FA3D-5CAF-32FA-FDD3-80C82AFA215C}"/>
              </a:ext>
            </a:extLst>
          </p:cNvPr>
          <p:cNvSpPr/>
          <p:nvPr/>
        </p:nvSpPr>
        <p:spPr>
          <a:xfrm>
            <a:off x="4819969" y="6227136"/>
            <a:ext cx="4241259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Siguiente</a:t>
            </a:r>
            <a:r>
              <a:rPr lang="es-MX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72442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AA7C1CEF-E228-144B-F416-FD14A0756D7F}"/>
              </a:ext>
            </a:extLst>
          </p:cNvPr>
          <p:cNvSpPr/>
          <p:nvPr/>
        </p:nvSpPr>
        <p:spPr>
          <a:xfrm>
            <a:off x="2381039" y="1076140"/>
            <a:ext cx="9301191" cy="5149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EB05464-2D9D-76C2-0646-48F30F6C1323}"/>
              </a:ext>
            </a:extLst>
          </p:cNvPr>
          <p:cNvSpPr/>
          <p:nvPr/>
        </p:nvSpPr>
        <p:spPr>
          <a:xfrm>
            <a:off x="-130630" y="0"/>
            <a:ext cx="190693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6A30F8-FB03-AE7A-BE61-5846CE5AA5CA}"/>
              </a:ext>
            </a:extLst>
          </p:cNvPr>
          <p:cNvSpPr/>
          <p:nvPr/>
        </p:nvSpPr>
        <p:spPr>
          <a:xfrm>
            <a:off x="1776305" y="0"/>
            <a:ext cx="10415696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DC972F-7354-C386-9773-1FE7832E1B67}"/>
              </a:ext>
            </a:extLst>
          </p:cNvPr>
          <p:cNvSpPr txBox="1"/>
          <p:nvPr/>
        </p:nvSpPr>
        <p:spPr>
          <a:xfrm>
            <a:off x="2399742" y="132395"/>
            <a:ext cx="124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Educación  </a:t>
            </a:r>
            <a:endParaRPr lang="es-CO" b="1" dirty="0">
              <a:latin typeface="Balmoon" pitchFamily="2" charset="0"/>
            </a:endParaRPr>
          </a:p>
        </p:txBody>
      </p:sp>
      <p:pic>
        <p:nvPicPr>
          <p:cNvPr id="7" name="Imagen 6">
            <a:hlinkClick r:id="rId2" action="ppaction://hlinksldjump"/>
            <a:extLst>
              <a:ext uri="{FF2B5EF4-FFF2-40B4-BE49-F238E27FC236}">
                <a16:creationId xmlns:a16="http://schemas.microsoft.com/office/drawing/2014/main" id="{208C2BFE-55B1-D08F-674B-604309B69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0619" y="132395"/>
            <a:ext cx="346373" cy="3463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9AB0118-E940-B45B-8315-45690DC79EE3}"/>
              </a:ext>
            </a:extLst>
          </p:cNvPr>
          <p:cNvSpPr txBox="1"/>
          <p:nvPr/>
        </p:nvSpPr>
        <p:spPr>
          <a:xfrm>
            <a:off x="261257" y="147449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90CB37-9138-0777-87D4-E5FE53A4C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2" y="786905"/>
            <a:ext cx="311526" cy="31152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B6F3444-2BF5-E8F1-6FBD-FD8B3D5DA8B0}"/>
              </a:ext>
            </a:extLst>
          </p:cNvPr>
          <p:cNvSpPr txBox="1"/>
          <p:nvPr/>
        </p:nvSpPr>
        <p:spPr>
          <a:xfrm>
            <a:off x="662791" y="740572"/>
            <a:ext cx="61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perfil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1BCB352-2924-9DF6-0ECE-84A8FD055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5" y="1483573"/>
            <a:ext cx="311526" cy="31152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F9660CB-8AC9-27E9-4C6F-422E27751374}"/>
              </a:ext>
            </a:extLst>
          </p:cNvPr>
          <p:cNvSpPr txBox="1"/>
          <p:nvPr/>
        </p:nvSpPr>
        <p:spPr>
          <a:xfrm>
            <a:off x="661315" y="1493849"/>
            <a:ext cx="927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lmoon" pitchFamily="2" charset="0"/>
              </a:rPr>
              <a:t>Educación</a:t>
            </a:r>
            <a:endParaRPr lang="es-CO" sz="1400" dirty="0">
              <a:solidFill>
                <a:schemeClr val="accent1">
                  <a:lumMod val="60000"/>
                  <a:lumOff val="40000"/>
                </a:schemeClr>
              </a:solidFill>
              <a:latin typeface="Balmoon" pitchFamily="2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22E3706-962F-F107-07D1-F2DE418B7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186235"/>
            <a:ext cx="311526" cy="31152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8F4444D-4FB1-39A0-547C-031E9803301D}"/>
              </a:ext>
            </a:extLst>
          </p:cNvPr>
          <p:cNvSpPr txBox="1"/>
          <p:nvPr/>
        </p:nvSpPr>
        <p:spPr>
          <a:xfrm>
            <a:off x="661315" y="2101158"/>
            <a:ext cx="123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Experiencia laboral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F8D7FCC-3BC3-C97A-05A1-C5F5BD89D9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876573"/>
            <a:ext cx="311526" cy="31152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08B36EC-0A9C-DDEF-E34A-53BE9AC36004}"/>
              </a:ext>
            </a:extLst>
          </p:cNvPr>
          <p:cNvSpPr txBox="1"/>
          <p:nvPr/>
        </p:nvSpPr>
        <p:spPr>
          <a:xfrm>
            <a:off x="613466" y="2954989"/>
            <a:ext cx="1072892" cy="31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Habilidades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F6EF88E-1FB5-1691-D332-8E19AA1C21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1" y="3651126"/>
            <a:ext cx="307777" cy="30777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6CE38BB-FE8C-8716-CCFC-8DCCE5C63E29}"/>
              </a:ext>
            </a:extLst>
          </p:cNvPr>
          <p:cNvSpPr txBox="1"/>
          <p:nvPr/>
        </p:nvSpPr>
        <p:spPr>
          <a:xfrm>
            <a:off x="568493" y="3679695"/>
            <a:ext cx="1162837" cy="31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Pie de pagina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653E95C-9E2C-4F80-C8B8-6683E3B1CD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2" y="4404402"/>
            <a:ext cx="307777" cy="307777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4F80FF53-5E4B-BAE2-42EA-ECEB91C14C32}"/>
              </a:ext>
            </a:extLst>
          </p:cNvPr>
          <p:cNvSpPr txBox="1"/>
          <p:nvPr/>
        </p:nvSpPr>
        <p:spPr>
          <a:xfrm>
            <a:off x="693682" y="4404402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Idiomas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DD38974-4DD4-7116-C341-28004F7FB527}"/>
              </a:ext>
            </a:extLst>
          </p:cNvPr>
          <p:cNvSpPr/>
          <p:nvPr/>
        </p:nvSpPr>
        <p:spPr>
          <a:xfrm>
            <a:off x="56579" y="5865543"/>
            <a:ext cx="1532515" cy="306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      Descargar</a:t>
            </a:r>
            <a:r>
              <a:rPr lang="es-MX" dirty="0">
                <a:solidFill>
                  <a:schemeClr val="tx1"/>
                </a:solidFill>
              </a:rPr>
              <a:t> 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409F7AF-F1C1-EA89-8F67-A3FBC436FD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40629" y="5915708"/>
            <a:ext cx="206284" cy="20628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C16DAD0-7262-5E86-DD72-338F17B4205E}"/>
              </a:ext>
            </a:extLst>
          </p:cNvPr>
          <p:cNvSpPr txBox="1"/>
          <p:nvPr/>
        </p:nvSpPr>
        <p:spPr>
          <a:xfrm>
            <a:off x="2753212" y="1371600"/>
            <a:ext cx="230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lmoon" pitchFamily="2" charset="0"/>
              </a:rPr>
              <a:t>Titulo académico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21E1FC8-D2C7-6C82-1445-FB0A22137920}"/>
              </a:ext>
            </a:extLst>
          </p:cNvPr>
          <p:cNvSpPr txBox="1"/>
          <p:nvPr/>
        </p:nvSpPr>
        <p:spPr>
          <a:xfrm>
            <a:off x="2753211" y="1795100"/>
            <a:ext cx="1607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Área de estudio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DCF14D7-B6A9-B542-44F1-78C973FC9A4A}"/>
              </a:ext>
            </a:extLst>
          </p:cNvPr>
          <p:cNvSpPr/>
          <p:nvPr/>
        </p:nvSpPr>
        <p:spPr>
          <a:xfrm>
            <a:off x="2753212" y="2266795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8AAC8F3-8DA1-AF4A-04E4-30DB5D516D8A}"/>
              </a:ext>
            </a:extLst>
          </p:cNvPr>
          <p:cNvSpPr txBox="1"/>
          <p:nvPr/>
        </p:nvSpPr>
        <p:spPr>
          <a:xfrm>
            <a:off x="7162042" y="1860211"/>
            <a:ext cx="1310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Grado 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D8EF102-A9C3-0ADE-9E47-7BFD32B99988}"/>
              </a:ext>
            </a:extLst>
          </p:cNvPr>
          <p:cNvSpPr/>
          <p:nvPr/>
        </p:nvSpPr>
        <p:spPr>
          <a:xfrm>
            <a:off x="7162042" y="221797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A9EB355-7EA8-4973-622F-3BF1920EFACC}"/>
              </a:ext>
            </a:extLst>
          </p:cNvPr>
          <p:cNvSpPr txBox="1"/>
          <p:nvPr/>
        </p:nvSpPr>
        <p:spPr>
          <a:xfrm>
            <a:off x="2753212" y="2931587"/>
            <a:ext cx="2733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Nombre de la institución 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DC3C28A-3341-5287-DF27-8B60826FB532}"/>
              </a:ext>
            </a:extLst>
          </p:cNvPr>
          <p:cNvSpPr/>
          <p:nvPr/>
        </p:nvSpPr>
        <p:spPr>
          <a:xfrm>
            <a:off x="2753212" y="3358644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149CAAD-57A0-5FD4-008C-534404AA8AB2}"/>
              </a:ext>
            </a:extLst>
          </p:cNvPr>
          <p:cNvSpPr txBox="1"/>
          <p:nvPr/>
        </p:nvSpPr>
        <p:spPr>
          <a:xfrm>
            <a:off x="7162042" y="2931587"/>
            <a:ext cx="1310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Ciudad  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A3376F1D-5BC1-18C8-690F-43003B8FA8C3}"/>
              </a:ext>
            </a:extLst>
          </p:cNvPr>
          <p:cNvSpPr/>
          <p:nvPr/>
        </p:nvSpPr>
        <p:spPr>
          <a:xfrm>
            <a:off x="7162042" y="3358029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2F414701-8AB4-C325-7B61-305AD2AE4509}"/>
              </a:ext>
            </a:extLst>
          </p:cNvPr>
          <p:cNvSpPr/>
          <p:nvPr/>
        </p:nvSpPr>
        <p:spPr>
          <a:xfrm>
            <a:off x="4701803" y="4508979"/>
            <a:ext cx="1813883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28C1AB04-696C-D9E2-E93D-5E2FC8976800}"/>
              </a:ext>
            </a:extLst>
          </p:cNvPr>
          <p:cNvSpPr/>
          <p:nvPr/>
        </p:nvSpPr>
        <p:spPr>
          <a:xfrm>
            <a:off x="7308821" y="4498080"/>
            <a:ext cx="1813883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3723357-BF8F-DE32-FE9E-ECA392B76E53}"/>
              </a:ext>
            </a:extLst>
          </p:cNvPr>
          <p:cNvSpPr txBox="1"/>
          <p:nvPr/>
        </p:nvSpPr>
        <p:spPr>
          <a:xfrm>
            <a:off x="4701803" y="4142716"/>
            <a:ext cx="1310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Año  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B7FCF17-B26B-AEB5-617E-69073391075F}"/>
              </a:ext>
            </a:extLst>
          </p:cNvPr>
          <p:cNvSpPr txBox="1"/>
          <p:nvPr/>
        </p:nvSpPr>
        <p:spPr>
          <a:xfrm>
            <a:off x="7260067" y="4114112"/>
            <a:ext cx="1310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Mes  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6" name="Rectángulo 35">
            <a:hlinkClick r:id="rId11" action="ppaction://hlinksldjump"/>
            <a:extLst>
              <a:ext uri="{FF2B5EF4-FFF2-40B4-BE49-F238E27FC236}">
                <a16:creationId xmlns:a16="http://schemas.microsoft.com/office/drawing/2014/main" id="{190BA190-809A-FDFF-5BBE-E5B62DE9ED9F}"/>
              </a:ext>
            </a:extLst>
          </p:cNvPr>
          <p:cNvSpPr/>
          <p:nvPr/>
        </p:nvSpPr>
        <p:spPr>
          <a:xfrm>
            <a:off x="4360333" y="5486400"/>
            <a:ext cx="2523067" cy="3791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     </a:t>
            </a:r>
            <a:r>
              <a:rPr lang="es-MX" dirty="0">
                <a:latin typeface="Balmoon" pitchFamily="2" charset="0"/>
              </a:rPr>
              <a:t>Volver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37" name="Rectángulo 36">
            <a:hlinkClick r:id="rId12" action="ppaction://hlinksldjump"/>
            <a:extLst>
              <a:ext uri="{FF2B5EF4-FFF2-40B4-BE49-F238E27FC236}">
                <a16:creationId xmlns:a16="http://schemas.microsoft.com/office/drawing/2014/main" id="{A8BBA076-D50A-ACB3-8AA5-34A18DF6AC98}"/>
              </a:ext>
            </a:extLst>
          </p:cNvPr>
          <p:cNvSpPr/>
          <p:nvPr/>
        </p:nvSpPr>
        <p:spPr>
          <a:xfrm>
            <a:off x="7488135" y="5486400"/>
            <a:ext cx="2523067" cy="379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Siguiente 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7DAF3B6E-E4C5-10ED-4106-A570E8F453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810" y="5568017"/>
            <a:ext cx="243580" cy="243580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D3F06D08-9538-BB05-E753-6A28DF68FE8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318543" y="5554181"/>
            <a:ext cx="243580" cy="24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62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EB05464-2D9D-76C2-0646-48F30F6C1323}"/>
              </a:ext>
            </a:extLst>
          </p:cNvPr>
          <p:cNvSpPr/>
          <p:nvPr/>
        </p:nvSpPr>
        <p:spPr>
          <a:xfrm>
            <a:off x="-130630" y="0"/>
            <a:ext cx="190693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6A30F8-FB03-AE7A-BE61-5846CE5AA5CA}"/>
              </a:ext>
            </a:extLst>
          </p:cNvPr>
          <p:cNvSpPr/>
          <p:nvPr/>
        </p:nvSpPr>
        <p:spPr>
          <a:xfrm>
            <a:off x="1776305" y="0"/>
            <a:ext cx="10415696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DC972F-7354-C386-9773-1FE7832E1B67}"/>
              </a:ext>
            </a:extLst>
          </p:cNvPr>
          <p:cNvSpPr txBox="1"/>
          <p:nvPr/>
        </p:nvSpPr>
        <p:spPr>
          <a:xfrm>
            <a:off x="2399742" y="147449"/>
            <a:ext cx="1997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Experiencia laboral </a:t>
            </a:r>
            <a:endParaRPr lang="es-CO" b="1" dirty="0">
              <a:latin typeface="Balmoon" pitchFamily="2" charset="0"/>
            </a:endParaRPr>
          </a:p>
        </p:txBody>
      </p:sp>
      <p:pic>
        <p:nvPicPr>
          <p:cNvPr id="7" name="Imagen 6">
            <a:hlinkClick r:id="rId2" action="ppaction://hlinksldjump"/>
            <a:extLst>
              <a:ext uri="{FF2B5EF4-FFF2-40B4-BE49-F238E27FC236}">
                <a16:creationId xmlns:a16="http://schemas.microsoft.com/office/drawing/2014/main" id="{208C2BFE-55B1-D08F-674B-604309B69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0619" y="132395"/>
            <a:ext cx="346373" cy="3463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9AB0118-E940-B45B-8315-45690DC79EE3}"/>
              </a:ext>
            </a:extLst>
          </p:cNvPr>
          <p:cNvSpPr txBox="1"/>
          <p:nvPr/>
        </p:nvSpPr>
        <p:spPr>
          <a:xfrm>
            <a:off x="261257" y="147449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90CB37-9138-0777-87D4-E5FE53A4C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2" y="786905"/>
            <a:ext cx="311526" cy="31152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B6F3444-2BF5-E8F1-6FBD-FD8B3D5DA8B0}"/>
              </a:ext>
            </a:extLst>
          </p:cNvPr>
          <p:cNvSpPr txBox="1"/>
          <p:nvPr/>
        </p:nvSpPr>
        <p:spPr>
          <a:xfrm>
            <a:off x="662791" y="740572"/>
            <a:ext cx="61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perfil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1BCB352-2924-9DF6-0ECE-84A8FD055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5" y="1483573"/>
            <a:ext cx="311526" cy="31152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F9660CB-8AC9-27E9-4C6F-422E27751374}"/>
              </a:ext>
            </a:extLst>
          </p:cNvPr>
          <p:cNvSpPr txBox="1"/>
          <p:nvPr/>
        </p:nvSpPr>
        <p:spPr>
          <a:xfrm>
            <a:off x="661315" y="1493849"/>
            <a:ext cx="98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Educación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22E3706-962F-F107-07D1-F2DE418B7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186235"/>
            <a:ext cx="311526" cy="31152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8F4444D-4FB1-39A0-547C-031E9803301D}"/>
              </a:ext>
            </a:extLst>
          </p:cNvPr>
          <p:cNvSpPr txBox="1"/>
          <p:nvPr/>
        </p:nvSpPr>
        <p:spPr>
          <a:xfrm>
            <a:off x="661315" y="2101158"/>
            <a:ext cx="123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lmoon" pitchFamily="2" charset="0"/>
              </a:rPr>
              <a:t>Experiencia laboral </a:t>
            </a:r>
            <a:endParaRPr lang="es-CO" sz="1400" dirty="0">
              <a:solidFill>
                <a:schemeClr val="accent1">
                  <a:lumMod val="60000"/>
                  <a:lumOff val="40000"/>
                </a:schemeClr>
              </a:solidFill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F8D7FCC-3BC3-C97A-05A1-C5F5BD89D9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876573"/>
            <a:ext cx="311526" cy="31152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08B36EC-0A9C-DDEF-E34A-53BE9AC36004}"/>
              </a:ext>
            </a:extLst>
          </p:cNvPr>
          <p:cNvSpPr txBox="1"/>
          <p:nvPr/>
        </p:nvSpPr>
        <p:spPr>
          <a:xfrm>
            <a:off x="604748" y="2939649"/>
            <a:ext cx="1040927" cy="31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Habilidades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F6EF88E-1FB5-1691-D332-8E19AA1C21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1" y="3651126"/>
            <a:ext cx="307777" cy="30777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6CE38BB-FE8C-8716-CCFC-8DCCE5C63E29}"/>
              </a:ext>
            </a:extLst>
          </p:cNvPr>
          <p:cNvSpPr txBox="1"/>
          <p:nvPr/>
        </p:nvSpPr>
        <p:spPr>
          <a:xfrm>
            <a:off x="577269" y="3671958"/>
            <a:ext cx="1232219" cy="31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Pie de pagina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653E95C-9E2C-4F80-C8B8-6683E3B1CD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2" y="4404402"/>
            <a:ext cx="307777" cy="307777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4F80FF53-5E4B-BAE2-42EA-ECEB91C14C32}"/>
              </a:ext>
            </a:extLst>
          </p:cNvPr>
          <p:cNvSpPr txBox="1"/>
          <p:nvPr/>
        </p:nvSpPr>
        <p:spPr>
          <a:xfrm>
            <a:off x="693682" y="4404402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Idiomas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A632DD4-E88F-783A-9C57-A5092CA90102}"/>
              </a:ext>
            </a:extLst>
          </p:cNvPr>
          <p:cNvSpPr/>
          <p:nvPr/>
        </p:nvSpPr>
        <p:spPr>
          <a:xfrm>
            <a:off x="56579" y="5865543"/>
            <a:ext cx="1532515" cy="306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      Descargar</a:t>
            </a:r>
            <a:r>
              <a:rPr lang="es-MX" dirty="0">
                <a:solidFill>
                  <a:schemeClr val="tx1"/>
                </a:solidFill>
              </a:rPr>
              <a:t> 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C76E12A-A77F-EFD0-00E3-2E1CC34008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40629" y="5915708"/>
            <a:ext cx="206284" cy="206284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B743EA30-0E0B-FBCC-F620-16278B7F8D57}"/>
              </a:ext>
            </a:extLst>
          </p:cNvPr>
          <p:cNvSpPr/>
          <p:nvPr/>
        </p:nvSpPr>
        <p:spPr>
          <a:xfrm>
            <a:off x="2305540" y="716875"/>
            <a:ext cx="9301191" cy="6008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8AB2F46-17D2-12B9-8F52-FD9019386A2A}"/>
              </a:ext>
            </a:extLst>
          </p:cNvPr>
          <p:cNvSpPr txBox="1"/>
          <p:nvPr/>
        </p:nvSpPr>
        <p:spPr>
          <a:xfrm>
            <a:off x="2753211" y="1257569"/>
            <a:ext cx="230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lmoon" pitchFamily="2" charset="0"/>
              </a:rPr>
              <a:t>Puesto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FB33BA4-4692-910C-1FF2-11D82F8C4132}"/>
              </a:ext>
            </a:extLst>
          </p:cNvPr>
          <p:cNvSpPr txBox="1"/>
          <p:nvPr/>
        </p:nvSpPr>
        <p:spPr>
          <a:xfrm>
            <a:off x="2753211" y="1860212"/>
            <a:ext cx="1835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Balmoon" pitchFamily="2" charset="0"/>
              </a:rPr>
              <a:t>Nombre del puesto  </a:t>
            </a:r>
            <a:endParaRPr lang="es-CO" sz="1200" dirty="0">
              <a:latin typeface="Balmoon" pitchFamily="2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BC39BFB-C56A-4AB9-2A3E-933A20FADF09}"/>
              </a:ext>
            </a:extLst>
          </p:cNvPr>
          <p:cNvSpPr/>
          <p:nvPr/>
        </p:nvSpPr>
        <p:spPr>
          <a:xfrm>
            <a:off x="2685479" y="2234383"/>
            <a:ext cx="8592121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3139A7C-33C5-73CB-5DA0-2A3785C2D533}"/>
              </a:ext>
            </a:extLst>
          </p:cNvPr>
          <p:cNvSpPr txBox="1"/>
          <p:nvPr/>
        </p:nvSpPr>
        <p:spPr>
          <a:xfrm>
            <a:off x="2685479" y="2738073"/>
            <a:ext cx="1835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Balmoon" pitchFamily="2" charset="0"/>
              </a:rPr>
              <a:t>Empresa   </a:t>
            </a:r>
            <a:endParaRPr lang="es-CO" sz="1200" dirty="0">
              <a:latin typeface="Balmoon" pitchFamily="2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B568FCB-7DBC-3591-9184-2AA63BDFFB2F}"/>
              </a:ext>
            </a:extLst>
          </p:cNvPr>
          <p:cNvSpPr/>
          <p:nvPr/>
        </p:nvSpPr>
        <p:spPr>
          <a:xfrm>
            <a:off x="2685479" y="3037941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1CEF0A40-CF71-76ED-CC30-B56944785FDC}"/>
              </a:ext>
            </a:extLst>
          </p:cNvPr>
          <p:cNvSpPr/>
          <p:nvPr/>
        </p:nvSpPr>
        <p:spPr>
          <a:xfrm>
            <a:off x="7186178" y="3068562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A541530-8A31-AA4F-3AC4-0356E0B15E09}"/>
              </a:ext>
            </a:extLst>
          </p:cNvPr>
          <p:cNvSpPr txBox="1"/>
          <p:nvPr/>
        </p:nvSpPr>
        <p:spPr>
          <a:xfrm>
            <a:off x="7279271" y="2755337"/>
            <a:ext cx="1835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Balmoon" pitchFamily="2" charset="0"/>
              </a:rPr>
              <a:t>Ciudad    </a:t>
            </a:r>
            <a:endParaRPr lang="es-CO" sz="1200" dirty="0">
              <a:latin typeface="Balmoon" pitchFamily="2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2E4C733-E766-0780-D7A8-287198086DB1}"/>
              </a:ext>
            </a:extLst>
          </p:cNvPr>
          <p:cNvSpPr txBox="1"/>
          <p:nvPr/>
        </p:nvSpPr>
        <p:spPr>
          <a:xfrm>
            <a:off x="7279271" y="3585060"/>
            <a:ext cx="1310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Mes  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13DEB63-E840-AB27-25E1-A9A20D0C283F}"/>
              </a:ext>
            </a:extLst>
          </p:cNvPr>
          <p:cNvSpPr txBox="1"/>
          <p:nvPr/>
        </p:nvSpPr>
        <p:spPr>
          <a:xfrm>
            <a:off x="4701803" y="3579514"/>
            <a:ext cx="1310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Año  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1A26EF4-3F00-8437-1EF1-4D85DBFDA909}"/>
              </a:ext>
            </a:extLst>
          </p:cNvPr>
          <p:cNvSpPr/>
          <p:nvPr/>
        </p:nvSpPr>
        <p:spPr>
          <a:xfrm>
            <a:off x="4701803" y="3958902"/>
            <a:ext cx="1813883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02D5717-1151-31B6-2EE9-0054B07B1A7F}"/>
              </a:ext>
            </a:extLst>
          </p:cNvPr>
          <p:cNvSpPr/>
          <p:nvPr/>
        </p:nvSpPr>
        <p:spPr>
          <a:xfrm>
            <a:off x="7279271" y="3958902"/>
            <a:ext cx="1813883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5834F4D-3D77-2968-BC45-EF6997CBCE48}"/>
              </a:ext>
            </a:extLst>
          </p:cNvPr>
          <p:cNvSpPr txBox="1"/>
          <p:nvPr/>
        </p:nvSpPr>
        <p:spPr>
          <a:xfrm>
            <a:off x="3011445" y="4365302"/>
            <a:ext cx="1835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Balmoon" pitchFamily="2" charset="0"/>
              </a:rPr>
              <a:t>¿Qué hiciste ?   </a:t>
            </a:r>
            <a:endParaRPr lang="es-CO" sz="1200" dirty="0">
              <a:latin typeface="Balmoon" pitchFamily="2" charset="0"/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45B07BE3-2225-0A2D-7896-6FBF582ADE1A}"/>
              </a:ext>
            </a:extLst>
          </p:cNvPr>
          <p:cNvSpPr/>
          <p:nvPr/>
        </p:nvSpPr>
        <p:spPr>
          <a:xfrm>
            <a:off x="3011445" y="4642301"/>
            <a:ext cx="7577654" cy="139443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E930DAEF-8759-09F9-DFAB-AA9654C0AC61}"/>
              </a:ext>
            </a:extLst>
          </p:cNvPr>
          <p:cNvCxnSpPr>
            <a:cxnSpLocks/>
          </p:cNvCxnSpPr>
          <p:nvPr/>
        </p:nvCxnSpPr>
        <p:spPr>
          <a:xfrm>
            <a:off x="3278437" y="4986826"/>
            <a:ext cx="7135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>
            <a:hlinkClick r:id="rId11" action="ppaction://hlinksldjump"/>
            <a:extLst>
              <a:ext uri="{FF2B5EF4-FFF2-40B4-BE49-F238E27FC236}">
                <a16:creationId xmlns:a16="http://schemas.microsoft.com/office/drawing/2014/main" id="{B36897D2-530A-1010-523F-04D3F63AB116}"/>
              </a:ext>
            </a:extLst>
          </p:cNvPr>
          <p:cNvSpPr/>
          <p:nvPr/>
        </p:nvSpPr>
        <p:spPr>
          <a:xfrm>
            <a:off x="3440269" y="6181040"/>
            <a:ext cx="2523067" cy="3791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     </a:t>
            </a:r>
            <a:r>
              <a:rPr lang="es-MX" dirty="0">
                <a:latin typeface="Balmoon" pitchFamily="2" charset="0"/>
              </a:rPr>
              <a:t>Volver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42" name="Rectángulo 41">
            <a:hlinkClick r:id="rId12" action="ppaction://hlinksldjump"/>
            <a:extLst>
              <a:ext uri="{FF2B5EF4-FFF2-40B4-BE49-F238E27FC236}">
                <a16:creationId xmlns:a16="http://schemas.microsoft.com/office/drawing/2014/main" id="{E344EE1B-A633-F327-CC65-719C0A1EA7CB}"/>
              </a:ext>
            </a:extLst>
          </p:cNvPr>
          <p:cNvSpPr/>
          <p:nvPr/>
        </p:nvSpPr>
        <p:spPr>
          <a:xfrm>
            <a:off x="7186178" y="6189923"/>
            <a:ext cx="2523067" cy="379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Siguiente 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0CBEA1C1-13BA-09C7-7CDD-04FBC36358D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515" y="6257704"/>
            <a:ext cx="243580" cy="243580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05FC026A-AB9A-E6DD-C34F-E6C163D45D1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025050" y="6257704"/>
            <a:ext cx="243580" cy="24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72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EB05464-2D9D-76C2-0646-48F30F6C1323}"/>
              </a:ext>
            </a:extLst>
          </p:cNvPr>
          <p:cNvSpPr/>
          <p:nvPr/>
        </p:nvSpPr>
        <p:spPr>
          <a:xfrm>
            <a:off x="-130630" y="0"/>
            <a:ext cx="190693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6A30F8-FB03-AE7A-BE61-5846CE5AA5CA}"/>
              </a:ext>
            </a:extLst>
          </p:cNvPr>
          <p:cNvSpPr/>
          <p:nvPr/>
        </p:nvSpPr>
        <p:spPr>
          <a:xfrm>
            <a:off x="1776305" y="0"/>
            <a:ext cx="10415696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DC972F-7354-C386-9773-1FE7832E1B67}"/>
              </a:ext>
            </a:extLst>
          </p:cNvPr>
          <p:cNvSpPr txBox="1"/>
          <p:nvPr/>
        </p:nvSpPr>
        <p:spPr>
          <a:xfrm>
            <a:off x="2399742" y="132395"/>
            <a:ext cx="124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Habilidades  </a:t>
            </a:r>
            <a:endParaRPr lang="es-CO" b="1" dirty="0">
              <a:latin typeface="Balmoon" pitchFamily="2" charset="0"/>
            </a:endParaRPr>
          </a:p>
        </p:txBody>
      </p:sp>
      <p:pic>
        <p:nvPicPr>
          <p:cNvPr id="7" name="Imagen 6">
            <a:hlinkClick r:id="rId2" action="ppaction://hlinksldjump"/>
            <a:extLst>
              <a:ext uri="{FF2B5EF4-FFF2-40B4-BE49-F238E27FC236}">
                <a16:creationId xmlns:a16="http://schemas.microsoft.com/office/drawing/2014/main" id="{208C2BFE-55B1-D08F-674B-604309B69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0619" y="132395"/>
            <a:ext cx="346373" cy="3463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9AB0118-E940-B45B-8315-45690DC79EE3}"/>
              </a:ext>
            </a:extLst>
          </p:cNvPr>
          <p:cNvSpPr txBox="1"/>
          <p:nvPr/>
        </p:nvSpPr>
        <p:spPr>
          <a:xfrm>
            <a:off x="261257" y="147449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90CB37-9138-0777-87D4-E5FE53A4C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2" y="786905"/>
            <a:ext cx="311526" cy="31152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B6F3444-2BF5-E8F1-6FBD-FD8B3D5DA8B0}"/>
              </a:ext>
            </a:extLst>
          </p:cNvPr>
          <p:cNvSpPr txBox="1"/>
          <p:nvPr/>
        </p:nvSpPr>
        <p:spPr>
          <a:xfrm>
            <a:off x="697188" y="808429"/>
            <a:ext cx="61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perfil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1BCB352-2924-9DF6-0ECE-84A8FD055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5" y="1483573"/>
            <a:ext cx="311526" cy="31152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F9660CB-8AC9-27E9-4C6F-422E27751374}"/>
              </a:ext>
            </a:extLst>
          </p:cNvPr>
          <p:cNvSpPr txBox="1"/>
          <p:nvPr/>
        </p:nvSpPr>
        <p:spPr>
          <a:xfrm>
            <a:off x="661315" y="1523976"/>
            <a:ext cx="98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Educación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22E3706-962F-F107-07D1-F2DE418B7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186235"/>
            <a:ext cx="311526" cy="31152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8F4444D-4FB1-39A0-547C-031E9803301D}"/>
              </a:ext>
            </a:extLst>
          </p:cNvPr>
          <p:cNvSpPr txBox="1"/>
          <p:nvPr/>
        </p:nvSpPr>
        <p:spPr>
          <a:xfrm>
            <a:off x="661315" y="2101158"/>
            <a:ext cx="123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Experiencia laboral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F8D7FCC-3BC3-C97A-05A1-C5F5BD89D9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876573"/>
            <a:ext cx="311526" cy="31152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08B36EC-0A9C-DDEF-E34A-53BE9AC36004}"/>
              </a:ext>
            </a:extLst>
          </p:cNvPr>
          <p:cNvSpPr txBox="1"/>
          <p:nvPr/>
        </p:nvSpPr>
        <p:spPr>
          <a:xfrm>
            <a:off x="617048" y="2933639"/>
            <a:ext cx="1072892" cy="31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lmoon" pitchFamily="2" charset="0"/>
              </a:rPr>
              <a:t>Habilidades</a:t>
            </a:r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F6EF88E-1FB5-1691-D332-8E19AA1C21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1" y="3651126"/>
            <a:ext cx="307777" cy="30777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6CE38BB-FE8C-8716-CCFC-8DCCE5C63E29}"/>
              </a:ext>
            </a:extLst>
          </p:cNvPr>
          <p:cNvSpPr txBox="1"/>
          <p:nvPr/>
        </p:nvSpPr>
        <p:spPr>
          <a:xfrm>
            <a:off x="572076" y="3661770"/>
            <a:ext cx="116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Pie de pagina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653E95C-9E2C-4F80-C8B8-6683E3B1CD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2" y="4404402"/>
            <a:ext cx="307777" cy="307777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4F80FF53-5E4B-BAE2-42EA-ECEB91C14C32}"/>
              </a:ext>
            </a:extLst>
          </p:cNvPr>
          <p:cNvSpPr txBox="1"/>
          <p:nvPr/>
        </p:nvSpPr>
        <p:spPr>
          <a:xfrm>
            <a:off x="693682" y="4404402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Idiomas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9EC8C92-2A08-A295-B341-2E48EE1BF9CF}"/>
              </a:ext>
            </a:extLst>
          </p:cNvPr>
          <p:cNvSpPr/>
          <p:nvPr/>
        </p:nvSpPr>
        <p:spPr>
          <a:xfrm>
            <a:off x="56579" y="5865543"/>
            <a:ext cx="1532515" cy="306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      Descargar</a:t>
            </a:r>
            <a:r>
              <a:rPr lang="es-MX" dirty="0">
                <a:solidFill>
                  <a:schemeClr val="tx1"/>
                </a:solidFill>
              </a:rPr>
              <a:t> 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B552DC5-6D71-5E17-D3BC-E96FA6E71C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40629" y="5915708"/>
            <a:ext cx="206284" cy="20628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0E05DC6-E340-941B-C26B-5E0B379D1544}"/>
              </a:ext>
            </a:extLst>
          </p:cNvPr>
          <p:cNvSpPr txBox="1"/>
          <p:nvPr/>
        </p:nvSpPr>
        <p:spPr>
          <a:xfrm>
            <a:off x="2312945" y="909849"/>
            <a:ext cx="1835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Balmoon" pitchFamily="2" charset="0"/>
              </a:rPr>
              <a:t>Nombre del puesto  </a:t>
            </a:r>
            <a:endParaRPr lang="es-CO" sz="1200" dirty="0">
              <a:latin typeface="Balmoon" pitchFamily="2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83215DE-BD4C-7E36-7A74-EDADB1E10A78}"/>
              </a:ext>
            </a:extLst>
          </p:cNvPr>
          <p:cNvSpPr/>
          <p:nvPr/>
        </p:nvSpPr>
        <p:spPr>
          <a:xfrm>
            <a:off x="2312945" y="1378795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234D305-CC21-EFBC-A2E5-17AD41ABBAAA}"/>
              </a:ext>
            </a:extLst>
          </p:cNvPr>
          <p:cNvSpPr/>
          <p:nvPr/>
        </p:nvSpPr>
        <p:spPr>
          <a:xfrm>
            <a:off x="2334783" y="2091361"/>
            <a:ext cx="1813883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latin typeface="Balmoon" pitchFamily="2" charset="0"/>
              </a:rPr>
              <a:t>+ atención al cliente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9C590B0-F70D-196C-F308-67FA09CA7170}"/>
              </a:ext>
            </a:extLst>
          </p:cNvPr>
          <p:cNvSpPr/>
          <p:nvPr/>
        </p:nvSpPr>
        <p:spPr>
          <a:xfrm>
            <a:off x="4433702" y="2078492"/>
            <a:ext cx="1813883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latin typeface="Balmoon" pitchFamily="2" charset="0"/>
              </a:rPr>
              <a:t>+ técnicas de ventas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A78182A-F0F3-0A4F-A897-BA55FD3C66DC}"/>
              </a:ext>
            </a:extLst>
          </p:cNvPr>
          <p:cNvSpPr/>
          <p:nvPr/>
        </p:nvSpPr>
        <p:spPr>
          <a:xfrm>
            <a:off x="6532621" y="2078492"/>
            <a:ext cx="1813883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latin typeface="Balmoon" pitchFamily="2" charset="0"/>
              </a:rPr>
              <a:t>+ ingles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FE6520C-11AF-C0CA-73FF-251BE94F86CD}"/>
              </a:ext>
            </a:extLst>
          </p:cNvPr>
          <p:cNvSpPr/>
          <p:nvPr/>
        </p:nvSpPr>
        <p:spPr>
          <a:xfrm>
            <a:off x="2334783" y="2624378"/>
            <a:ext cx="1813883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latin typeface="Balmoon" pitchFamily="2" charset="0"/>
              </a:rPr>
              <a:t>+ responsabilidad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7F344BC-1CB0-6A06-7B26-00B68D80673C}"/>
              </a:ext>
            </a:extLst>
          </p:cNvPr>
          <p:cNvSpPr/>
          <p:nvPr/>
        </p:nvSpPr>
        <p:spPr>
          <a:xfrm>
            <a:off x="4420387" y="2638841"/>
            <a:ext cx="373678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latin typeface="Balmoon" pitchFamily="2" charset="0"/>
              </a:rPr>
              <a:t>+ uso de herramientas informáticas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12070845-08CB-24F3-F448-106FCBE9FE6D}"/>
              </a:ext>
            </a:extLst>
          </p:cNvPr>
          <p:cNvSpPr/>
          <p:nvPr/>
        </p:nvSpPr>
        <p:spPr>
          <a:xfrm>
            <a:off x="6488244" y="1378795"/>
            <a:ext cx="374550" cy="40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CC30BBB4-A956-B8E0-F56E-AF0B7B5D66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622" y="1416909"/>
            <a:ext cx="330172" cy="330172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D8C252D6-9CC0-9E48-B3D8-0F6DECB36654}"/>
              </a:ext>
            </a:extLst>
          </p:cNvPr>
          <p:cNvSpPr/>
          <p:nvPr/>
        </p:nvSpPr>
        <p:spPr>
          <a:xfrm>
            <a:off x="2307173" y="3472268"/>
            <a:ext cx="7577654" cy="10628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DD59AB2C-2992-4595-821C-11FBBBCB45CB}"/>
              </a:ext>
            </a:extLst>
          </p:cNvPr>
          <p:cNvSpPr/>
          <p:nvPr/>
        </p:nvSpPr>
        <p:spPr>
          <a:xfrm>
            <a:off x="2307173" y="4920687"/>
            <a:ext cx="7577654" cy="113904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9AF3A9BE-6307-EFF6-2201-993AF1D1B9F5}"/>
              </a:ext>
            </a:extLst>
          </p:cNvPr>
          <p:cNvSpPr txBox="1"/>
          <p:nvPr/>
        </p:nvSpPr>
        <p:spPr>
          <a:xfrm>
            <a:off x="2399742" y="3520967"/>
            <a:ext cx="1835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latin typeface="Balmoon" pitchFamily="2" charset="0"/>
              </a:rPr>
              <a:t>Habilidades </a:t>
            </a:r>
            <a:r>
              <a:rPr lang="es-MX" sz="1200" dirty="0">
                <a:latin typeface="Balmoon" pitchFamily="2" charset="0"/>
              </a:rPr>
              <a:t>  </a:t>
            </a:r>
            <a:endParaRPr lang="es-CO" sz="1200" dirty="0">
              <a:latin typeface="Balmoon" pitchFamily="2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799984D-FF99-3C7D-B1F7-6F0AF6A303DA}"/>
              </a:ext>
            </a:extLst>
          </p:cNvPr>
          <p:cNvSpPr txBox="1"/>
          <p:nvPr/>
        </p:nvSpPr>
        <p:spPr>
          <a:xfrm>
            <a:off x="2452411" y="4978625"/>
            <a:ext cx="1835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latin typeface="Balmoon" pitchFamily="2" charset="0"/>
              </a:rPr>
              <a:t>Habilidades</a:t>
            </a:r>
            <a:r>
              <a:rPr lang="es-MX" sz="1200" dirty="0">
                <a:latin typeface="Balmoon" pitchFamily="2" charset="0"/>
              </a:rPr>
              <a:t>  </a:t>
            </a:r>
            <a:endParaRPr lang="es-CO" sz="1200" dirty="0">
              <a:latin typeface="Balmoon" pitchFamily="2" charset="0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13535A7-686C-24EA-E78C-474942660F6D}"/>
              </a:ext>
            </a:extLst>
          </p:cNvPr>
          <p:cNvSpPr txBox="1"/>
          <p:nvPr/>
        </p:nvSpPr>
        <p:spPr>
          <a:xfrm>
            <a:off x="2399742" y="3749687"/>
            <a:ext cx="1835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Balmoon" pitchFamily="2" charset="0"/>
              </a:rPr>
              <a:t>Nombre   </a:t>
            </a:r>
            <a:endParaRPr lang="es-CO" sz="1200" dirty="0">
              <a:latin typeface="Balmoon" pitchFamily="2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0DDFD54E-78B0-C56C-168F-3195CBA00FDF}"/>
              </a:ext>
            </a:extLst>
          </p:cNvPr>
          <p:cNvSpPr txBox="1"/>
          <p:nvPr/>
        </p:nvSpPr>
        <p:spPr>
          <a:xfrm>
            <a:off x="2452411" y="5170282"/>
            <a:ext cx="1835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Balmoon" pitchFamily="2" charset="0"/>
              </a:rPr>
              <a:t>Nombre   </a:t>
            </a:r>
            <a:endParaRPr lang="es-CO" sz="1200" dirty="0">
              <a:latin typeface="Balmoon" pitchFamily="2" charset="0"/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E71CC72-C177-501E-AD1F-EC957E83367D}"/>
              </a:ext>
            </a:extLst>
          </p:cNvPr>
          <p:cNvSpPr/>
          <p:nvPr/>
        </p:nvSpPr>
        <p:spPr>
          <a:xfrm>
            <a:off x="2521533" y="4031828"/>
            <a:ext cx="6450452" cy="40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65585092-3503-1473-F126-4DC0B946196B}"/>
              </a:ext>
            </a:extLst>
          </p:cNvPr>
          <p:cNvSpPr/>
          <p:nvPr/>
        </p:nvSpPr>
        <p:spPr>
          <a:xfrm>
            <a:off x="2521532" y="5459143"/>
            <a:ext cx="6450452" cy="40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Rectángulo 39">
            <a:hlinkClick r:id="rId12" action="ppaction://hlinksldjump"/>
            <a:extLst>
              <a:ext uri="{FF2B5EF4-FFF2-40B4-BE49-F238E27FC236}">
                <a16:creationId xmlns:a16="http://schemas.microsoft.com/office/drawing/2014/main" id="{CB79FD92-8998-E472-9EAD-6131C36F71EE}"/>
              </a:ext>
            </a:extLst>
          </p:cNvPr>
          <p:cNvSpPr/>
          <p:nvPr/>
        </p:nvSpPr>
        <p:spPr>
          <a:xfrm>
            <a:off x="3444286" y="6250850"/>
            <a:ext cx="2523067" cy="3791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     </a:t>
            </a:r>
            <a:r>
              <a:rPr lang="es-MX" dirty="0">
                <a:latin typeface="Balmoon" pitchFamily="2" charset="0"/>
              </a:rPr>
              <a:t>Volver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41" name="Rectángulo 40">
            <a:hlinkClick r:id="rId13" action="ppaction://hlinksldjump"/>
            <a:extLst>
              <a:ext uri="{FF2B5EF4-FFF2-40B4-BE49-F238E27FC236}">
                <a16:creationId xmlns:a16="http://schemas.microsoft.com/office/drawing/2014/main" id="{D5BA4057-DAF8-C011-502D-0C5317B669BD}"/>
              </a:ext>
            </a:extLst>
          </p:cNvPr>
          <p:cNvSpPr/>
          <p:nvPr/>
        </p:nvSpPr>
        <p:spPr>
          <a:xfrm>
            <a:off x="7084971" y="6233853"/>
            <a:ext cx="2523067" cy="379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Siguiente 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9E3FFDB0-2102-40B6-9D4A-FD14B6B4B4F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093" y="6321290"/>
            <a:ext cx="243580" cy="243580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9AB945B8-0D0A-7096-E263-482D2B264CB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971984" y="6301634"/>
            <a:ext cx="243580" cy="24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83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EB05464-2D9D-76C2-0646-48F30F6C1323}"/>
              </a:ext>
            </a:extLst>
          </p:cNvPr>
          <p:cNvSpPr/>
          <p:nvPr/>
        </p:nvSpPr>
        <p:spPr>
          <a:xfrm>
            <a:off x="-130630" y="0"/>
            <a:ext cx="190693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6A30F8-FB03-AE7A-BE61-5846CE5AA5CA}"/>
              </a:ext>
            </a:extLst>
          </p:cNvPr>
          <p:cNvSpPr/>
          <p:nvPr/>
        </p:nvSpPr>
        <p:spPr>
          <a:xfrm>
            <a:off x="1776305" y="0"/>
            <a:ext cx="10415696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DC972F-7354-C386-9773-1FE7832E1B67}"/>
              </a:ext>
            </a:extLst>
          </p:cNvPr>
          <p:cNvSpPr txBox="1"/>
          <p:nvPr/>
        </p:nvSpPr>
        <p:spPr>
          <a:xfrm>
            <a:off x="2399742" y="124576"/>
            <a:ext cx="1632931" cy="346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Pie de pagina </a:t>
            </a:r>
            <a:endParaRPr lang="es-CO" b="1" dirty="0">
              <a:latin typeface="Balmoon" pitchFamily="2" charset="0"/>
            </a:endParaRPr>
          </a:p>
        </p:txBody>
      </p:sp>
      <p:pic>
        <p:nvPicPr>
          <p:cNvPr id="7" name="Imagen 6">
            <a:hlinkClick r:id="rId2" action="ppaction://hlinksldjump"/>
            <a:extLst>
              <a:ext uri="{FF2B5EF4-FFF2-40B4-BE49-F238E27FC236}">
                <a16:creationId xmlns:a16="http://schemas.microsoft.com/office/drawing/2014/main" id="{208C2BFE-55B1-D08F-674B-604309B69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0619" y="132395"/>
            <a:ext cx="346373" cy="3463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9AB0118-E940-B45B-8315-45690DC79EE3}"/>
              </a:ext>
            </a:extLst>
          </p:cNvPr>
          <p:cNvSpPr txBox="1"/>
          <p:nvPr/>
        </p:nvSpPr>
        <p:spPr>
          <a:xfrm>
            <a:off x="261257" y="147449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90CB37-9138-0777-87D4-E5FE53A4C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2" y="786905"/>
            <a:ext cx="311526" cy="31152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B6F3444-2BF5-E8F1-6FBD-FD8B3D5DA8B0}"/>
              </a:ext>
            </a:extLst>
          </p:cNvPr>
          <p:cNvSpPr txBox="1"/>
          <p:nvPr/>
        </p:nvSpPr>
        <p:spPr>
          <a:xfrm>
            <a:off x="693682" y="782638"/>
            <a:ext cx="61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perfil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1BCB352-2924-9DF6-0ECE-84A8FD055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5" y="1483573"/>
            <a:ext cx="311526" cy="31152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F9660CB-8AC9-27E9-4C6F-422E27751374}"/>
              </a:ext>
            </a:extLst>
          </p:cNvPr>
          <p:cNvSpPr txBox="1"/>
          <p:nvPr/>
        </p:nvSpPr>
        <p:spPr>
          <a:xfrm>
            <a:off x="649208" y="1507414"/>
            <a:ext cx="927779" cy="304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Educación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22E3706-962F-F107-07D1-F2DE418B7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186235"/>
            <a:ext cx="311526" cy="31152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8F4444D-4FB1-39A0-547C-031E9803301D}"/>
              </a:ext>
            </a:extLst>
          </p:cNvPr>
          <p:cNvSpPr txBox="1"/>
          <p:nvPr/>
        </p:nvSpPr>
        <p:spPr>
          <a:xfrm>
            <a:off x="661315" y="2101158"/>
            <a:ext cx="123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Experiencia laboral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F8D7FCC-3BC3-C97A-05A1-C5F5BD89D9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876573"/>
            <a:ext cx="311526" cy="31152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08B36EC-0A9C-DDEF-E34A-53BE9AC36004}"/>
              </a:ext>
            </a:extLst>
          </p:cNvPr>
          <p:cNvSpPr txBox="1"/>
          <p:nvPr/>
        </p:nvSpPr>
        <p:spPr>
          <a:xfrm>
            <a:off x="572483" y="2918965"/>
            <a:ext cx="1130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Habilidades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F6EF88E-1FB5-1691-D332-8E19AA1C21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1" y="3651126"/>
            <a:ext cx="307777" cy="30777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6CE38BB-FE8C-8716-CCFC-8DCCE5C63E29}"/>
              </a:ext>
            </a:extLst>
          </p:cNvPr>
          <p:cNvSpPr txBox="1"/>
          <p:nvPr/>
        </p:nvSpPr>
        <p:spPr>
          <a:xfrm>
            <a:off x="613466" y="3649535"/>
            <a:ext cx="1162837" cy="309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lmoon" pitchFamily="2" charset="0"/>
              </a:rPr>
              <a:t>Pie de pagina</a:t>
            </a:r>
            <a:endParaRPr lang="es-CO" sz="1400" dirty="0">
              <a:solidFill>
                <a:schemeClr val="accent1">
                  <a:lumMod val="60000"/>
                  <a:lumOff val="40000"/>
                </a:schemeClr>
              </a:solidFill>
              <a:latin typeface="Balmoon" pitchFamily="2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653E95C-9E2C-4F80-C8B8-6683E3B1CD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2" y="4404402"/>
            <a:ext cx="307777" cy="307777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4F80FF53-5E4B-BAE2-42EA-ECEB91C14C32}"/>
              </a:ext>
            </a:extLst>
          </p:cNvPr>
          <p:cNvSpPr txBox="1"/>
          <p:nvPr/>
        </p:nvSpPr>
        <p:spPr>
          <a:xfrm>
            <a:off x="693682" y="4404402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Idiomas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DC0091E-8884-DB41-BD8C-B9EC668D6059}"/>
              </a:ext>
            </a:extLst>
          </p:cNvPr>
          <p:cNvSpPr/>
          <p:nvPr/>
        </p:nvSpPr>
        <p:spPr>
          <a:xfrm>
            <a:off x="56579" y="5865543"/>
            <a:ext cx="1532515" cy="306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      Descargar</a:t>
            </a:r>
            <a:r>
              <a:rPr lang="es-MX" dirty="0">
                <a:solidFill>
                  <a:schemeClr val="tx1"/>
                </a:solidFill>
              </a:rPr>
              <a:t> 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A46A8DF-7968-3092-2D31-F1CFFF1560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40629" y="5915708"/>
            <a:ext cx="206284" cy="206284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7ECBC8D7-38B0-585C-AE1F-8B827E808FB5}"/>
              </a:ext>
            </a:extLst>
          </p:cNvPr>
          <p:cNvSpPr/>
          <p:nvPr/>
        </p:nvSpPr>
        <p:spPr>
          <a:xfrm>
            <a:off x="2495298" y="1793667"/>
            <a:ext cx="7918701" cy="139443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C39BA9BE-A24B-DF31-444C-C001E21B550C}"/>
              </a:ext>
            </a:extLst>
          </p:cNvPr>
          <p:cNvCxnSpPr>
            <a:cxnSpLocks/>
          </p:cNvCxnSpPr>
          <p:nvPr/>
        </p:nvCxnSpPr>
        <p:spPr>
          <a:xfrm>
            <a:off x="2717122" y="2108578"/>
            <a:ext cx="7595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831A27C-9CC4-4B2C-611D-FF79FD3E6CB8}"/>
              </a:ext>
            </a:extLst>
          </p:cNvPr>
          <p:cNvSpPr txBox="1"/>
          <p:nvPr/>
        </p:nvSpPr>
        <p:spPr>
          <a:xfrm>
            <a:off x="2568249" y="1354307"/>
            <a:ext cx="2148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Balmoon" pitchFamily="2" charset="0"/>
              </a:rPr>
              <a:t>Contenido del pie de la pagina    </a:t>
            </a:r>
            <a:endParaRPr lang="es-CO" sz="1200" dirty="0">
              <a:latin typeface="Balmoon" pitchFamily="2" charset="0"/>
            </a:endParaRPr>
          </a:p>
        </p:txBody>
      </p:sp>
      <p:sp>
        <p:nvSpPr>
          <p:cNvPr id="14" name="Rectángulo 13">
            <a:hlinkClick r:id="rId11" action="ppaction://hlinksldjump"/>
            <a:extLst>
              <a:ext uri="{FF2B5EF4-FFF2-40B4-BE49-F238E27FC236}">
                <a16:creationId xmlns:a16="http://schemas.microsoft.com/office/drawing/2014/main" id="{7371DE0D-5E95-9C45-266C-24D862CF22E9}"/>
              </a:ext>
            </a:extLst>
          </p:cNvPr>
          <p:cNvSpPr/>
          <p:nvPr/>
        </p:nvSpPr>
        <p:spPr>
          <a:xfrm>
            <a:off x="7084971" y="6233853"/>
            <a:ext cx="2523067" cy="379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Siguiente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7" name="Rectángulo 16">
            <a:hlinkClick r:id="rId12" action="ppaction://hlinksldjump"/>
            <a:extLst>
              <a:ext uri="{FF2B5EF4-FFF2-40B4-BE49-F238E27FC236}">
                <a16:creationId xmlns:a16="http://schemas.microsoft.com/office/drawing/2014/main" id="{37080491-FAFC-FBD5-50C7-D2946E01D3C6}"/>
              </a:ext>
            </a:extLst>
          </p:cNvPr>
          <p:cNvSpPr/>
          <p:nvPr/>
        </p:nvSpPr>
        <p:spPr>
          <a:xfrm>
            <a:off x="3444286" y="6250850"/>
            <a:ext cx="2523067" cy="3791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     </a:t>
            </a:r>
            <a:r>
              <a:rPr lang="es-MX" dirty="0">
                <a:latin typeface="Balmoon" pitchFamily="2" charset="0"/>
              </a:rPr>
              <a:t>Volver 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EF1D16BD-2765-6875-7960-C6F4120FEF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093" y="6321290"/>
            <a:ext cx="243580" cy="24358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DC84205C-9866-D0EC-A6E5-12353C8360A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971984" y="6301634"/>
            <a:ext cx="243580" cy="24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27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EB05464-2D9D-76C2-0646-48F30F6C1323}"/>
              </a:ext>
            </a:extLst>
          </p:cNvPr>
          <p:cNvSpPr/>
          <p:nvPr/>
        </p:nvSpPr>
        <p:spPr>
          <a:xfrm>
            <a:off x="-130630" y="0"/>
            <a:ext cx="190693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6A30F8-FB03-AE7A-BE61-5846CE5AA5CA}"/>
              </a:ext>
            </a:extLst>
          </p:cNvPr>
          <p:cNvSpPr/>
          <p:nvPr/>
        </p:nvSpPr>
        <p:spPr>
          <a:xfrm>
            <a:off x="1776305" y="0"/>
            <a:ext cx="10415696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DC972F-7354-C386-9773-1FE7832E1B67}"/>
              </a:ext>
            </a:extLst>
          </p:cNvPr>
          <p:cNvSpPr txBox="1"/>
          <p:nvPr/>
        </p:nvSpPr>
        <p:spPr>
          <a:xfrm>
            <a:off x="2399742" y="132395"/>
            <a:ext cx="124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Idiomas  </a:t>
            </a:r>
            <a:endParaRPr lang="es-CO" b="1" dirty="0">
              <a:latin typeface="Balmoon" pitchFamily="2" charset="0"/>
            </a:endParaRPr>
          </a:p>
        </p:txBody>
      </p:sp>
      <p:pic>
        <p:nvPicPr>
          <p:cNvPr id="7" name="Imagen 6">
            <a:hlinkClick r:id="rId2" action="ppaction://hlinksldjump"/>
            <a:extLst>
              <a:ext uri="{FF2B5EF4-FFF2-40B4-BE49-F238E27FC236}">
                <a16:creationId xmlns:a16="http://schemas.microsoft.com/office/drawing/2014/main" id="{208C2BFE-55B1-D08F-674B-604309B69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0619" y="132395"/>
            <a:ext cx="346373" cy="3463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9AB0118-E940-B45B-8315-45690DC79EE3}"/>
              </a:ext>
            </a:extLst>
          </p:cNvPr>
          <p:cNvSpPr txBox="1"/>
          <p:nvPr/>
        </p:nvSpPr>
        <p:spPr>
          <a:xfrm>
            <a:off x="261257" y="147449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90CB37-9138-0777-87D4-E5FE53A4C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2" y="786905"/>
            <a:ext cx="311526" cy="31152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B6F3444-2BF5-E8F1-6FBD-FD8B3D5DA8B0}"/>
              </a:ext>
            </a:extLst>
          </p:cNvPr>
          <p:cNvSpPr txBox="1"/>
          <p:nvPr/>
        </p:nvSpPr>
        <p:spPr>
          <a:xfrm>
            <a:off x="693682" y="816526"/>
            <a:ext cx="61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perfil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1BCB352-2924-9DF6-0ECE-84A8FD055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5" y="1483573"/>
            <a:ext cx="311526" cy="31152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F9660CB-8AC9-27E9-4C6F-422E27751374}"/>
              </a:ext>
            </a:extLst>
          </p:cNvPr>
          <p:cNvSpPr txBox="1"/>
          <p:nvPr/>
        </p:nvSpPr>
        <p:spPr>
          <a:xfrm>
            <a:off x="657283" y="1513394"/>
            <a:ext cx="1025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Educación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22E3706-962F-F107-07D1-F2DE418B7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186235"/>
            <a:ext cx="311526" cy="31152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8F4444D-4FB1-39A0-547C-031E9803301D}"/>
              </a:ext>
            </a:extLst>
          </p:cNvPr>
          <p:cNvSpPr txBox="1"/>
          <p:nvPr/>
        </p:nvSpPr>
        <p:spPr>
          <a:xfrm>
            <a:off x="661315" y="2101158"/>
            <a:ext cx="123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Experiencia laboral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F8D7FCC-3BC3-C97A-05A1-C5F5BD89D9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876573"/>
            <a:ext cx="311526" cy="31152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08B36EC-0A9C-DDEF-E34A-53BE9AC36004}"/>
              </a:ext>
            </a:extLst>
          </p:cNvPr>
          <p:cNvSpPr txBox="1"/>
          <p:nvPr/>
        </p:nvSpPr>
        <p:spPr>
          <a:xfrm>
            <a:off x="604369" y="2954989"/>
            <a:ext cx="1130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Habilidades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F6EF88E-1FB5-1691-D332-8E19AA1C21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1" y="3651126"/>
            <a:ext cx="307777" cy="30777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6CE38BB-FE8C-8716-CCFC-8DCCE5C63E29}"/>
              </a:ext>
            </a:extLst>
          </p:cNvPr>
          <p:cNvSpPr txBox="1"/>
          <p:nvPr/>
        </p:nvSpPr>
        <p:spPr>
          <a:xfrm>
            <a:off x="566977" y="3673650"/>
            <a:ext cx="1232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Pie de pagina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653E95C-9E2C-4F80-C8B8-6683E3B1CD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2" y="4404402"/>
            <a:ext cx="307777" cy="307777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4F80FF53-5E4B-BAE2-42EA-ECEB91C14C32}"/>
              </a:ext>
            </a:extLst>
          </p:cNvPr>
          <p:cNvSpPr txBox="1"/>
          <p:nvPr/>
        </p:nvSpPr>
        <p:spPr>
          <a:xfrm>
            <a:off x="693682" y="4404402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lmoon" pitchFamily="2" charset="0"/>
              </a:rPr>
              <a:t>Idiomas</a:t>
            </a:r>
            <a:endParaRPr lang="es-CO" sz="1400" dirty="0">
              <a:solidFill>
                <a:schemeClr val="accent1">
                  <a:lumMod val="60000"/>
                  <a:lumOff val="40000"/>
                </a:schemeClr>
              </a:solidFill>
              <a:latin typeface="Balmoon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25D5F34-E17D-7EC2-9FB7-4FF6D9E659BE}"/>
              </a:ext>
            </a:extLst>
          </p:cNvPr>
          <p:cNvSpPr/>
          <p:nvPr/>
        </p:nvSpPr>
        <p:spPr>
          <a:xfrm>
            <a:off x="56579" y="5865543"/>
            <a:ext cx="1532515" cy="306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      Descargar</a:t>
            </a:r>
            <a:r>
              <a:rPr lang="es-MX" dirty="0">
                <a:solidFill>
                  <a:schemeClr val="tx1"/>
                </a:solidFill>
              </a:rPr>
              <a:t> 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918E1DC-C97C-A66A-8495-8E51679274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40629" y="5915708"/>
            <a:ext cx="206284" cy="20628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F4364F9-9AC9-41C3-4868-CCCD3EA5D1C9}"/>
              </a:ext>
            </a:extLst>
          </p:cNvPr>
          <p:cNvSpPr txBox="1"/>
          <p:nvPr/>
        </p:nvSpPr>
        <p:spPr>
          <a:xfrm>
            <a:off x="2452943" y="1059863"/>
            <a:ext cx="3160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Idiomas mas populares </a:t>
            </a:r>
            <a:r>
              <a:rPr lang="es-MX" sz="1600" dirty="0">
                <a:latin typeface="Balmoon" pitchFamily="2" charset="0"/>
              </a:rPr>
              <a:t>  </a:t>
            </a:r>
            <a:endParaRPr lang="es-CO" sz="1600" dirty="0">
              <a:latin typeface="Balmoon" pitchFamily="2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9FC3B-7A28-7FA6-5BA3-E6E24ED01011}"/>
              </a:ext>
            </a:extLst>
          </p:cNvPr>
          <p:cNvSpPr/>
          <p:nvPr/>
        </p:nvSpPr>
        <p:spPr>
          <a:xfrm>
            <a:off x="2452943" y="2091361"/>
            <a:ext cx="1813883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latin typeface="Balmoon" pitchFamily="2" charset="0"/>
              </a:rPr>
              <a:t>+ ingles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8CAE90E-2FB1-F403-9878-3A77F8FFBDBA}"/>
              </a:ext>
            </a:extLst>
          </p:cNvPr>
          <p:cNvSpPr/>
          <p:nvPr/>
        </p:nvSpPr>
        <p:spPr>
          <a:xfrm>
            <a:off x="4497517" y="2091361"/>
            <a:ext cx="1813883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latin typeface="Balmoon" pitchFamily="2" charset="0"/>
              </a:rPr>
              <a:t>+ Alemán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430AA37-4F08-F1E5-0E0D-C130A6B96EE5}"/>
              </a:ext>
            </a:extLst>
          </p:cNvPr>
          <p:cNvSpPr/>
          <p:nvPr/>
        </p:nvSpPr>
        <p:spPr>
          <a:xfrm>
            <a:off x="6542091" y="2091361"/>
            <a:ext cx="1813883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latin typeface="Balmoon" pitchFamily="2" charset="0"/>
              </a:rPr>
              <a:t>+ Ucraniano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05B10D6-BA89-EA6E-5AD3-7A4C4105F4AC}"/>
              </a:ext>
            </a:extLst>
          </p:cNvPr>
          <p:cNvSpPr/>
          <p:nvPr/>
        </p:nvSpPr>
        <p:spPr>
          <a:xfrm>
            <a:off x="8659093" y="2091361"/>
            <a:ext cx="1813883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latin typeface="Balmoon" pitchFamily="2" charset="0"/>
              </a:rPr>
              <a:t>+ Francés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7E108E2-41A2-C3CB-AFDB-052D5DD66DE9}"/>
              </a:ext>
            </a:extLst>
          </p:cNvPr>
          <p:cNvSpPr/>
          <p:nvPr/>
        </p:nvSpPr>
        <p:spPr>
          <a:xfrm>
            <a:off x="2452942" y="2814065"/>
            <a:ext cx="1813883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latin typeface="Balmoon" pitchFamily="2" charset="0"/>
              </a:rPr>
              <a:t>+ Español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D8885CE-3A43-4A1A-C7BC-522312BA96AF}"/>
              </a:ext>
            </a:extLst>
          </p:cNvPr>
          <p:cNvSpPr/>
          <p:nvPr/>
        </p:nvSpPr>
        <p:spPr>
          <a:xfrm>
            <a:off x="4497517" y="2829136"/>
            <a:ext cx="1813883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latin typeface="Balmoon" pitchFamily="2" charset="0"/>
              </a:rPr>
              <a:t>+ sueco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2050873-2DD0-B108-6E04-52B4AF90C568}"/>
              </a:ext>
            </a:extLst>
          </p:cNvPr>
          <p:cNvSpPr/>
          <p:nvPr/>
        </p:nvSpPr>
        <p:spPr>
          <a:xfrm>
            <a:off x="6542091" y="2829136"/>
            <a:ext cx="1813883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latin typeface="Balmoon" pitchFamily="2" charset="0"/>
              </a:rPr>
              <a:t>+ Holandés </a:t>
            </a:r>
            <a:endParaRPr lang="es-CO" sz="1400" dirty="0">
              <a:latin typeface="Balmoon" pitchFamily="2" charset="0"/>
            </a:endParaRP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D5E315AD-F3F8-C37F-40B6-0B4ABC5D6C1C}"/>
              </a:ext>
            </a:extLst>
          </p:cNvPr>
          <p:cNvCxnSpPr>
            <a:cxnSpLocks/>
          </p:cNvCxnSpPr>
          <p:nvPr/>
        </p:nvCxnSpPr>
        <p:spPr>
          <a:xfrm flipV="1">
            <a:off x="2528218" y="1398417"/>
            <a:ext cx="7944758" cy="8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D04FAC09-12D2-C407-6C3B-C1D8A7DA49D0}"/>
              </a:ext>
            </a:extLst>
          </p:cNvPr>
          <p:cNvSpPr/>
          <p:nvPr/>
        </p:nvSpPr>
        <p:spPr>
          <a:xfrm>
            <a:off x="2452942" y="3805013"/>
            <a:ext cx="7577654" cy="139443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4AF20AE-F02D-A194-A8B0-D35387ACF41E}"/>
              </a:ext>
            </a:extLst>
          </p:cNvPr>
          <p:cNvSpPr txBox="1"/>
          <p:nvPr/>
        </p:nvSpPr>
        <p:spPr>
          <a:xfrm>
            <a:off x="2528218" y="3913409"/>
            <a:ext cx="1835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latin typeface="Balmoon" pitchFamily="2" charset="0"/>
              </a:rPr>
              <a:t>Idioma </a:t>
            </a:r>
            <a:r>
              <a:rPr lang="es-MX" sz="1200" dirty="0">
                <a:latin typeface="Balmoon" pitchFamily="2" charset="0"/>
              </a:rPr>
              <a:t>  </a:t>
            </a:r>
            <a:endParaRPr lang="es-CO" sz="1200" dirty="0">
              <a:latin typeface="Balmoon" pitchFamily="2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3E6B76CD-2D73-9D82-90DB-3896394D6651}"/>
              </a:ext>
            </a:extLst>
          </p:cNvPr>
          <p:cNvSpPr txBox="1"/>
          <p:nvPr/>
        </p:nvSpPr>
        <p:spPr>
          <a:xfrm>
            <a:off x="2528218" y="4160304"/>
            <a:ext cx="1835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Balmoon" pitchFamily="2" charset="0"/>
              </a:rPr>
              <a:t>Nombre del idioma </a:t>
            </a:r>
            <a:endParaRPr lang="es-CO" sz="1200" dirty="0">
              <a:latin typeface="Balmoon" pitchFamily="2" charset="0"/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BAD55483-6108-880C-60A9-FC00C72E053C}"/>
              </a:ext>
            </a:extLst>
          </p:cNvPr>
          <p:cNvSpPr/>
          <p:nvPr/>
        </p:nvSpPr>
        <p:spPr>
          <a:xfrm>
            <a:off x="2929923" y="4542788"/>
            <a:ext cx="4005031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43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3B9F9723-5651-08DD-0421-6A174710BDFB}"/>
              </a:ext>
            </a:extLst>
          </p:cNvPr>
          <p:cNvSpPr/>
          <p:nvPr/>
        </p:nvSpPr>
        <p:spPr>
          <a:xfrm>
            <a:off x="0" y="0"/>
            <a:ext cx="6468534" cy="685800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44D32D4-CA83-4E68-B03A-3C2792D3AAC9}"/>
              </a:ext>
            </a:extLst>
          </p:cNvPr>
          <p:cNvSpPr txBox="1"/>
          <p:nvPr/>
        </p:nvSpPr>
        <p:spPr>
          <a:xfrm>
            <a:off x="668864" y="389467"/>
            <a:ext cx="1724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b="1" dirty="0">
              <a:solidFill>
                <a:schemeClr val="bg1"/>
              </a:solidFill>
              <a:latin typeface="Balmoon" pitchFamily="2" charset="0"/>
            </a:endParaRPr>
          </a:p>
          <a:p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4EAF9E6-0AA9-385F-4D70-971CC4F6BE08}"/>
              </a:ext>
            </a:extLst>
          </p:cNvPr>
          <p:cNvSpPr txBox="1"/>
          <p:nvPr/>
        </p:nvSpPr>
        <p:spPr>
          <a:xfrm>
            <a:off x="668865" y="1501466"/>
            <a:ext cx="3132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Lorem Ipsum</a:t>
            </a:r>
            <a:r>
              <a:rPr lang="en-US" b="0" i="0" dirty="0">
                <a:solidFill>
                  <a:schemeClr val="bg1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 is simply dummy text of the printing and typesetting.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385549F1-ED53-A77C-B562-0DF79DE51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1586" y="2410432"/>
            <a:ext cx="3739850" cy="4461934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240082A0-F498-162C-2119-E66D94AD17E5}"/>
              </a:ext>
            </a:extLst>
          </p:cNvPr>
          <p:cNvSpPr txBox="1"/>
          <p:nvPr/>
        </p:nvSpPr>
        <p:spPr>
          <a:xfrm>
            <a:off x="7332132" y="524933"/>
            <a:ext cx="282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lmoon" pitchFamily="2" charset="0"/>
              </a:rPr>
              <a:t>¡Bienvenido de nuevo! 👏🏻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AD6DE7A-E6D1-E5B3-5622-B7ADA4FF09AA}"/>
              </a:ext>
            </a:extLst>
          </p:cNvPr>
          <p:cNvSpPr txBox="1"/>
          <p:nvPr/>
        </p:nvSpPr>
        <p:spPr>
          <a:xfrm>
            <a:off x="7484533" y="1337733"/>
            <a:ext cx="385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lmoon" pitchFamily="2" charset="0"/>
              </a:rPr>
              <a:t>Inicia sesión y trabaja en tu curriculum para ganar un empleo.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07FDDF6-B083-FA7A-29EB-BDE62A1467B2}"/>
              </a:ext>
            </a:extLst>
          </p:cNvPr>
          <p:cNvSpPr/>
          <p:nvPr/>
        </p:nvSpPr>
        <p:spPr>
          <a:xfrm>
            <a:off x="7484533" y="2540000"/>
            <a:ext cx="397934" cy="40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F4D311A-966D-C7B0-3CEE-4B72BCB5D664}"/>
              </a:ext>
            </a:extLst>
          </p:cNvPr>
          <p:cNvSpPr/>
          <p:nvPr/>
        </p:nvSpPr>
        <p:spPr>
          <a:xfrm>
            <a:off x="7893809" y="2540000"/>
            <a:ext cx="1217494" cy="40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Google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61E8B8AE-A93F-5BC7-D8A0-71988C5C2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998" y="2596698"/>
            <a:ext cx="293004" cy="293004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01FD8948-D083-7778-E4F9-6C9C00E72F76}"/>
              </a:ext>
            </a:extLst>
          </p:cNvPr>
          <p:cNvSpPr/>
          <p:nvPr/>
        </p:nvSpPr>
        <p:spPr>
          <a:xfrm>
            <a:off x="9776791" y="2540000"/>
            <a:ext cx="397934" cy="40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C7010CF-D8A0-C857-B1CD-399AAC84115F}"/>
              </a:ext>
            </a:extLst>
          </p:cNvPr>
          <p:cNvSpPr/>
          <p:nvPr/>
        </p:nvSpPr>
        <p:spPr>
          <a:xfrm>
            <a:off x="10186067" y="2540000"/>
            <a:ext cx="1217494" cy="40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Facebook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C2760291-2D7F-BF87-5073-708F4678C7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79668" y="2540001"/>
            <a:ext cx="406399" cy="40639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32B6DE19-FF29-B52B-6CE2-45099EF008D0}"/>
              </a:ext>
            </a:extLst>
          </p:cNvPr>
          <p:cNvCxnSpPr/>
          <p:nvPr/>
        </p:nvCxnSpPr>
        <p:spPr>
          <a:xfrm>
            <a:off x="6754338" y="3158150"/>
            <a:ext cx="18192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B5AE003C-D617-237E-A0C3-58EFB1000558}"/>
              </a:ext>
            </a:extLst>
          </p:cNvPr>
          <p:cNvCxnSpPr/>
          <p:nvPr/>
        </p:nvCxnSpPr>
        <p:spPr>
          <a:xfrm>
            <a:off x="10186067" y="3158151"/>
            <a:ext cx="18192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AF8C568-42FC-55BC-5FBD-2740DA35C6CF}"/>
              </a:ext>
            </a:extLst>
          </p:cNvPr>
          <p:cNvSpPr txBox="1"/>
          <p:nvPr/>
        </p:nvSpPr>
        <p:spPr>
          <a:xfrm>
            <a:off x="8600383" y="3019651"/>
            <a:ext cx="2336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Balmoon" pitchFamily="2" charset="0"/>
              </a:rPr>
              <a:t>O inicia sesión con Gmail</a:t>
            </a:r>
            <a:endParaRPr lang="es-CO" sz="1200" dirty="0">
              <a:latin typeface="Balmoon" pitchFamily="2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6F0F18D-3F60-729C-015D-2090B71A5EBC}"/>
              </a:ext>
            </a:extLst>
          </p:cNvPr>
          <p:cNvSpPr txBox="1"/>
          <p:nvPr/>
        </p:nvSpPr>
        <p:spPr>
          <a:xfrm>
            <a:off x="7358047" y="3612458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Email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3C69A6D1-7AF9-FD01-94FC-9BD88C02A6FC}"/>
              </a:ext>
            </a:extLst>
          </p:cNvPr>
          <p:cNvSpPr/>
          <p:nvPr/>
        </p:nvSpPr>
        <p:spPr>
          <a:xfrm>
            <a:off x="7332132" y="3920235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F3BA934-849B-54AB-BC1C-3B6F5D5620A4}"/>
              </a:ext>
            </a:extLst>
          </p:cNvPr>
          <p:cNvSpPr txBox="1"/>
          <p:nvPr/>
        </p:nvSpPr>
        <p:spPr>
          <a:xfrm>
            <a:off x="7343830" y="4462059"/>
            <a:ext cx="1075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Contraseña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0AA705B-28B6-CD88-E954-48D1EB588479}"/>
              </a:ext>
            </a:extLst>
          </p:cNvPr>
          <p:cNvSpPr/>
          <p:nvPr/>
        </p:nvSpPr>
        <p:spPr>
          <a:xfrm>
            <a:off x="7317915" y="4769836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D817DB86-31CD-DCEC-BE76-4E9A1755AC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533" y="4002190"/>
            <a:ext cx="259591" cy="25959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F8B35D89-7699-8061-88F9-F0C33550C9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994" y="4847237"/>
            <a:ext cx="264130" cy="26413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D134D611-5FF2-260D-6622-6A443914B477}"/>
              </a:ext>
            </a:extLst>
          </p:cNvPr>
          <p:cNvSpPr/>
          <p:nvPr/>
        </p:nvSpPr>
        <p:spPr>
          <a:xfrm>
            <a:off x="7729826" y="5735120"/>
            <a:ext cx="3061317" cy="40640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latin typeface="Balmoon" pitchFamily="2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Iniciar sesión </a:t>
            </a:r>
            <a:endParaRPr lang="es-CO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10F99289-E9A9-9654-C6BE-C438815187FD}"/>
              </a:ext>
            </a:extLst>
          </p:cNvPr>
          <p:cNvSpPr txBox="1"/>
          <p:nvPr/>
        </p:nvSpPr>
        <p:spPr>
          <a:xfrm>
            <a:off x="9431422" y="5209136"/>
            <a:ext cx="2726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accent1">
                    <a:lumMod val="75000"/>
                  </a:schemeClr>
                </a:solidFill>
                <a:latin typeface="Balmoon" pitchFamily="2" charset="0"/>
                <a:hlinkClick r:id="rId9" action="ppaction://hlinksldjump"/>
              </a:rPr>
              <a:t>¿Has olvidado tu contraseña?</a:t>
            </a:r>
            <a:endParaRPr lang="es-CO" sz="1400" dirty="0">
              <a:solidFill>
                <a:schemeClr val="accent1">
                  <a:lumMod val="75000"/>
                </a:schemeClr>
              </a:solidFill>
              <a:latin typeface="Balmoon" pitchFamily="2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B06518C-EFCF-431F-B859-E5C2D0E71E7C}"/>
              </a:ext>
            </a:extLst>
          </p:cNvPr>
          <p:cNvSpPr txBox="1"/>
          <p:nvPr/>
        </p:nvSpPr>
        <p:spPr>
          <a:xfrm>
            <a:off x="6963902" y="6340461"/>
            <a:ext cx="2911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/>
              </a:rPr>
              <a:t>¿No tienes una cuenta ?</a:t>
            </a:r>
            <a:endParaRPr lang="es-CO" sz="1400" dirty="0">
              <a:latin typeface="Balmoon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0D9C436-412B-42EF-BDAB-C16250C959D7}"/>
              </a:ext>
            </a:extLst>
          </p:cNvPr>
          <p:cNvSpPr txBox="1"/>
          <p:nvPr/>
        </p:nvSpPr>
        <p:spPr>
          <a:xfrm>
            <a:off x="9410700" y="6325072"/>
            <a:ext cx="2488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accent1">
                    <a:lumMod val="75000"/>
                  </a:schemeClr>
                </a:solidFill>
                <a:latin typeface="Balmoon"/>
                <a:hlinkClick r:id="rId10" action="ppaction://hlinksldjump"/>
              </a:rPr>
              <a:t>Crear una cuenta 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Balmoon"/>
            </a:endParaRPr>
          </a:p>
        </p:txBody>
      </p:sp>
    </p:spTree>
    <p:extLst>
      <p:ext uri="{BB962C8B-B14F-4D97-AF65-F5344CB8AC3E}">
        <p14:creationId xmlns:p14="http://schemas.microsoft.com/office/powerpoint/2010/main" val="375002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587D9246-578A-42F5-8AAB-CA5527682C07}"/>
              </a:ext>
            </a:extLst>
          </p:cNvPr>
          <p:cNvSpPr/>
          <p:nvPr/>
        </p:nvSpPr>
        <p:spPr>
          <a:xfrm>
            <a:off x="3489158" y="1925053"/>
            <a:ext cx="6087979" cy="3489158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7E99DC9-CC78-41B8-9BDB-90A8AA371369}"/>
              </a:ext>
            </a:extLst>
          </p:cNvPr>
          <p:cNvSpPr txBox="1"/>
          <p:nvPr/>
        </p:nvSpPr>
        <p:spPr>
          <a:xfrm>
            <a:off x="668864" y="389467"/>
            <a:ext cx="1724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i="0" dirty="0">
                <a:effectLst/>
                <a:latin typeface="Balmoon" pitchFamily="2" charset="0"/>
              </a:rPr>
              <a:t>CurriculumPro</a:t>
            </a:r>
            <a:endParaRPr lang="es-CO" b="1" dirty="0">
              <a:latin typeface="Balmoon" pitchFamily="2" charset="0"/>
            </a:endParaRPr>
          </a:p>
          <a:p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6F1EC4B-9676-41CD-BA88-BC1B71FA28B5}"/>
              </a:ext>
            </a:extLst>
          </p:cNvPr>
          <p:cNvSpPr txBox="1"/>
          <p:nvPr/>
        </p:nvSpPr>
        <p:spPr>
          <a:xfrm>
            <a:off x="3886199" y="2189945"/>
            <a:ext cx="5582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latin typeface="Balmoon"/>
              </a:rPr>
              <a:t>¿Has olvidado tu contraseña?</a:t>
            </a:r>
            <a:endParaRPr lang="es-CO" sz="2000" b="1" dirty="0">
              <a:latin typeface="Balmoon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4A2A111-2067-45AF-9E81-9DBC9B5C32BC}"/>
              </a:ext>
            </a:extLst>
          </p:cNvPr>
          <p:cNvSpPr txBox="1"/>
          <p:nvPr/>
        </p:nvSpPr>
        <p:spPr>
          <a:xfrm>
            <a:off x="4030579" y="2731168"/>
            <a:ext cx="5137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lmoon"/>
              </a:rPr>
              <a:t>Introduce tu email y te enviaremos un link para restaurar tu contraseña.</a:t>
            </a:r>
            <a:endParaRPr lang="es-CO" dirty="0">
              <a:latin typeface="Balmoon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EA74736-5C09-4351-9F3D-61987B249E6E}"/>
              </a:ext>
            </a:extLst>
          </p:cNvPr>
          <p:cNvSpPr/>
          <p:nvPr/>
        </p:nvSpPr>
        <p:spPr>
          <a:xfrm>
            <a:off x="4030579" y="4192655"/>
            <a:ext cx="529389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031F548-1B0E-4FE6-B16E-E4D4B2A18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980" y="4274610"/>
            <a:ext cx="259591" cy="25959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6431705-CE97-4003-B5C9-320413228331}"/>
              </a:ext>
            </a:extLst>
          </p:cNvPr>
          <p:cNvSpPr txBox="1"/>
          <p:nvPr/>
        </p:nvSpPr>
        <p:spPr>
          <a:xfrm>
            <a:off x="4030579" y="3842130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Email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7212283C-F4E1-4308-A8F9-4C649828BD35}"/>
              </a:ext>
            </a:extLst>
          </p:cNvPr>
          <p:cNvSpPr/>
          <p:nvPr/>
        </p:nvSpPr>
        <p:spPr>
          <a:xfrm>
            <a:off x="4030579" y="4761863"/>
            <a:ext cx="5293895" cy="40640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Enviar Email </a:t>
            </a:r>
            <a:endParaRPr lang="es-CO" dirty="0">
              <a:latin typeface="Balmo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49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3B9F9723-5651-08DD-0421-6A174710BDFB}"/>
              </a:ext>
            </a:extLst>
          </p:cNvPr>
          <p:cNvSpPr/>
          <p:nvPr/>
        </p:nvSpPr>
        <p:spPr>
          <a:xfrm>
            <a:off x="0" y="0"/>
            <a:ext cx="6468534" cy="685800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44D32D4-CA83-4E68-B03A-3C2792D3AAC9}"/>
              </a:ext>
            </a:extLst>
          </p:cNvPr>
          <p:cNvSpPr txBox="1"/>
          <p:nvPr/>
        </p:nvSpPr>
        <p:spPr>
          <a:xfrm>
            <a:off x="668864" y="389467"/>
            <a:ext cx="1724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CurrículumPro</a:t>
            </a:r>
            <a:endParaRPr lang="es-CO" b="1" dirty="0">
              <a:solidFill>
                <a:schemeClr val="bg1"/>
              </a:solidFill>
              <a:latin typeface="Balmoon" pitchFamily="2" charset="0"/>
            </a:endParaRPr>
          </a:p>
          <a:p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4EAF9E6-0AA9-385F-4D70-971CC4F6BE08}"/>
              </a:ext>
            </a:extLst>
          </p:cNvPr>
          <p:cNvSpPr txBox="1"/>
          <p:nvPr/>
        </p:nvSpPr>
        <p:spPr>
          <a:xfrm>
            <a:off x="668865" y="1501466"/>
            <a:ext cx="3132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Lorem Ipsum</a:t>
            </a:r>
            <a:r>
              <a:rPr lang="en-US" b="0" i="0" dirty="0">
                <a:solidFill>
                  <a:schemeClr val="bg1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 is simply dummy text of the printing and typesetting.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40082A0-F498-162C-2119-E66D94AD17E5}"/>
              </a:ext>
            </a:extLst>
          </p:cNvPr>
          <p:cNvSpPr txBox="1"/>
          <p:nvPr/>
        </p:nvSpPr>
        <p:spPr>
          <a:xfrm>
            <a:off x="7332132" y="524933"/>
            <a:ext cx="2827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lmoon" pitchFamily="2" charset="0"/>
              </a:rPr>
              <a:t>¡crea tu currículum en poco tiempo ! 👏🏻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AD6DE7A-E6D1-E5B3-5622-B7ADA4FF09AA}"/>
              </a:ext>
            </a:extLst>
          </p:cNvPr>
          <p:cNvSpPr txBox="1"/>
          <p:nvPr/>
        </p:nvSpPr>
        <p:spPr>
          <a:xfrm>
            <a:off x="7484533" y="1337733"/>
            <a:ext cx="385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lmoon" pitchFamily="2" charset="0"/>
              </a:rPr>
              <a:t>Regístrate y obtén un montón de plantillas.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07FDDF6-B083-FA7A-29EB-BDE62A1467B2}"/>
              </a:ext>
            </a:extLst>
          </p:cNvPr>
          <p:cNvSpPr/>
          <p:nvPr/>
        </p:nvSpPr>
        <p:spPr>
          <a:xfrm>
            <a:off x="7484533" y="2540000"/>
            <a:ext cx="397934" cy="40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F4D311A-966D-C7B0-3CEE-4B72BCB5D664}"/>
              </a:ext>
            </a:extLst>
          </p:cNvPr>
          <p:cNvSpPr/>
          <p:nvPr/>
        </p:nvSpPr>
        <p:spPr>
          <a:xfrm>
            <a:off x="7893809" y="2540000"/>
            <a:ext cx="1217494" cy="40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Google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61E8B8AE-A93F-5BC7-D8A0-71988C5C2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998" y="2596698"/>
            <a:ext cx="293004" cy="29300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01FD8948-D083-7778-E4F9-6C9C00E72F76}"/>
              </a:ext>
            </a:extLst>
          </p:cNvPr>
          <p:cNvSpPr/>
          <p:nvPr/>
        </p:nvSpPr>
        <p:spPr>
          <a:xfrm>
            <a:off x="9776791" y="2540000"/>
            <a:ext cx="397934" cy="40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C7010CF-D8A0-C857-B1CD-399AAC84115F}"/>
              </a:ext>
            </a:extLst>
          </p:cNvPr>
          <p:cNvSpPr/>
          <p:nvPr/>
        </p:nvSpPr>
        <p:spPr>
          <a:xfrm>
            <a:off x="10186067" y="2540000"/>
            <a:ext cx="1217494" cy="40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Facebook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C2760291-2D7F-BF87-5073-708F4678C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79668" y="2540001"/>
            <a:ext cx="406399" cy="40639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32B6DE19-FF29-B52B-6CE2-45099EF008D0}"/>
              </a:ext>
            </a:extLst>
          </p:cNvPr>
          <p:cNvCxnSpPr>
            <a:cxnSpLocks/>
          </p:cNvCxnSpPr>
          <p:nvPr/>
        </p:nvCxnSpPr>
        <p:spPr>
          <a:xfrm>
            <a:off x="6990347" y="3158150"/>
            <a:ext cx="13472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B5AE003C-D617-237E-A0C3-58EFB1000558}"/>
              </a:ext>
            </a:extLst>
          </p:cNvPr>
          <p:cNvCxnSpPr>
            <a:cxnSpLocks/>
          </p:cNvCxnSpPr>
          <p:nvPr/>
        </p:nvCxnSpPr>
        <p:spPr>
          <a:xfrm flipV="1">
            <a:off x="10370626" y="3158150"/>
            <a:ext cx="130409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AF8C568-42FC-55BC-5FBD-2740DA35C6CF}"/>
              </a:ext>
            </a:extLst>
          </p:cNvPr>
          <p:cNvSpPr txBox="1"/>
          <p:nvPr/>
        </p:nvSpPr>
        <p:spPr>
          <a:xfrm>
            <a:off x="8446168" y="3019650"/>
            <a:ext cx="2336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Balmoon" pitchFamily="2" charset="0"/>
              </a:rPr>
              <a:t>O regístrate con tu Gmail</a:t>
            </a:r>
            <a:endParaRPr lang="es-CO" sz="1200" dirty="0">
              <a:latin typeface="Balmoon" pitchFamily="2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6F0F18D-3F60-729C-015D-2090B71A5EBC}"/>
              </a:ext>
            </a:extLst>
          </p:cNvPr>
          <p:cNvSpPr txBox="1"/>
          <p:nvPr/>
        </p:nvSpPr>
        <p:spPr>
          <a:xfrm>
            <a:off x="7358047" y="3612458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Email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3C69A6D1-7AF9-FD01-94FC-9BD88C02A6FC}"/>
              </a:ext>
            </a:extLst>
          </p:cNvPr>
          <p:cNvSpPr/>
          <p:nvPr/>
        </p:nvSpPr>
        <p:spPr>
          <a:xfrm>
            <a:off x="7332132" y="3920235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F3BA934-849B-54AB-BC1C-3B6F5D5620A4}"/>
              </a:ext>
            </a:extLst>
          </p:cNvPr>
          <p:cNvSpPr txBox="1"/>
          <p:nvPr/>
        </p:nvSpPr>
        <p:spPr>
          <a:xfrm>
            <a:off x="7343830" y="4462059"/>
            <a:ext cx="1075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Contraseña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0AA705B-28B6-CD88-E954-48D1EB588479}"/>
              </a:ext>
            </a:extLst>
          </p:cNvPr>
          <p:cNvSpPr/>
          <p:nvPr/>
        </p:nvSpPr>
        <p:spPr>
          <a:xfrm>
            <a:off x="7317915" y="4769836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D817DB86-31CD-DCEC-BE76-4E9A1755A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533" y="4002190"/>
            <a:ext cx="259591" cy="25959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F8B35D89-7699-8061-88F9-F0C33550C9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994" y="4847237"/>
            <a:ext cx="264130" cy="26413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D134D611-5FF2-260D-6622-6A443914B477}"/>
              </a:ext>
            </a:extLst>
          </p:cNvPr>
          <p:cNvSpPr/>
          <p:nvPr/>
        </p:nvSpPr>
        <p:spPr>
          <a:xfrm>
            <a:off x="7762135" y="5857592"/>
            <a:ext cx="3061317" cy="40640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latin typeface="Balmoon" pitchFamily="2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Registrarse</a:t>
            </a:r>
            <a:r>
              <a:rPr lang="es-MX" dirty="0">
                <a:solidFill>
                  <a:srgbClr val="0563C1"/>
                </a:solidFill>
                <a:latin typeface="Balmoon" pitchFamily="2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B06518C-EFCF-431F-B859-E5C2D0E71E7C}"/>
              </a:ext>
            </a:extLst>
          </p:cNvPr>
          <p:cNvSpPr txBox="1"/>
          <p:nvPr/>
        </p:nvSpPr>
        <p:spPr>
          <a:xfrm>
            <a:off x="6990347" y="6388768"/>
            <a:ext cx="2911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/>
              </a:rPr>
              <a:t>¿ya tienes una cuenta ?</a:t>
            </a:r>
            <a:endParaRPr lang="es-CO" sz="1400" dirty="0">
              <a:latin typeface="Balmoon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0D9C436-412B-42EF-BDAB-C16250C959D7}"/>
              </a:ext>
            </a:extLst>
          </p:cNvPr>
          <p:cNvSpPr txBox="1"/>
          <p:nvPr/>
        </p:nvSpPr>
        <p:spPr>
          <a:xfrm>
            <a:off x="9579186" y="6373379"/>
            <a:ext cx="2488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accent1">
                    <a:lumMod val="75000"/>
                  </a:schemeClr>
                </a:solidFill>
                <a:latin typeface="Balmoon"/>
                <a:hlinkClick r:id="rId6" action="ppaction://hlinksldjump"/>
              </a:rPr>
              <a:t>Iniciar sesión  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Balmoon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122306AC-0E13-4B41-8DB1-68A8F53C9B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694" y="2889702"/>
            <a:ext cx="4162354" cy="416235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13667F3-0D49-B019-90C4-96394427471B}"/>
              </a:ext>
            </a:extLst>
          </p:cNvPr>
          <p:cNvSpPr txBox="1"/>
          <p:nvPr/>
        </p:nvSpPr>
        <p:spPr>
          <a:xfrm>
            <a:off x="7612059" y="5270310"/>
            <a:ext cx="60975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dirty="0">
                <a:latin typeface="Balmoon" pitchFamily="2" charset="0"/>
              </a:rPr>
              <a:t>He leído y acepto los </a:t>
            </a:r>
            <a:r>
              <a:rPr lang="es-MX" sz="1100" dirty="0">
                <a:latin typeface="Balmoon" pitchFamily="2" charset="0"/>
                <a:hlinkClick r:id="rId8" action="ppaction://hlinksldjump"/>
              </a:rPr>
              <a:t>términos y condiciones</a:t>
            </a:r>
            <a:r>
              <a:rPr lang="es-MX" sz="1100" dirty="0">
                <a:latin typeface="Balmoon" pitchFamily="2" charset="0"/>
              </a:rPr>
              <a:t> y las </a:t>
            </a:r>
            <a:r>
              <a:rPr lang="es-MX" sz="1100" dirty="0">
                <a:latin typeface="Balmoon" pitchFamily="2" charset="0"/>
                <a:hlinkClick r:id="rId9" action="ppaction://hlinksldjump"/>
              </a:rPr>
              <a:t>políticas de privacidad </a:t>
            </a:r>
            <a:endParaRPr lang="es-CO" sz="1100" dirty="0">
              <a:latin typeface="Balmoon" pitchFamily="2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FF1AF0B-E261-41D3-76EA-B89B70292873}"/>
              </a:ext>
            </a:extLst>
          </p:cNvPr>
          <p:cNvSpPr/>
          <p:nvPr/>
        </p:nvSpPr>
        <p:spPr>
          <a:xfrm>
            <a:off x="7343830" y="5342191"/>
            <a:ext cx="178951" cy="1418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931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4A61C13-CE7B-C496-56F2-C22F6DE94A38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0C60697-26A4-705A-122C-E3AE48F68070}"/>
              </a:ext>
            </a:extLst>
          </p:cNvPr>
          <p:cNvSpPr txBox="1"/>
          <p:nvPr/>
        </p:nvSpPr>
        <p:spPr>
          <a:xfrm>
            <a:off x="431800" y="291068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  <a:latin typeface="Balmoon" pitchFamily="2" charset="0"/>
              </a:rPr>
              <a:t>términos y condiciones </a:t>
            </a:r>
          </a:p>
        </p:txBody>
      </p:sp>
      <p:sp>
        <p:nvSpPr>
          <p:cNvPr id="7" name="Rectángulo: esquinas redondeadas 6">
            <a:hlinkClick r:id="rId2" action="ppaction://hlinksldjump"/>
            <a:extLst>
              <a:ext uri="{FF2B5EF4-FFF2-40B4-BE49-F238E27FC236}">
                <a16:creationId xmlns:a16="http://schemas.microsoft.com/office/drawing/2014/main" id="{7C23E87E-16C5-0D13-72AC-F93E466744C7}"/>
              </a:ext>
            </a:extLst>
          </p:cNvPr>
          <p:cNvSpPr/>
          <p:nvPr/>
        </p:nvSpPr>
        <p:spPr>
          <a:xfrm>
            <a:off x="10473886" y="310326"/>
            <a:ext cx="1342063" cy="304801"/>
          </a:xfrm>
          <a:prstGeom prst="roundRect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Mi cuenta </a:t>
            </a:r>
            <a:endParaRPr lang="es-CO" dirty="0">
              <a:solidFill>
                <a:schemeClr val="tx1"/>
              </a:solidFill>
              <a:latin typeface="Balmoon" pitchFamily="2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36D8CFE-2A60-778D-E555-1029B39128D5}"/>
              </a:ext>
            </a:extLst>
          </p:cNvPr>
          <p:cNvSpPr txBox="1"/>
          <p:nvPr/>
        </p:nvSpPr>
        <p:spPr>
          <a:xfrm>
            <a:off x="4695825" y="965200"/>
            <a:ext cx="4143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Balmoon" pitchFamily="2" charset="0"/>
              </a:rPr>
              <a:t>Termino de uso </a:t>
            </a:r>
            <a:endParaRPr lang="es-CO" sz="2800" dirty="0">
              <a:latin typeface="Balmoon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A528C-18EC-C8CF-E5E4-54009452B909}"/>
              </a:ext>
            </a:extLst>
          </p:cNvPr>
          <p:cNvSpPr txBox="1"/>
          <p:nvPr/>
        </p:nvSpPr>
        <p:spPr>
          <a:xfrm>
            <a:off x="247651" y="1480066"/>
            <a:ext cx="11810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200" dirty="0">
                <a:latin typeface="Balmoon" pitchFamily="2" charset="0"/>
              </a:rPr>
              <a:t>Por favor, lee detenidamente estos términos y condiciones de uso antes de utilizar la página web </a:t>
            </a:r>
            <a:r>
              <a:rPr lang="es-CO" sz="1200" b="1" i="0" dirty="0">
                <a:effectLst/>
                <a:latin typeface="Balmoon" pitchFamily="2" charset="0"/>
              </a:rPr>
              <a:t>CurriculumPro</a:t>
            </a:r>
            <a:r>
              <a:rPr lang="es-CO" sz="1200" b="1" dirty="0">
                <a:latin typeface="Balmoon" pitchFamily="2" charset="0"/>
              </a:rPr>
              <a:t>. </a:t>
            </a:r>
            <a:r>
              <a:rPr lang="es-MX" sz="1200" dirty="0">
                <a:latin typeface="Balmoon" pitchFamily="2" charset="0"/>
              </a:rPr>
              <a:t>El acceso y uso de esta página web están sujetos a los términos y condiciones que se describen a continuación. Al utilizar la página web, aceptas estos términos y condiciones en su totalidad. Si no estás de acuerdo con estos términos y condiciones, no utilices esta página web.</a:t>
            </a:r>
            <a:endParaRPr lang="es-CO" sz="1200" dirty="0">
              <a:latin typeface="Balmoon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D1E0CFF-F630-504C-77D2-316D72B0DD93}"/>
              </a:ext>
            </a:extLst>
          </p:cNvPr>
          <p:cNvSpPr txBox="1"/>
          <p:nvPr/>
        </p:nvSpPr>
        <p:spPr>
          <a:xfrm>
            <a:off x="247651" y="2003286"/>
            <a:ext cx="118872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latin typeface="Balmoon" pitchFamily="2" charset="0"/>
              </a:rPr>
              <a:t>1. Propiedad intelectual</a:t>
            </a:r>
          </a:p>
          <a:p>
            <a:r>
              <a:rPr lang="es-MX" sz="1200" dirty="0">
                <a:latin typeface="Balmoon" pitchFamily="2" charset="0"/>
              </a:rPr>
              <a:t>Los contenidos de la página web, entendiendo por tales a título enunciativo, los textos, fotografías, gráficos, imágenes, iconos, tecnología, software, links y demás contenidos audiovisuales o sonoros, así como su diseño gráfico y códigos fuente (en adelante, los "Contenidos"), son propiedad exclusiva de [nombre de la empresa], quien detenta los derechos de explotación sobre los mismos.</a:t>
            </a:r>
          </a:p>
          <a:p>
            <a:endParaRPr lang="es-MX" sz="1200" dirty="0">
              <a:latin typeface="Balmoon" pitchFamily="2" charset="0"/>
            </a:endParaRPr>
          </a:p>
          <a:p>
            <a:r>
              <a:rPr lang="es-MX" sz="1200" dirty="0">
                <a:latin typeface="Balmoon" pitchFamily="2" charset="0"/>
              </a:rPr>
              <a:t>En ningún caso el acceso y navegación por la página web implica una renuncia, transmisión, licencia o cesión total ni parcial de dichos derechos por parte de [nombre de la empresa]. Queda prohibido cualquier uso de los contenidos de la página web sin la autorización expresa de [nombre de la empresa], incluyendo su reproducción, modificación, distribución, transmisión, reutilización, reenvío o la utilización de cualquier técnica o sistema de Licking o fading.</a:t>
            </a:r>
          </a:p>
          <a:p>
            <a:endParaRPr lang="es-MX" sz="1200" dirty="0">
              <a:latin typeface="Balmoon" pitchFamily="2" charset="0"/>
            </a:endParaRPr>
          </a:p>
          <a:p>
            <a:r>
              <a:rPr lang="es-MX" sz="1200" dirty="0">
                <a:latin typeface="Balmoon" pitchFamily="2" charset="0"/>
              </a:rPr>
              <a:t>2. Responsabilidad del usuario</a:t>
            </a:r>
          </a:p>
          <a:p>
            <a:r>
              <a:rPr lang="es-MX" sz="1200" dirty="0">
                <a:latin typeface="Balmoon" pitchFamily="2" charset="0"/>
              </a:rPr>
              <a:t>El usuario será el único responsable de las infracciones en las que pueda incurrir y de los perjuicios causados a terceros o a [nombre de la empresa], por el uso de la página web, siendo [nombre de la empresa] exonerada de cualquier tipo de responsabilidad que se pudiera derivar por las acciones del usuario.</a:t>
            </a:r>
          </a:p>
          <a:p>
            <a:endParaRPr lang="es-MX" sz="1200" dirty="0">
              <a:latin typeface="Balmoon" pitchFamily="2" charset="0"/>
            </a:endParaRPr>
          </a:p>
          <a:p>
            <a:r>
              <a:rPr lang="es-MX" sz="1200" dirty="0">
                <a:latin typeface="Balmoon" pitchFamily="2" charset="0"/>
              </a:rPr>
              <a:t>El usuario se compromete a utilizar la página web de conformidad con la ley, los presentes términos y condiciones, la moral, las buenas costumbres y el orden público. Asimismo, el usuario se obliga a no utilizar la página web con fines ilícitos o lesivos para los derechos e intereses de terceros o de [nombre de la empresa], o que de cualquier forma puedan dañar, inutilizar, sobrecargar o deteriorar la página web o impedir su normal uso por parte de otros usuarios.</a:t>
            </a:r>
          </a:p>
          <a:p>
            <a:endParaRPr lang="es-MX" sz="1200" dirty="0">
              <a:latin typeface="Balmoon" pitchFamily="2" charset="0"/>
            </a:endParaRPr>
          </a:p>
          <a:p>
            <a:r>
              <a:rPr lang="es-MX" sz="1200" dirty="0">
                <a:latin typeface="Balmoon" pitchFamily="2" charset="0"/>
              </a:rPr>
              <a:t>3. Modificaciones</a:t>
            </a:r>
          </a:p>
          <a:p>
            <a:r>
              <a:rPr lang="es-MX" sz="1200" dirty="0">
                <a:latin typeface="Balmoon" pitchFamily="2" charset="0"/>
              </a:rPr>
              <a:t>[nombre de la empresa] se reserva el derecho a modificar en cualquier momento y sin previo aviso, la presentación y configuración de la página web, así como estos términos y condiciones de uso. Los usuarios deberán acceder a estos términos y condiciones cada vez que accedan a la página web, asumiendo que les serán de aplicación las que se encuentren vigentes en el momento de su acceso.</a:t>
            </a:r>
          </a:p>
          <a:p>
            <a:endParaRPr lang="es-MX" sz="1200" dirty="0">
              <a:latin typeface="Balmoon" pitchFamily="2" charset="0"/>
            </a:endParaRPr>
          </a:p>
          <a:p>
            <a:r>
              <a:rPr lang="es-MX" sz="1200" dirty="0">
                <a:latin typeface="Balmoon" pitchFamily="2" charset="0"/>
              </a:rPr>
              <a:t>4. Enlaces</a:t>
            </a:r>
          </a:p>
          <a:p>
            <a:r>
              <a:rPr lang="es-MX" sz="1200" dirty="0">
                <a:latin typeface="Balmoon" pitchFamily="2" charset="0"/>
              </a:rPr>
              <a:t>En el caso de que la página web contenga enlaces a otras páginas web no gestionadas por [nombre de la empresa], ésta no ejercerá control alguno sobre dichas páginas ni sobre los contenidos de las mismas. En ningún caso [nombre de la empresa] asumirá responsabilidad alguna por los contenidos de algún enlace perteneciente a una página web ajena</a:t>
            </a:r>
            <a:r>
              <a:rPr lang="es-MX" dirty="0">
                <a:latin typeface="Balmoon" pitchFamily="2" charset="0"/>
              </a:rPr>
              <a:t>,</a:t>
            </a:r>
            <a:endParaRPr lang="es-CO" dirty="0">
              <a:latin typeface="Balmo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855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4A61C13-CE7B-C496-56F2-C22F6DE94A38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0C60697-26A4-705A-122C-E3AE48F68070}"/>
              </a:ext>
            </a:extLst>
          </p:cNvPr>
          <p:cNvSpPr txBox="1"/>
          <p:nvPr/>
        </p:nvSpPr>
        <p:spPr>
          <a:xfrm>
            <a:off x="431800" y="291068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  <a:latin typeface="Balmoon" pitchFamily="2" charset="0"/>
              </a:rPr>
              <a:t>Política de privacidad  </a:t>
            </a:r>
          </a:p>
        </p:txBody>
      </p:sp>
      <p:sp>
        <p:nvSpPr>
          <p:cNvPr id="7" name="Rectángulo: esquinas redondeadas 6">
            <a:hlinkClick r:id="rId2" action="ppaction://hlinksldjump"/>
            <a:extLst>
              <a:ext uri="{FF2B5EF4-FFF2-40B4-BE49-F238E27FC236}">
                <a16:creationId xmlns:a16="http://schemas.microsoft.com/office/drawing/2014/main" id="{7C23E87E-16C5-0D13-72AC-F93E466744C7}"/>
              </a:ext>
            </a:extLst>
          </p:cNvPr>
          <p:cNvSpPr/>
          <p:nvPr/>
        </p:nvSpPr>
        <p:spPr>
          <a:xfrm>
            <a:off x="10473886" y="310326"/>
            <a:ext cx="1342063" cy="304801"/>
          </a:xfrm>
          <a:prstGeom prst="roundRect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Mi cuenta </a:t>
            </a:r>
            <a:endParaRPr lang="es-CO" dirty="0">
              <a:solidFill>
                <a:schemeClr val="tx1"/>
              </a:solidFill>
              <a:latin typeface="Balmoon" pitchFamily="2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36D8CFE-2A60-778D-E555-1029B39128D5}"/>
              </a:ext>
            </a:extLst>
          </p:cNvPr>
          <p:cNvSpPr txBox="1"/>
          <p:nvPr/>
        </p:nvSpPr>
        <p:spPr>
          <a:xfrm>
            <a:off x="4695825" y="965200"/>
            <a:ext cx="4143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latin typeface="Balmoon" pitchFamily="2" charset="0"/>
              </a:rPr>
              <a:t>Política de privacidad </a:t>
            </a:r>
            <a:endParaRPr lang="es-CO" sz="2800" b="1" dirty="0">
              <a:latin typeface="Balmoon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C21DAFF-DB36-4219-B19C-EAAC4DCB97F9}"/>
              </a:ext>
            </a:extLst>
          </p:cNvPr>
          <p:cNvSpPr txBox="1"/>
          <p:nvPr/>
        </p:nvSpPr>
        <p:spPr>
          <a:xfrm>
            <a:off x="431800" y="1680882"/>
            <a:ext cx="113841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MX" sz="1600" b="0" i="0" dirty="0">
                <a:effectLst/>
                <a:latin typeface="Söhne"/>
              </a:rPr>
              <a:t>En curriculumpro, nos tomamos muy en serio la privacidad de nuestros usuarios y estamos comprometidos a proteger su información personal. Esta Política de Privacidad describe cómo recopilamos, utilizamos y protegemos la información personal que recopilamos de usted a través de nuestro sitio web.</a:t>
            </a:r>
          </a:p>
          <a:p>
            <a:pPr algn="l"/>
            <a:r>
              <a:rPr lang="es-MX" sz="1600" b="0" i="0" dirty="0">
                <a:effectLst/>
                <a:latin typeface="Söhne"/>
              </a:rPr>
              <a:t>Recopilación de Información Personal Podemos recopilar información personal de varias maneras, incluyendo cuando se registra en nuestro sitio web, cuando envía su curriculum, cuando se comunica con nosotros o cuando participa en encuestas u otros formularios en línea. La información personal que podemos recopilar incluye su nombre, dirección de correo electrónico, número de teléfono y otra información que pueda ser relevante para su perfil profesional.</a:t>
            </a:r>
          </a:p>
          <a:p>
            <a:pPr algn="l"/>
            <a:r>
              <a:rPr lang="es-MX" sz="1600" b="0" i="0" dirty="0">
                <a:effectLst/>
                <a:latin typeface="Söhne"/>
              </a:rPr>
              <a:t>Uso de la Información Personal Utilizamos la información personal que recopilamos de usted para los siguientes propósitos: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600" b="0" i="0" dirty="0">
                <a:effectLst/>
                <a:latin typeface="Söhne"/>
              </a:rPr>
              <a:t>Para evaluar su curriculum y considerarlo para futuras oportunidades de trabajo.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600" b="0" i="0" dirty="0">
                <a:effectLst/>
                <a:latin typeface="Söhne"/>
              </a:rPr>
              <a:t>Para comunicarnos con usted con respecto a su curriculum y posibles oportunidades de trabajo.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600" b="0" i="0" dirty="0">
                <a:effectLst/>
                <a:latin typeface="Söhne"/>
              </a:rPr>
              <a:t>Para enviarle información sobre nuestra empresa y nuestras ofertas de trabajo.</a:t>
            </a:r>
          </a:p>
          <a:p>
            <a:pPr algn="l"/>
            <a:r>
              <a:rPr lang="es-MX" sz="1600" b="0" i="0" dirty="0">
                <a:effectLst/>
                <a:latin typeface="Söhne"/>
              </a:rPr>
              <a:t>Divulgación de Información Personal No vendemos, intercambiamos ni transferimos su información personal a terceros sin su consentimiento previo. Podemos divulgar su información personal si estamos obligados a hacerlo por ley o si creemos de buena fe que dicha divulgación es necesaria para proteger nuestros derechos legales.</a:t>
            </a:r>
          </a:p>
          <a:p>
            <a:pPr algn="l"/>
            <a:r>
              <a:rPr lang="es-MX" sz="1600" b="0" i="0" dirty="0">
                <a:effectLst/>
                <a:latin typeface="Söhne"/>
              </a:rPr>
              <a:t>Seguridad de la Información Personal Implementamos medidas de seguridad razonables para proteger su información personal contra el acceso no autorizado, la alteración, la divulgación o la destrucción.</a:t>
            </a:r>
          </a:p>
          <a:p>
            <a:pPr algn="l"/>
            <a:r>
              <a:rPr lang="es-MX" sz="1600" b="0" i="0" dirty="0">
                <a:effectLst/>
                <a:latin typeface="Söhne"/>
              </a:rPr>
              <a:t>Cambios a la Política de Privacidad Podemos actualizar esta Política de Privacidad en cualquier momento sin previo aviso. Al usar nuestro sitio web, acepta esta Política de Privacidad y cualquier actualización posterior.</a:t>
            </a:r>
          </a:p>
          <a:p>
            <a:pPr algn="l"/>
            <a:r>
              <a:rPr lang="es-MX" sz="1600" b="0" i="0" dirty="0">
                <a:effectLst/>
                <a:latin typeface="Söhne"/>
              </a:rPr>
              <a:t>Si tiene alguna pregunta o inquietud sobre nuestra Política de Privacidad, no dude en ponerse en contacto con nosotros a través de </a:t>
            </a:r>
            <a:r>
              <a:rPr lang="es-MX" sz="1600" b="0" i="0" u="sng" dirty="0">
                <a:solidFill>
                  <a:srgbClr val="00B0F0"/>
                </a:solidFill>
                <a:effectLst/>
                <a:latin typeface="Söhne"/>
              </a:rPr>
              <a:t>curriculumpro@gmail.com.</a:t>
            </a:r>
          </a:p>
          <a:p>
            <a:pPr algn="l"/>
            <a:r>
              <a:rPr lang="es-MX" sz="1600" b="0" i="0" dirty="0">
                <a:effectLst/>
                <a:latin typeface="Söhne"/>
              </a:rPr>
              <a:t>Última actualización: 23/04/2023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8953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21E422C7-B2E5-FD38-4561-1773D2462A16}"/>
              </a:ext>
            </a:extLst>
          </p:cNvPr>
          <p:cNvSpPr/>
          <p:nvPr/>
        </p:nvSpPr>
        <p:spPr>
          <a:xfrm>
            <a:off x="0" y="0"/>
            <a:ext cx="157242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C0A200D-9781-A4F2-66CB-188C8C09A9DE}"/>
              </a:ext>
            </a:extLst>
          </p:cNvPr>
          <p:cNvSpPr/>
          <p:nvPr/>
        </p:nvSpPr>
        <p:spPr>
          <a:xfrm>
            <a:off x="1572426" y="0"/>
            <a:ext cx="10619574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680B28B-EEAE-B6E9-52CB-0FED2E724C7B}"/>
              </a:ext>
            </a:extLst>
          </p:cNvPr>
          <p:cNvSpPr txBox="1"/>
          <p:nvPr/>
        </p:nvSpPr>
        <p:spPr>
          <a:xfrm>
            <a:off x="188008" y="132395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C17FCC6-09F1-7B9A-311C-F62CC94DF68B}"/>
              </a:ext>
            </a:extLst>
          </p:cNvPr>
          <p:cNvSpPr txBox="1"/>
          <p:nvPr/>
        </p:nvSpPr>
        <p:spPr>
          <a:xfrm>
            <a:off x="1709159" y="105826"/>
            <a:ext cx="124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PANEL</a:t>
            </a:r>
            <a:endParaRPr lang="es-CO" b="1" dirty="0">
              <a:latin typeface="Balmoon" pitchFamily="2" charset="0"/>
            </a:endParaRPr>
          </a:p>
        </p:txBody>
      </p:sp>
      <p:pic>
        <p:nvPicPr>
          <p:cNvPr id="13" name="Imagen 12">
            <a:hlinkClick r:id="rId2" action="ppaction://hlinksldjump"/>
            <a:extLst>
              <a:ext uri="{FF2B5EF4-FFF2-40B4-BE49-F238E27FC236}">
                <a16:creationId xmlns:a16="http://schemas.microsoft.com/office/drawing/2014/main" id="{953E3CCF-4A76-7170-71CF-1511702C3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76595" y="113096"/>
            <a:ext cx="346373" cy="34637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9E8A275B-D6A6-A41B-4E05-7513832C4694}"/>
              </a:ext>
            </a:extLst>
          </p:cNvPr>
          <p:cNvSpPr txBox="1"/>
          <p:nvPr/>
        </p:nvSpPr>
        <p:spPr>
          <a:xfrm>
            <a:off x="465746" y="769121"/>
            <a:ext cx="905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lmoon" pitchFamily="2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Panel</a:t>
            </a:r>
            <a:r>
              <a:rPr lang="es-MX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lmoon" pitchFamily="2" charset="0"/>
              </a:rPr>
              <a:t> </a:t>
            </a:r>
          </a:p>
          <a:p>
            <a:endParaRPr lang="es-MX" sz="1600" dirty="0">
              <a:solidFill>
                <a:schemeClr val="bg1"/>
              </a:solidFill>
              <a:latin typeface="Balmoon" pitchFamily="2" charset="0"/>
            </a:endParaRPr>
          </a:p>
          <a:p>
            <a:r>
              <a:rPr lang="es-CO" sz="1600" dirty="0">
                <a:solidFill>
                  <a:schemeClr val="bg1"/>
                </a:solidFill>
                <a:latin typeface="Balmoon" pitchFamily="2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cuenta</a:t>
            </a:r>
            <a:endParaRPr lang="es-MX" sz="16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82F8858-A37B-D315-16F6-0F3BABDDC1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69" y="1466510"/>
            <a:ext cx="2176365" cy="217636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5875EE4F-814A-B832-5EF3-9CBD848C1AB7}"/>
              </a:ext>
            </a:extLst>
          </p:cNvPr>
          <p:cNvSpPr txBox="1"/>
          <p:nvPr/>
        </p:nvSpPr>
        <p:spPr>
          <a:xfrm>
            <a:off x="5303263" y="3802710"/>
            <a:ext cx="497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Todavía no tiene un curriculum</a:t>
            </a:r>
            <a:endParaRPr lang="es-CO" dirty="0"/>
          </a:p>
        </p:txBody>
      </p:sp>
      <p:sp>
        <p:nvSpPr>
          <p:cNvPr id="18" name="Rectángulo 17">
            <a:hlinkClick r:id="rId6" action="ppaction://hlinksldjump"/>
            <a:extLst>
              <a:ext uri="{FF2B5EF4-FFF2-40B4-BE49-F238E27FC236}">
                <a16:creationId xmlns:a16="http://schemas.microsoft.com/office/drawing/2014/main" id="{D8186FF1-1E00-3BAC-9950-C93D1A82FC2D}"/>
              </a:ext>
            </a:extLst>
          </p:cNvPr>
          <p:cNvSpPr/>
          <p:nvPr/>
        </p:nvSpPr>
        <p:spPr>
          <a:xfrm>
            <a:off x="5506583" y="4879009"/>
            <a:ext cx="2474539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latin typeface="Balmoon" pitchFamily="2" charset="0"/>
              </a:rPr>
              <a:t>+Nuevo</a:t>
            </a:r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  </a:t>
            </a:r>
            <a:r>
              <a:rPr lang="es-MX" dirty="0">
                <a:solidFill>
                  <a:schemeClr val="bg1"/>
                </a:solidFill>
                <a:latin typeface="Balmoon" pitchFamily="2" charset="0"/>
              </a:rPr>
              <a:t>CV</a:t>
            </a:r>
            <a:endParaRPr lang="es-CO" dirty="0">
              <a:solidFill>
                <a:schemeClr val="bg1"/>
              </a:solidFill>
              <a:latin typeface="Balmo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132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BAFAC482-4F45-5378-101E-098AB4708CE5}"/>
              </a:ext>
            </a:extLst>
          </p:cNvPr>
          <p:cNvSpPr/>
          <p:nvPr/>
        </p:nvSpPr>
        <p:spPr>
          <a:xfrm>
            <a:off x="1769533" y="2016807"/>
            <a:ext cx="9963843" cy="1247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F4C79DF-ADDE-0941-5B85-834EC45C1F92}"/>
              </a:ext>
            </a:extLst>
          </p:cNvPr>
          <p:cNvSpPr/>
          <p:nvPr/>
        </p:nvSpPr>
        <p:spPr>
          <a:xfrm>
            <a:off x="1837346" y="769121"/>
            <a:ext cx="9896030" cy="12476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E422C7-B2E5-FD38-4561-1773D2462A16}"/>
              </a:ext>
            </a:extLst>
          </p:cNvPr>
          <p:cNvSpPr/>
          <p:nvPr/>
        </p:nvSpPr>
        <p:spPr>
          <a:xfrm>
            <a:off x="0" y="0"/>
            <a:ext cx="157242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C0A200D-9781-A4F2-66CB-188C8C09A9DE}"/>
              </a:ext>
            </a:extLst>
          </p:cNvPr>
          <p:cNvSpPr/>
          <p:nvPr/>
        </p:nvSpPr>
        <p:spPr>
          <a:xfrm>
            <a:off x="1572426" y="0"/>
            <a:ext cx="10619574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680B28B-EEAE-B6E9-52CB-0FED2E724C7B}"/>
              </a:ext>
            </a:extLst>
          </p:cNvPr>
          <p:cNvSpPr txBox="1"/>
          <p:nvPr/>
        </p:nvSpPr>
        <p:spPr>
          <a:xfrm>
            <a:off x="188008" y="132395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C17FCC6-09F1-7B9A-311C-F62CC94DF68B}"/>
              </a:ext>
            </a:extLst>
          </p:cNvPr>
          <p:cNvSpPr txBox="1"/>
          <p:nvPr/>
        </p:nvSpPr>
        <p:spPr>
          <a:xfrm>
            <a:off x="1709159" y="105826"/>
            <a:ext cx="124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Cuenta</a:t>
            </a:r>
            <a:endParaRPr lang="es-CO" b="1" dirty="0">
              <a:latin typeface="Balmoon" pitchFamily="2" charset="0"/>
            </a:endParaRPr>
          </a:p>
        </p:txBody>
      </p:sp>
      <p:pic>
        <p:nvPicPr>
          <p:cNvPr id="13" name="Imagen 12">
            <a:hlinkClick r:id="rId2" action="ppaction://hlinksldjump"/>
            <a:extLst>
              <a:ext uri="{FF2B5EF4-FFF2-40B4-BE49-F238E27FC236}">
                <a16:creationId xmlns:a16="http://schemas.microsoft.com/office/drawing/2014/main" id="{953E3CCF-4A76-7170-71CF-1511702C3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76595" y="113096"/>
            <a:ext cx="346373" cy="346373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D06D6A3E-ECD5-DC83-F72C-3FA6F28F4F23}"/>
              </a:ext>
            </a:extLst>
          </p:cNvPr>
          <p:cNvSpPr/>
          <p:nvPr/>
        </p:nvSpPr>
        <p:spPr>
          <a:xfrm>
            <a:off x="1837346" y="769121"/>
            <a:ext cx="9896030" cy="2495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9BA4B32-AA4E-043B-65FF-0137EAF1CD22}"/>
              </a:ext>
            </a:extLst>
          </p:cNvPr>
          <p:cNvSpPr/>
          <p:nvPr/>
        </p:nvSpPr>
        <p:spPr>
          <a:xfrm>
            <a:off x="1837346" y="769121"/>
            <a:ext cx="9896030" cy="2495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2351A1C-77B9-C84E-C296-AA8CD1080992}"/>
              </a:ext>
            </a:extLst>
          </p:cNvPr>
          <p:cNvSpPr txBox="1"/>
          <p:nvPr/>
        </p:nvSpPr>
        <p:spPr>
          <a:xfrm>
            <a:off x="2123629" y="2751747"/>
            <a:ext cx="1666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Balmoon" pitchFamily="2" charset="0"/>
              </a:rPr>
              <a:t>Su nombre</a:t>
            </a:r>
            <a:endParaRPr lang="es-CO" sz="1600" dirty="0">
              <a:latin typeface="Balmoon" pitchFamily="2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9035217-21D3-61F4-8262-A5A803D4DFA1}"/>
              </a:ext>
            </a:extLst>
          </p:cNvPr>
          <p:cNvSpPr/>
          <p:nvPr/>
        </p:nvSpPr>
        <p:spPr>
          <a:xfrm>
            <a:off x="2221907" y="1490267"/>
            <a:ext cx="1085316" cy="105307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EF9BF76-A2F7-D840-F504-56E9F0919D13}"/>
              </a:ext>
            </a:extLst>
          </p:cNvPr>
          <p:cNvSpPr/>
          <p:nvPr/>
        </p:nvSpPr>
        <p:spPr>
          <a:xfrm>
            <a:off x="9055694" y="2837203"/>
            <a:ext cx="2025353" cy="2530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Balmoon" pitchFamily="2" charset="0"/>
              </a:rPr>
              <a:t>Editar información</a:t>
            </a:r>
            <a:endParaRPr lang="es-CO" sz="1400" dirty="0">
              <a:solidFill>
                <a:schemeClr val="tx1"/>
              </a:solidFill>
              <a:latin typeface="Balmoon" pitchFamily="2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4C0ECCD-4D04-7530-84A0-304D9375D032}"/>
              </a:ext>
            </a:extLst>
          </p:cNvPr>
          <p:cNvSpPr/>
          <p:nvPr/>
        </p:nvSpPr>
        <p:spPr>
          <a:xfrm>
            <a:off x="1769533" y="3825241"/>
            <a:ext cx="9963843" cy="1247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F1AF9B2-CB6B-087B-BE37-A4E89A7E27DA}"/>
              </a:ext>
            </a:extLst>
          </p:cNvPr>
          <p:cNvSpPr/>
          <p:nvPr/>
        </p:nvSpPr>
        <p:spPr>
          <a:xfrm>
            <a:off x="1769533" y="5038718"/>
            <a:ext cx="9963843" cy="1247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4C8D3AC-6633-B67B-CC7C-BE0BCE4FB551}"/>
              </a:ext>
            </a:extLst>
          </p:cNvPr>
          <p:cNvSpPr txBox="1"/>
          <p:nvPr/>
        </p:nvSpPr>
        <p:spPr>
          <a:xfrm>
            <a:off x="2123629" y="4054114"/>
            <a:ext cx="5392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Configuración general de la cuenta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2B82600-2766-53B5-B738-50C680BC2D9B}"/>
              </a:ext>
            </a:extLst>
          </p:cNvPr>
          <p:cNvSpPr txBox="1"/>
          <p:nvPr/>
        </p:nvSpPr>
        <p:spPr>
          <a:xfrm>
            <a:off x="2415596" y="4373679"/>
            <a:ext cx="61016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latin typeface="Balmoon" pitchFamily="2" charset="0"/>
              </a:rPr>
              <a:t>Email</a:t>
            </a:r>
            <a:endParaRPr lang="es-CO" sz="1200" dirty="0">
              <a:latin typeface="Balmoon" pitchFamily="2" charset="0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EC221F42-DE31-0740-86B0-3AFCF098E8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726" y="4411644"/>
            <a:ext cx="206709" cy="20670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440F1693-F480-85BD-05C4-3CA8EB8DD041}"/>
              </a:ext>
            </a:extLst>
          </p:cNvPr>
          <p:cNvSpPr txBox="1"/>
          <p:nvPr/>
        </p:nvSpPr>
        <p:spPr>
          <a:xfrm>
            <a:off x="2187726" y="4650679"/>
            <a:ext cx="5870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Balmoon" pitchFamily="2" charset="0"/>
              </a:rPr>
              <a:t>******************@gmail.com</a:t>
            </a:r>
            <a:endParaRPr lang="es-CO" sz="1200" dirty="0">
              <a:latin typeface="Balmoon" pitchFamily="2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CE4C24E-092D-B812-D400-96A1F5B80672}"/>
              </a:ext>
            </a:extLst>
          </p:cNvPr>
          <p:cNvSpPr/>
          <p:nvPr/>
        </p:nvSpPr>
        <p:spPr>
          <a:xfrm>
            <a:off x="9055694" y="4650678"/>
            <a:ext cx="1643641" cy="203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  <a:latin typeface="Balmoon" pitchFamily="2" charset="0"/>
              </a:rPr>
              <a:t>Editar email</a:t>
            </a:r>
            <a:endParaRPr lang="es-CO" sz="1600" dirty="0">
              <a:solidFill>
                <a:schemeClr val="tx1"/>
              </a:solidFill>
              <a:latin typeface="Balmoon" pitchFamily="2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5AB6881-9A6C-D22A-CA81-834EC475AA4E}"/>
              </a:ext>
            </a:extLst>
          </p:cNvPr>
          <p:cNvSpPr txBox="1"/>
          <p:nvPr/>
        </p:nvSpPr>
        <p:spPr>
          <a:xfrm>
            <a:off x="2415596" y="5264167"/>
            <a:ext cx="61016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latin typeface="Balmoon" pitchFamily="2" charset="0"/>
              </a:rPr>
              <a:t>Contraseña</a:t>
            </a:r>
            <a:endParaRPr lang="es-CO" sz="1200" dirty="0">
              <a:latin typeface="Balmoon" pitchFamily="2" charset="0"/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2D3EEAF1-953E-0327-E0C1-0EC0487E6C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07" y="5301800"/>
            <a:ext cx="242969" cy="24296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A89F1E78-24DE-3B5B-CC3C-25C18CE766D7}"/>
              </a:ext>
            </a:extLst>
          </p:cNvPr>
          <p:cNvSpPr txBox="1"/>
          <p:nvPr/>
        </p:nvSpPr>
        <p:spPr>
          <a:xfrm>
            <a:off x="2410939" y="5483112"/>
            <a:ext cx="1709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Balmoon" pitchFamily="2" charset="0"/>
              </a:rPr>
              <a:t>*************</a:t>
            </a:r>
            <a:endParaRPr lang="es-CO" sz="2000" dirty="0">
              <a:latin typeface="Balmoon" pitchFamily="2" charset="0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88CF3C07-FE20-9EA7-DB29-CDFB30E6B2C2}"/>
              </a:ext>
            </a:extLst>
          </p:cNvPr>
          <p:cNvSpPr/>
          <p:nvPr/>
        </p:nvSpPr>
        <p:spPr>
          <a:xfrm>
            <a:off x="9095542" y="5359300"/>
            <a:ext cx="1643641" cy="203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  <a:latin typeface="Balmoon" pitchFamily="2" charset="0"/>
              </a:rPr>
              <a:t>Editar contraseña</a:t>
            </a:r>
            <a:endParaRPr lang="es-CO" sz="1600" dirty="0">
              <a:solidFill>
                <a:schemeClr val="tx1"/>
              </a:solidFill>
              <a:latin typeface="Balmoon" pitchFamily="2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D5B7810-316A-6775-7D52-05555E5D4BA4}"/>
              </a:ext>
            </a:extLst>
          </p:cNvPr>
          <p:cNvSpPr txBox="1"/>
          <p:nvPr/>
        </p:nvSpPr>
        <p:spPr>
          <a:xfrm>
            <a:off x="465746" y="769121"/>
            <a:ext cx="905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1"/>
                </a:solidFill>
                <a:latin typeface="Balmoon" pitchFamily="2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Panel</a:t>
            </a:r>
            <a:r>
              <a:rPr lang="es-MX" sz="1600" dirty="0">
                <a:solidFill>
                  <a:schemeClr val="bg1"/>
                </a:solidFill>
                <a:latin typeface="Balmoon" pitchFamily="2" charset="0"/>
              </a:rPr>
              <a:t> </a:t>
            </a:r>
          </a:p>
          <a:p>
            <a:endParaRPr lang="es-MX" sz="1600" dirty="0">
              <a:solidFill>
                <a:schemeClr val="bg1"/>
              </a:solidFill>
              <a:latin typeface="Balmoon" pitchFamily="2" charset="0"/>
            </a:endParaRPr>
          </a:p>
          <a:p>
            <a:r>
              <a:rPr lang="es-CO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lmoon" pitchFamily="2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cuenta</a:t>
            </a:r>
            <a:endParaRPr lang="es-MX" sz="1600" dirty="0">
              <a:solidFill>
                <a:schemeClr val="accent6">
                  <a:lumMod val="60000"/>
                  <a:lumOff val="40000"/>
                </a:schemeClr>
              </a:solidFill>
              <a:latin typeface="Balmoon" pitchFamily="2" charset="0"/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9C99AEA2-3E51-3D5A-5915-02697F5F12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08" y="1485554"/>
            <a:ext cx="1085315" cy="108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622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1871</Words>
  <Application>Microsoft Office PowerPoint</Application>
  <PresentationFormat>Panorámica</PresentationFormat>
  <Paragraphs>419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6" baseType="lpstr">
      <vt:lpstr>MS Mincho</vt:lpstr>
      <vt:lpstr>Arial</vt:lpstr>
      <vt:lpstr>Balmoon</vt:lpstr>
      <vt:lpstr>Calibri</vt:lpstr>
      <vt:lpstr>Calibri Light</vt:lpstr>
      <vt:lpstr>Söhne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FORMACION</dc:creator>
  <cp:lastModifiedBy>FORMACION</cp:lastModifiedBy>
  <cp:revision>23</cp:revision>
  <dcterms:created xsi:type="dcterms:W3CDTF">2023-04-14T15:22:46Z</dcterms:created>
  <dcterms:modified xsi:type="dcterms:W3CDTF">2023-04-24T17:02:19Z</dcterms:modified>
</cp:coreProperties>
</file>