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09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0CCBD-CFFF-9905-2E96-9912E8EB8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CB9C7-F851-5A83-5246-FC0A7074E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2A145-B897-1F53-8338-47C7BF3D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C9C94B-71B7-2483-671B-69922EE8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6A3E4-D4F2-63F9-479A-6121CD86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71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4B998-A6B7-A542-3596-79BC651C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85156-1413-1B55-0C14-7DDFC2BCF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BF25C-0E86-6F4D-87B1-B3C6C600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87F759-4455-A5DC-DA5A-0727F1B0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410BC-ADA4-D302-3E7C-85BC05E2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834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0630F7-69F3-2042-35F1-36A3A5FF2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70A403-AE82-67FE-ACC6-0D5E0402F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65C61-39A2-2C2C-4472-B642B6E3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8C92D-869E-2E35-68D6-1EC96B10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082A1C-B6E0-C963-3402-D8F88A5C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07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79673-50D2-C9F0-7E99-7E7409EE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308AE-37F9-7C38-A570-E542762B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7BA15F-A4C2-A53C-12C0-0A42EF4A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9A8AC-8748-4AEB-F709-5AAADCC0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45214-538D-094D-A676-667BA1C8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069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FE79D-3968-EBB0-ABA8-00EB174D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3E8A7F-6045-4281-6DC6-49CB19CCF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C4C58-446D-C26F-36D4-EC8E49A6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19BE0-71F0-90AA-519F-D01D7104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4B106-0705-8260-FEF5-5ED5985F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393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F044B-A7C8-A524-DBAA-097DD24A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EC849-C4B6-A933-43C8-67C9F35C0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E8ADA5-9D0E-5C23-9747-76D96F9F4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3AF97F-0FF8-C9DB-5F9B-71CF92D7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ED4DD9-0ADB-87C6-A619-0F686156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145403-E0D0-5AC8-85E6-493B9075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447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78822-3AA6-F94B-0E20-971B387D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A505E3-DA4B-EB39-726D-DF88D76A4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C3C501-3AD5-4DF2-D5D9-3CD241ECA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B3ABD6-1737-EF8C-924B-EE9A6D38E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96748A-DADD-C196-CA24-737EB5573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A0A207-0F5F-F926-C1E6-A5A93FA2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580F2F-7A5C-7AD5-4AB4-54BB2EF0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2E87D3-C74A-F773-0B0B-CE52F465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54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0112D-4351-100D-7D68-ED19367B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3C94B3-FE1D-011D-A82C-5F99DB0A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FF0A4F-DC0E-625D-543A-87AF2CA3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85C126-6E13-D3B6-1A53-5C6701CD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3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52AFB9-3F5B-C4C8-AA6F-17CB4817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947305-498E-E928-CC99-05D5D985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2A8515-3496-D06C-4517-196E68DA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08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45439-8AD0-7395-20B6-E5574B1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1F311-7FC3-9350-E649-F8637FB83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124DF-B9D8-2C02-B7FD-C020C6A1F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CD5D41-78A9-78C6-95CD-53224FBC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F9E5C0-FE48-1E67-B9E0-8778F5FA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31749-3524-8849-4C92-B4EE197A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50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B251-4E7C-5CF0-E678-0D4C76F1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A9162C-B9C8-3A0C-A4E3-DBCDA2E27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FA4ABC-DFFB-206D-0411-DFE79246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350980-A775-E133-D50E-398292CA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8D4DC-42AF-46BE-21C8-2AB6720A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A63251-B369-1F5E-1A8E-269C9602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00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ADE40B-215A-11DA-5C00-D827D93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E10708-49AA-0034-48C0-5C346DAAF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7610C-156A-EA86-0F18-DF698983D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DB5A-5D3A-491E-9F72-17A9FDD7C3A9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637F0-2C8D-6A2C-E05D-B79B37866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D48C42-6D3F-7029-C9FF-C724FAF50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844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slide" Target="slide4.xml"/><Relationship Id="rId4" Type="http://schemas.openxmlformats.org/officeDocument/2006/relationships/image" Target="../media/image5.png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91A2530-3C55-3CB6-71A1-B1695DC24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778">
            <a:off x="7433734" y="1640615"/>
            <a:ext cx="2226733" cy="314800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4A61C13-CE7B-C496-56F2-C22F6DE94A3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C60697-26A4-705A-122C-E3AE48F68070}"/>
              </a:ext>
            </a:extLst>
          </p:cNvPr>
          <p:cNvSpPr txBox="1"/>
          <p:nvPr/>
        </p:nvSpPr>
        <p:spPr>
          <a:xfrm>
            <a:off x="431800" y="291068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7" name="Rectángulo: esquinas redondeadas 6">
            <a:hlinkClick r:id="rId3" action="ppaction://hlinksldjump"/>
            <a:extLst>
              <a:ext uri="{FF2B5EF4-FFF2-40B4-BE49-F238E27FC236}">
                <a16:creationId xmlns:a16="http://schemas.microsoft.com/office/drawing/2014/main" id="{7C23E87E-16C5-0D13-72AC-F93E466744C7}"/>
              </a:ext>
            </a:extLst>
          </p:cNvPr>
          <p:cNvSpPr/>
          <p:nvPr/>
        </p:nvSpPr>
        <p:spPr>
          <a:xfrm>
            <a:off x="10473886" y="310326"/>
            <a:ext cx="1342063" cy="30480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Mi cuenta </a:t>
            </a:r>
            <a:endParaRPr lang="es-CO" dirty="0">
              <a:solidFill>
                <a:schemeClr val="tx1"/>
              </a:solidFill>
              <a:latin typeface="Balmoon" pitchFamily="2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E0943CF-F37B-4F0F-0276-B218BCCBA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074">
            <a:off x="8489658" y="1849966"/>
            <a:ext cx="2373075" cy="335713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591FCE42-157C-6088-7DE8-AB00B745CF44}"/>
              </a:ext>
            </a:extLst>
          </p:cNvPr>
          <p:cNvSpPr txBox="1"/>
          <p:nvPr/>
        </p:nvSpPr>
        <p:spPr>
          <a:xfrm>
            <a:off x="1447799" y="1655233"/>
            <a:ext cx="387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Balmoon" pitchFamily="2" charset="0"/>
              </a:rPr>
              <a:t>Curriculumpro</a:t>
            </a:r>
            <a:endParaRPr lang="es-CO" sz="2400" b="1" dirty="0"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9D5B1F5-FBD4-5F10-9ECD-307478DF10CD}"/>
              </a:ext>
            </a:extLst>
          </p:cNvPr>
          <p:cNvSpPr txBox="1"/>
          <p:nvPr/>
        </p:nvSpPr>
        <p:spPr>
          <a:xfrm>
            <a:off x="1206500" y="2954866"/>
            <a:ext cx="454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Balmoon"/>
                <a:ea typeface="MS Mincho" panose="02020609040205080304" pitchFamily="49" charset="-128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latin typeface="Balmoon"/>
                <a:ea typeface="MS Mincho" panose="02020609040205080304" pitchFamily="49" charset="-128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s-CO" dirty="0">
              <a:latin typeface="Balmoon"/>
              <a:ea typeface="MS Mincho" panose="02020609040205080304" pitchFamily="49" charset="-128"/>
              <a:cs typeface="Roboto" panose="02000000000000000000" pitchFamily="2" charset="0"/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F1F6AEC-E2F9-959F-CFDE-DC08FC9A3C6C}"/>
              </a:ext>
            </a:extLst>
          </p:cNvPr>
          <p:cNvSpPr/>
          <p:nvPr/>
        </p:nvSpPr>
        <p:spPr>
          <a:xfrm>
            <a:off x="2184400" y="5520691"/>
            <a:ext cx="2396067" cy="414441"/>
          </a:xfrm>
          <a:prstGeom prst="round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001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CREAR CV ONLINE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F2F684-A136-4581-9CA5-15A0A04056B2}"/>
              </a:ext>
            </a:extLst>
          </p:cNvPr>
          <p:cNvSpPr txBox="1"/>
          <p:nvPr/>
        </p:nvSpPr>
        <p:spPr>
          <a:xfrm>
            <a:off x="3547978" y="278061"/>
            <a:ext cx="18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Balmoon" pitchFamily="2" charset="0"/>
              </a:rPr>
              <a:t>¿Quiénes somos?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39746A9-59CB-4035-9FE0-AA1E2FEFD878}"/>
              </a:ext>
            </a:extLst>
          </p:cNvPr>
          <p:cNvSpPr txBox="1"/>
          <p:nvPr/>
        </p:nvSpPr>
        <p:spPr>
          <a:xfrm>
            <a:off x="5982785" y="278061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Currículum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43CE9D2-86D9-42D5-B859-1A997F855DDC}"/>
              </a:ext>
            </a:extLst>
          </p:cNvPr>
          <p:cNvSpPr txBox="1"/>
          <p:nvPr/>
        </p:nvSpPr>
        <p:spPr>
          <a:xfrm>
            <a:off x="7870658" y="278061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Balmoon" pitchFamily="2" charset="0"/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349526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B9F9723-5651-08DD-0421-6A174710BDFB}"/>
              </a:ext>
            </a:extLst>
          </p:cNvPr>
          <p:cNvSpPr/>
          <p:nvPr/>
        </p:nvSpPr>
        <p:spPr>
          <a:xfrm>
            <a:off x="0" y="0"/>
            <a:ext cx="6468534" cy="68580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4D32D4-CA83-4E68-B03A-3C2792D3AAC9}"/>
              </a:ext>
            </a:extLst>
          </p:cNvPr>
          <p:cNvSpPr txBox="1"/>
          <p:nvPr/>
        </p:nvSpPr>
        <p:spPr>
          <a:xfrm>
            <a:off x="668864" y="389467"/>
            <a:ext cx="172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EAF9E6-0AA9-385F-4D70-971CC4F6BE08}"/>
              </a:ext>
            </a:extLst>
          </p:cNvPr>
          <p:cNvSpPr txBox="1"/>
          <p:nvPr/>
        </p:nvSpPr>
        <p:spPr>
          <a:xfrm>
            <a:off x="668865" y="1501466"/>
            <a:ext cx="313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Lorem Ipsum</a:t>
            </a:r>
            <a:r>
              <a:rPr lang="en-US" b="0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 is simply dummy text of the printing and typesetting.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85549F1-ED53-A77C-B562-0DF79DE51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1586" y="2410432"/>
            <a:ext cx="3739850" cy="446193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40082A0-F498-162C-2119-E66D94AD17E5}"/>
              </a:ext>
            </a:extLst>
          </p:cNvPr>
          <p:cNvSpPr txBox="1"/>
          <p:nvPr/>
        </p:nvSpPr>
        <p:spPr>
          <a:xfrm>
            <a:off x="7332132" y="524933"/>
            <a:ext cx="28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¡Bienvenido de nuevo! 👏🏻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AD6DE7A-E6D1-E5B3-5622-B7ADA4FF09AA}"/>
              </a:ext>
            </a:extLst>
          </p:cNvPr>
          <p:cNvSpPr txBox="1"/>
          <p:nvPr/>
        </p:nvSpPr>
        <p:spPr>
          <a:xfrm>
            <a:off x="7484533" y="1337733"/>
            <a:ext cx="385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Inicia sesión y trabaja en tu curriculum para ganar un empleo.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7FDDF6-B083-FA7A-29EB-BDE62A1467B2}"/>
              </a:ext>
            </a:extLst>
          </p:cNvPr>
          <p:cNvSpPr/>
          <p:nvPr/>
        </p:nvSpPr>
        <p:spPr>
          <a:xfrm>
            <a:off x="7484533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F4D311A-966D-C7B0-3CEE-4B72BCB5D664}"/>
              </a:ext>
            </a:extLst>
          </p:cNvPr>
          <p:cNvSpPr/>
          <p:nvPr/>
        </p:nvSpPr>
        <p:spPr>
          <a:xfrm>
            <a:off x="7893809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Google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1E8B8AE-A93F-5BC7-D8A0-71988C5C2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98" y="2596698"/>
            <a:ext cx="293004" cy="293004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01FD8948-D083-7778-E4F9-6C9C00E72F76}"/>
              </a:ext>
            </a:extLst>
          </p:cNvPr>
          <p:cNvSpPr/>
          <p:nvPr/>
        </p:nvSpPr>
        <p:spPr>
          <a:xfrm>
            <a:off x="9776791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C7010CF-D8A0-C857-B1CD-399AAC84115F}"/>
              </a:ext>
            </a:extLst>
          </p:cNvPr>
          <p:cNvSpPr/>
          <p:nvPr/>
        </p:nvSpPr>
        <p:spPr>
          <a:xfrm>
            <a:off x="10186067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Facebook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2760291-2D7F-BF87-5073-708F4678C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9668" y="2540001"/>
            <a:ext cx="406399" cy="4063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2B6DE19-FF29-B52B-6CE2-45099EF008D0}"/>
              </a:ext>
            </a:extLst>
          </p:cNvPr>
          <p:cNvCxnSpPr/>
          <p:nvPr/>
        </p:nvCxnSpPr>
        <p:spPr>
          <a:xfrm>
            <a:off x="6754338" y="3158150"/>
            <a:ext cx="1819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5AE003C-D617-237E-A0C3-58EFB1000558}"/>
              </a:ext>
            </a:extLst>
          </p:cNvPr>
          <p:cNvCxnSpPr/>
          <p:nvPr/>
        </p:nvCxnSpPr>
        <p:spPr>
          <a:xfrm>
            <a:off x="10186067" y="3158151"/>
            <a:ext cx="1819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AF8C568-42FC-55BC-5FBD-2740DA35C6CF}"/>
              </a:ext>
            </a:extLst>
          </p:cNvPr>
          <p:cNvSpPr txBox="1"/>
          <p:nvPr/>
        </p:nvSpPr>
        <p:spPr>
          <a:xfrm>
            <a:off x="8600383" y="3019651"/>
            <a:ext cx="233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O inicia sesión con Gmail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6F0F18D-3F60-729C-015D-2090B71A5EBC}"/>
              </a:ext>
            </a:extLst>
          </p:cNvPr>
          <p:cNvSpPr txBox="1"/>
          <p:nvPr/>
        </p:nvSpPr>
        <p:spPr>
          <a:xfrm>
            <a:off x="7358047" y="361245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C69A6D1-7AF9-FD01-94FC-9BD88C02A6FC}"/>
              </a:ext>
            </a:extLst>
          </p:cNvPr>
          <p:cNvSpPr/>
          <p:nvPr/>
        </p:nvSpPr>
        <p:spPr>
          <a:xfrm>
            <a:off x="7332132" y="392023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3BA934-849B-54AB-BC1C-3B6F5D5620A4}"/>
              </a:ext>
            </a:extLst>
          </p:cNvPr>
          <p:cNvSpPr txBox="1"/>
          <p:nvPr/>
        </p:nvSpPr>
        <p:spPr>
          <a:xfrm>
            <a:off x="7343830" y="4462059"/>
            <a:ext cx="107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Contraseña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0AA705B-28B6-CD88-E954-48D1EB588479}"/>
              </a:ext>
            </a:extLst>
          </p:cNvPr>
          <p:cNvSpPr/>
          <p:nvPr/>
        </p:nvSpPr>
        <p:spPr>
          <a:xfrm>
            <a:off x="7317915" y="4769836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817DB86-31CD-DCEC-BE76-4E9A1755A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33" y="4002190"/>
            <a:ext cx="259591" cy="25959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8B35D89-7699-8061-88F9-F0C33550C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94" y="4847237"/>
            <a:ext cx="264130" cy="26413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134D611-5FF2-260D-6622-6A443914B477}"/>
              </a:ext>
            </a:extLst>
          </p:cNvPr>
          <p:cNvSpPr/>
          <p:nvPr/>
        </p:nvSpPr>
        <p:spPr>
          <a:xfrm>
            <a:off x="7762135" y="5857592"/>
            <a:ext cx="3061317" cy="406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Balmoon" pitchFamily="2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Iniciar sesión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F99289-E9A9-9654-C6BE-C438815187FD}"/>
              </a:ext>
            </a:extLst>
          </p:cNvPr>
          <p:cNvSpPr txBox="1"/>
          <p:nvPr/>
        </p:nvSpPr>
        <p:spPr>
          <a:xfrm>
            <a:off x="9431422" y="5209136"/>
            <a:ext cx="272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75000"/>
                  </a:schemeClr>
                </a:solidFill>
                <a:latin typeface="Balmoon" pitchFamily="2" charset="0"/>
                <a:hlinkClick r:id="rId9" action="ppaction://hlinksldjump"/>
              </a:rPr>
              <a:t>¿Has olvidado tu contraseña?</a:t>
            </a:r>
            <a:endParaRPr lang="es-CO" sz="1400" dirty="0">
              <a:solidFill>
                <a:schemeClr val="accent1">
                  <a:lumMod val="75000"/>
                </a:schemeClr>
              </a:solidFill>
              <a:latin typeface="Balmoon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06518C-EFCF-431F-B859-E5C2D0E71E7C}"/>
              </a:ext>
            </a:extLst>
          </p:cNvPr>
          <p:cNvSpPr txBox="1"/>
          <p:nvPr/>
        </p:nvSpPr>
        <p:spPr>
          <a:xfrm>
            <a:off x="6990347" y="6388768"/>
            <a:ext cx="291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/>
              </a:rPr>
              <a:t>¿No tienes una cuenta ?</a:t>
            </a:r>
            <a:endParaRPr lang="es-CO" sz="1400" dirty="0">
              <a:latin typeface="Balmoon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D9C436-412B-42EF-BDAB-C16250C959D7}"/>
              </a:ext>
            </a:extLst>
          </p:cNvPr>
          <p:cNvSpPr txBox="1"/>
          <p:nvPr/>
        </p:nvSpPr>
        <p:spPr>
          <a:xfrm>
            <a:off x="9410700" y="6399414"/>
            <a:ext cx="248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accent1">
                    <a:lumMod val="75000"/>
                  </a:schemeClr>
                </a:solidFill>
                <a:latin typeface="Balmoon"/>
                <a:hlinkClick r:id="rId10" action="ppaction://hlinksldjump"/>
              </a:rPr>
              <a:t>Crear una cuenta 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Balmoon"/>
            </a:endParaRPr>
          </a:p>
        </p:txBody>
      </p:sp>
    </p:spTree>
    <p:extLst>
      <p:ext uri="{BB962C8B-B14F-4D97-AF65-F5344CB8AC3E}">
        <p14:creationId xmlns:p14="http://schemas.microsoft.com/office/powerpoint/2010/main" val="375002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87D9246-578A-42F5-8AAB-CA5527682C07}"/>
              </a:ext>
            </a:extLst>
          </p:cNvPr>
          <p:cNvSpPr/>
          <p:nvPr/>
        </p:nvSpPr>
        <p:spPr>
          <a:xfrm>
            <a:off x="3489158" y="1925053"/>
            <a:ext cx="6087979" cy="348915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E99DC9-CC78-41B8-9BDB-90A8AA371369}"/>
              </a:ext>
            </a:extLst>
          </p:cNvPr>
          <p:cNvSpPr txBox="1"/>
          <p:nvPr/>
        </p:nvSpPr>
        <p:spPr>
          <a:xfrm>
            <a:off x="668864" y="389467"/>
            <a:ext cx="172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effectLst/>
                <a:latin typeface="Balmoon" pitchFamily="2" charset="0"/>
              </a:rPr>
              <a:t>CurriculumPro</a:t>
            </a:r>
            <a:endParaRPr lang="es-CO" b="1" dirty="0">
              <a:latin typeface="Balmoon" pitchFamily="2" charset="0"/>
            </a:endParaRPr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F1EC4B-9676-41CD-BA88-BC1B71FA28B5}"/>
              </a:ext>
            </a:extLst>
          </p:cNvPr>
          <p:cNvSpPr txBox="1"/>
          <p:nvPr/>
        </p:nvSpPr>
        <p:spPr>
          <a:xfrm>
            <a:off x="3886199" y="2189945"/>
            <a:ext cx="5582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Balmoon"/>
              </a:rPr>
              <a:t>¿Has olvidado tu contraseña?</a:t>
            </a:r>
            <a:endParaRPr lang="es-CO" sz="2000" b="1" dirty="0">
              <a:latin typeface="Balmoon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A2A111-2067-45AF-9E81-9DBC9B5C32BC}"/>
              </a:ext>
            </a:extLst>
          </p:cNvPr>
          <p:cNvSpPr txBox="1"/>
          <p:nvPr/>
        </p:nvSpPr>
        <p:spPr>
          <a:xfrm>
            <a:off x="4030579" y="2731168"/>
            <a:ext cx="513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/>
              </a:rPr>
              <a:t>Introduce tu email y te enviaremos un link para restaurar tu contraseña.</a:t>
            </a:r>
            <a:endParaRPr lang="es-CO" dirty="0">
              <a:latin typeface="Balmoon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EA74736-5C09-4351-9F3D-61987B249E6E}"/>
              </a:ext>
            </a:extLst>
          </p:cNvPr>
          <p:cNvSpPr/>
          <p:nvPr/>
        </p:nvSpPr>
        <p:spPr>
          <a:xfrm>
            <a:off x="4030579" y="4192655"/>
            <a:ext cx="529389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031F548-1B0E-4FE6-B16E-E4D4B2A18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80" y="4274610"/>
            <a:ext cx="259591" cy="2595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6431705-CE97-4003-B5C9-320413228331}"/>
              </a:ext>
            </a:extLst>
          </p:cNvPr>
          <p:cNvSpPr txBox="1"/>
          <p:nvPr/>
        </p:nvSpPr>
        <p:spPr>
          <a:xfrm>
            <a:off x="4030579" y="3842130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212283C-F4E1-4308-A8F9-4C649828BD35}"/>
              </a:ext>
            </a:extLst>
          </p:cNvPr>
          <p:cNvSpPr/>
          <p:nvPr/>
        </p:nvSpPr>
        <p:spPr>
          <a:xfrm>
            <a:off x="4030579" y="4761863"/>
            <a:ext cx="5293895" cy="406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Enviar Email </a:t>
            </a:r>
            <a:endParaRPr lang="es-CO" dirty="0"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9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B9F9723-5651-08DD-0421-6A174710BDFB}"/>
              </a:ext>
            </a:extLst>
          </p:cNvPr>
          <p:cNvSpPr/>
          <p:nvPr/>
        </p:nvSpPr>
        <p:spPr>
          <a:xfrm>
            <a:off x="0" y="0"/>
            <a:ext cx="6468534" cy="68580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4D32D4-CA83-4E68-B03A-3C2792D3AAC9}"/>
              </a:ext>
            </a:extLst>
          </p:cNvPr>
          <p:cNvSpPr txBox="1"/>
          <p:nvPr/>
        </p:nvSpPr>
        <p:spPr>
          <a:xfrm>
            <a:off x="668864" y="389467"/>
            <a:ext cx="172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CurrículumPro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EAF9E6-0AA9-385F-4D70-971CC4F6BE08}"/>
              </a:ext>
            </a:extLst>
          </p:cNvPr>
          <p:cNvSpPr txBox="1"/>
          <p:nvPr/>
        </p:nvSpPr>
        <p:spPr>
          <a:xfrm>
            <a:off x="668865" y="1501466"/>
            <a:ext cx="313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Lorem Ipsum</a:t>
            </a:r>
            <a:r>
              <a:rPr lang="en-US" b="0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 is simply dummy text of the printing and typesetting.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40082A0-F498-162C-2119-E66D94AD17E5}"/>
              </a:ext>
            </a:extLst>
          </p:cNvPr>
          <p:cNvSpPr txBox="1"/>
          <p:nvPr/>
        </p:nvSpPr>
        <p:spPr>
          <a:xfrm>
            <a:off x="7332132" y="524933"/>
            <a:ext cx="282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¡crea tu currículum en poco tiempo ! 👏🏻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AD6DE7A-E6D1-E5B3-5622-B7ADA4FF09AA}"/>
              </a:ext>
            </a:extLst>
          </p:cNvPr>
          <p:cNvSpPr txBox="1"/>
          <p:nvPr/>
        </p:nvSpPr>
        <p:spPr>
          <a:xfrm>
            <a:off x="7484533" y="1337733"/>
            <a:ext cx="385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Regístrate y obtén un montón de plantillas.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7FDDF6-B083-FA7A-29EB-BDE62A1467B2}"/>
              </a:ext>
            </a:extLst>
          </p:cNvPr>
          <p:cNvSpPr/>
          <p:nvPr/>
        </p:nvSpPr>
        <p:spPr>
          <a:xfrm>
            <a:off x="7484533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F4D311A-966D-C7B0-3CEE-4B72BCB5D664}"/>
              </a:ext>
            </a:extLst>
          </p:cNvPr>
          <p:cNvSpPr/>
          <p:nvPr/>
        </p:nvSpPr>
        <p:spPr>
          <a:xfrm>
            <a:off x="7893809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Google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1E8B8AE-A93F-5BC7-D8A0-71988C5C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98" y="2596698"/>
            <a:ext cx="293004" cy="29300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01FD8948-D083-7778-E4F9-6C9C00E72F76}"/>
              </a:ext>
            </a:extLst>
          </p:cNvPr>
          <p:cNvSpPr/>
          <p:nvPr/>
        </p:nvSpPr>
        <p:spPr>
          <a:xfrm>
            <a:off x="9776791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C7010CF-D8A0-C857-B1CD-399AAC84115F}"/>
              </a:ext>
            </a:extLst>
          </p:cNvPr>
          <p:cNvSpPr/>
          <p:nvPr/>
        </p:nvSpPr>
        <p:spPr>
          <a:xfrm>
            <a:off x="10186067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Facebook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2760291-2D7F-BF87-5073-708F4678C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9668" y="2540001"/>
            <a:ext cx="406399" cy="4063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2B6DE19-FF29-B52B-6CE2-45099EF008D0}"/>
              </a:ext>
            </a:extLst>
          </p:cNvPr>
          <p:cNvCxnSpPr>
            <a:cxnSpLocks/>
          </p:cNvCxnSpPr>
          <p:nvPr/>
        </p:nvCxnSpPr>
        <p:spPr>
          <a:xfrm>
            <a:off x="6990347" y="3158150"/>
            <a:ext cx="1347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5AE003C-D617-237E-A0C3-58EFB1000558}"/>
              </a:ext>
            </a:extLst>
          </p:cNvPr>
          <p:cNvCxnSpPr>
            <a:cxnSpLocks/>
          </p:cNvCxnSpPr>
          <p:nvPr/>
        </p:nvCxnSpPr>
        <p:spPr>
          <a:xfrm flipV="1">
            <a:off x="10370626" y="3158150"/>
            <a:ext cx="130409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AF8C568-42FC-55BC-5FBD-2740DA35C6CF}"/>
              </a:ext>
            </a:extLst>
          </p:cNvPr>
          <p:cNvSpPr txBox="1"/>
          <p:nvPr/>
        </p:nvSpPr>
        <p:spPr>
          <a:xfrm>
            <a:off x="8446168" y="3019650"/>
            <a:ext cx="233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O regístrate con tu Gmail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6F0F18D-3F60-729C-015D-2090B71A5EBC}"/>
              </a:ext>
            </a:extLst>
          </p:cNvPr>
          <p:cNvSpPr txBox="1"/>
          <p:nvPr/>
        </p:nvSpPr>
        <p:spPr>
          <a:xfrm>
            <a:off x="7358047" y="361245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C69A6D1-7AF9-FD01-94FC-9BD88C02A6FC}"/>
              </a:ext>
            </a:extLst>
          </p:cNvPr>
          <p:cNvSpPr/>
          <p:nvPr/>
        </p:nvSpPr>
        <p:spPr>
          <a:xfrm>
            <a:off x="7332132" y="392023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3BA934-849B-54AB-BC1C-3B6F5D5620A4}"/>
              </a:ext>
            </a:extLst>
          </p:cNvPr>
          <p:cNvSpPr txBox="1"/>
          <p:nvPr/>
        </p:nvSpPr>
        <p:spPr>
          <a:xfrm>
            <a:off x="7343830" y="4462059"/>
            <a:ext cx="107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Contraseña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0AA705B-28B6-CD88-E954-48D1EB588479}"/>
              </a:ext>
            </a:extLst>
          </p:cNvPr>
          <p:cNvSpPr/>
          <p:nvPr/>
        </p:nvSpPr>
        <p:spPr>
          <a:xfrm>
            <a:off x="7317915" y="4769836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817DB86-31CD-DCEC-BE76-4E9A1755A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33" y="4002190"/>
            <a:ext cx="259591" cy="25959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8B35D89-7699-8061-88F9-F0C33550C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94" y="4847237"/>
            <a:ext cx="264130" cy="26413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134D611-5FF2-260D-6622-6A443914B477}"/>
              </a:ext>
            </a:extLst>
          </p:cNvPr>
          <p:cNvSpPr/>
          <p:nvPr/>
        </p:nvSpPr>
        <p:spPr>
          <a:xfrm>
            <a:off x="7762135" y="5857592"/>
            <a:ext cx="3061317" cy="406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Balmoon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Registrarse</a:t>
            </a:r>
            <a:r>
              <a:rPr lang="es-MX" dirty="0">
                <a:solidFill>
                  <a:srgbClr val="0563C1"/>
                </a:solidFill>
                <a:latin typeface="Balmoon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06518C-EFCF-431F-B859-E5C2D0E71E7C}"/>
              </a:ext>
            </a:extLst>
          </p:cNvPr>
          <p:cNvSpPr txBox="1"/>
          <p:nvPr/>
        </p:nvSpPr>
        <p:spPr>
          <a:xfrm>
            <a:off x="6990347" y="6388768"/>
            <a:ext cx="291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/>
              </a:rPr>
              <a:t>¿ya tienes una cuenta ?</a:t>
            </a:r>
            <a:endParaRPr lang="es-CO" sz="1400" dirty="0">
              <a:latin typeface="Balmoon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D9C436-412B-42EF-BDAB-C16250C959D7}"/>
              </a:ext>
            </a:extLst>
          </p:cNvPr>
          <p:cNvSpPr txBox="1"/>
          <p:nvPr/>
        </p:nvSpPr>
        <p:spPr>
          <a:xfrm>
            <a:off x="9579186" y="6373379"/>
            <a:ext cx="248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accent1">
                    <a:lumMod val="75000"/>
                  </a:schemeClr>
                </a:solidFill>
                <a:latin typeface="Balmoon"/>
                <a:hlinkClick r:id="rId6" action="ppaction://hlinksldjump"/>
              </a:rPr>
              <a:t>Iniciar sesión  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Balmoon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22306AC-0E13-4B41-8DB1-68A8F53C9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05" y="2914847"/>
            <a:ext cx="4162354" cy="41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0" y="0"/>
            <a:ext cx="157242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0A200D-9781-A4F2-66CB-188C8C09A9DE}"/>
              </a:ext>
            </a:extLst>
          </p:cNvPr>
          <p:cNvSpPr/>
          <p:nvPr/>
        </p:nvSpPr>
        <p:spPr>
          <a:xfrm>
            <a:off x="1572426" y="0"/>
            <a:ext cx="10619574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17FCC6-09F1-7B9A-311C-F62CC94DF68B}"/>
              </a:ext>
            </a:extLst>
          </p:cNvPr>
          <p:cNvSpPr txBox="1"/>
          <p:nvPr/>
        </p:nvSpPr>
        <p:spPr>
          <a:xfrm>
            <a:off x="1709159" y="105826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PANEL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13" name="Imagen 12">
            <a:hlinkClick r:id="rId2" action="ppaction://hlinksldjump"/>
            <a:extLst>
              <a:ext uri="{FF2B5EF4-FFF2-40B4-BE49-F238E27FC236}">
                <a16:creationId xmlns:a16="http://schemas.microsoft.com/office/drawing/2014/main" id="{953E3CCF-4A76-7170-71CF-1511702C3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76595" y="113096"/>
            <a:ext cx="346373" cy="34637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E8A275B-D6A6-A41B-4E05-7513832C4694}"/>
              </a:ext>
            </a:extLst>
          </p:cNvPr>
          <p:cNvSpPr txBox="1"/>
          <p:nvPr/>
        </p:nvSpPr>
        <p:spPr>
          <a:xfrm>
            <a:off x="465746" y="769121"/>
            <a:ext cx="905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  <a:latin typeface="Balmoon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Panel</a:t>
            </a:r>
            <a:r>
              <a:rPr lang="es-MX" sz="1600" dirty="0">
                <a:solidFill>
                  <a:srgbClr val="00B0F0"/>
                </a:solidFill>
                <a:latin typeface="Balmoon" pitchFamily="2" charset="0"/>
              </a:rPr>
              <a:t> </a:t>
            </a:r>
          </a:p>
          <a:p>
            <a:endParaRPr lang="es-MX" sz="1600" dirty="0">
              <a:solidFill>
                <a:schemeClr val="bg1"/>
              </a:solidFill>
              <a:latin typeface="Balmoon" pitchFamily="2" charset="0"/>
            </a:endParaRPr>
          </a:p>
          <a:p>
            <a:r>
              <a:rPr lang="es-CO" sz="1600" dirty="0">
                <a:solidFill>
                  <a:schemeClr val="bg1"/>
                </a:solidFill>
                <a:latin typeface="Balmoon" pitchFamily="2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cuenta</a:t>
            </a:r>
            <a:endParaRPr lang="es-MX" sz="16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82F8858-A37B-D315-16F6-0F3BABDDC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83" y="1458044"/>
            <a:ext cx="2176365" cy="217636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875EE4F-814A-B832-5EF3-9CBD848C1AB7}"/>
              </a:ext>
            </a:extLst>
          </p:cNvPr>
          <p:cNvSpPr txBox="1"/>
          <p:nvPr/>
        </p:nvSpPr>
        <p:spPr>
          <a:xfrm>
            <a:off x="5019261" y="3866322"/>
            <a:ext cx="497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Todavía no tiene un curriculum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8186FF1-1E00-3BAC-9950-C93D1A82FC2D}"/>
              </a:ext>
            </a:extLst>
          </p:cNvPr>
          <p:cNvSpPr/>
          <p:nvPr/>
        </p:nvSpPr>
        <p:spPr>
          <a:xfrm>
            <a:off x="5529774" y="4929809"/>
            <a:ext cx="247453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Balmoon" pitchFamily="2" charset="0"/>
              </a:rPr>
              <a:t>+Nuevo</a:t>
            </a:r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</a:t>
            </a:r>
            <a:r>
              <a:rPr lang="es-MX" dirty="0">
                <a:solidFill>
                  <a:schemeClr val="bg1"/>
                </a:solidFill>
                <a:latin typeface="Balmoon" pitchFamily="2" charset="0"/>
              </a:rPr>
              <a:t>CV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3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AFAC482-4F45-5378-101E-098AB4708CE5}"/>
              </a:ext>
            </a:extLst>
          </p:cNvPr>
          <p:cNvSpPr/>
          <p:nvPr/>
        </p:nvSpPr>
        <p:spPr>
          <a:xfrm>
            <a:off x="1837346" y="2016807"/>
            <a:ext cx="9896030" cy="1247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F4C79DF-ADDE-0941-5B85-834EC45C1F92}"/>
              </a:ext>
            </a:extLst>
          </p:cNvPr>
          <p:cNvSpPr/>
          <p:nvPr/>
        </p:nvSpPr>
        <p:spPr>
          <a:xfrm>
            <a:off x="1837346" y="769121"/>
            <a:ext cx="9896030" cy="12476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0" y="0"/>
            <a:ext cx="157242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0A200D-9781-A4F2-66CB-188C8C09A9DE}"/>
              </a:ext>
            </a:extLst>
          </p:cNvPr>
          <p:cNvSpPr/>
          <p:nvPr/>
        </p:nvSpPr>
        <p:spPr>
          <a:xfrm>
            <a:off x="1572426" y="0"/>
            <a:ext cx="10619574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17FCC6-09F1-7B9A-311C-F62CC94DF68B}"/>
              </a:ext>
            </a:extLst>
          </p:cNvPr>
          <p:cNvSpPr txBox="1"/>
          <p:nvPr/>
        </p:nvSpPr>
        <p:spPr>
          <a:xfrm>
            <a:off x="1709159" y="105826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Cuenta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13" name="Imagen 12">
            <a:hlinkClick r:id="rId2" action="ppaction://hlinksldjump"/>
            <a:extLst>
              <a:ext uri="{FF2B5EF4-FFF2-40B4-BE49-F238E27FC236}">
                <a16:creationId xmlns:a16="http://schemas.microsoft.com/office/drawing/2014/main" id="{953E3CCF-4A76-7170-71CF-1511702C3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76595" y="113096"/>
            <a:ext cx="346373" cy="34637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06D6A3E-ECD5-DC83-F72C-3FA6F28F4F23}"/>
              </a:ext>
            </a:extLst>
          </p:cNvPr>
          <p:cNvSpPr/>
          <p:nvPr/>
        </p:nvSpPr>
        <p:spPr>
          <a:xfrm>
            <a:off x="1837346" y="769121"/>
            <a:ext cx="9896030" cy="249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9BA4B32-AA4E-043B-65FF-0137EAF1CD22}"/>
              </a:ext>
            </a:extLst>
          </p:cNvPr>
          <p:cNvSpPr/>
          <p:nvPr/>
        </p:nvSpPr>
        <p:spPr>
          <a:xfrm>
            <a:off x="1837346" y="769121"/>
            <a:ext cx="9896030" cy="2495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351A1C-77B9-C84E-C296-AA8CD1080992}"/>
              </a:ext>
            </a:extLst>
          </p:cNvPr>
          <p:cNvSpPr txBox="1"/>
          <p:nvPr/>
        </p:nvSpPr>
        <p:spPr>
          <a:xfrm>
            <a:off x="2123629" y="2751747"/>
            <a:ext cx="1666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lmoon" pitchFamily="2" charset="0"/>
              </a:rPr>
              <a:t>Su nombre</a:t>
            </a:r>
            <a:endParaRPr lang="es-CO" sz="1600" dirty="0">
              <a:latin typeface="Balmoon" pitchFamily="2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9035217-21D3-61F4-8262-A5A803D4DFA1}"/>
              </a:ext>
            </a:extLst>
          </p:cNvPr>
          <p:cNvSpPr/>
          <p:nvPr/>
        </p:nvSpPr>
        <p:spPr>
          <a:xfrm>
            <a:off x="2221907" y="1490267"/>
            <a:ext cx="1085316" cy="105307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EF9BF76-A2F7-D840-F504-56E9F0919D13}"/>
              </a:ext>
            </a:extLst>
          </p:cNvPr>
          <p:cNvSpPr/>
          <p:nvPr/>
        </p:nvSpPr>
        <p:spPr>
          <a:xfrm>
            <a:off x="9055694" y="2837203"/>
            <a:ext cx="2025353" cy="2530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Balmoon" pitchFamily="2" charset="0"/>
              </a:rPr>
              <a:t>Editar información</a:t>
            </a:r>
            <a:endParaRPr lang="es-CO" sz="1400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4C0ECCD-4D04-7530-84A0-304D9375D032}"/>
              </a:ext>
            </a:extLst>
          </p:cNvPr>
          <p:cNvSpPr/>
          <p:nvPr/>
        </p:nvSpPr>
        <p:spPr>
          <a:xfrm>
            <a:off x="1837346" y="3825241"/>
            <a:ext cx="9896030" cy="1247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F1AF9B2-CB6B-087B-BE37-A4E89A7E27DA}"/>
              </a:ext>
            </a:extLst>
          </p:cNvPr>
          <p:cNvSpPr/>
          <p:nvPr/>
        </p:nvSpPr>
        <p:spPr>
          <a:xfrm>
            <a:off x="1837346" y="5038718"/>
            <a:ext cx="9896030" cy="1247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4C8D3AC-6633-B67B-CC7C-BE0BCE4FB551}"/>
              </a:ext>
            </a:extLst>
          </p:cNvPr>
          <p:cNvSpPr txBox="1"/>
          <p:nvPr/>
        </p:nvSpPr>
        <p:spPr>
          <a:xfrm>
            <a:off x="2123629" y="4054114"/>
            <a:ext cx="5392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Configuración general de la cuenta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B82600-2766-53B5-B738-50C680BC2D9B}"/>
              </a:ext>
            </a:extLst>
          </p:cNvPr>
          <p:cNvSpPr txBox="1"/>
          <p:nvPr/>
        </p:nvSpPr>
        <p:spPr>
          <a:xfrm>
            <a:off x="2415596" y="4373679"/>
            <a:ext cx="6101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Email</a:t>
            </a:r>
            <a:endParaRPr lang="es-CO" sz="1200" dirty="0">
              <a:latin typeface="Balmoon" pitchFamily="2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C221F42-DE31-0740-86B0-3AFCF098E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26" y="4411644"/>
            <a:ext cx="206709" cy="20670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40F1693-F480-85BD-05C4-3CA8EB8DD041}"/>
              </a:ext>
            </a:extLst>
          </p:cNvPr>
          <p:cNvSpPr txBox="1"/>
          <p:nvPr/>
        </p:nvSpPr>
        <p:spPr>
          <a:xfrm>
            <a:off x="2187726" y="4650679"/>
            <a:ext cx="5870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******************@gmail.com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E4C24E-092D-B812-D400-96A1F5B80672}"/>
              </a:ext>
            </a:extLst>
          </p:cNvPr>
          <p:cNvSpPr/>
          <p:nvPr/>
        </p:nvSpPr>
        <p:spPr>
          <a:xfrm>
            <a:off x="9055694" y="4650678"/>
            <a:ext cx="1643641" cy="20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Balmoon" pitchFamily="2" charset="0"/>
              </a:rPr>
              <a:t>Editar email</a:t>
            </a:r>
            <a:endParaRPr lang="es-CO" sz="1600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5AB6881-9A6C-D22A-CA81-834EC475AA4E}"/>
              </a:ext>
            </a:extLst>
          </p:cNvPr>
          <p:cNvSpPr txBox="1"/>
          <p:nvPr/>
        </p:nvSpPr>
        <p:spPr>
          <a:xfrm>
            <a:off x="2415596" y="5264167"/>
            <a:ext cx="6101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Contraseña</a:t>
            </a:r>
            <a:endParaRPr lang="es-CO" sz="1200" dirty="0">
              <a:latin typeface="Balmoon" pitchFamily="2" charset="0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2D3EEAF1-953E-0327-E0C1-0EC0487E6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07" y="5301800"/>
            <a:ext cx="242969" cy="24296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A89F1E78-24DE-3B5B-CC3C-25C18CE766D7}"/>
              </a:ext>
            </a:extLst>
          </p:cNvPr>
          <p:cNvSpPr txBox="1"/>
          <p:nvPr/>
        </p:nvSpPr>
        <p:spPr>
          <a:xfrm>
            <a:off x="2410939" y="5483112"/>
            <a:ext cx="170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Balmoon" pitchFamily="2" charset="0"/>
              </a:rPr>
              <a:t>*************</a:t>
            </a:r>
            <a:endParaRPr lang="es-CO" sz="2000" dirty="0">
              <a:latin typeface="Balmoon" pitchFamily="2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8CF3C07-FE20-9EA7-DB29-CDFB30E6B2C2}"/>
              </a:ext>
            </a:extLst>
          </p:cNvPr>
          <p:cNvSpPr/>
          <p:nvPr/>
        </p:nvSpPr>
        <p:spPr>
          <a:xfrm>
            <a:off x="9095542" y="5359300"/>
            <a:ext cx="1643641" cy="20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Balmoon" pitchFamily="2" charset="0"/>
              </a:rPr>
              <a:t>Editar contraseña</a:t>
            </a:r>
            <a:endParaRPr lang="es-CO" sz="1600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D5B7810-316A-6775-7D52-05555E5D4BA4}"/>
              </a:ext>
            </a:extLst>
          </p:cNvPr>
          <p:cNvSpPr txBox="1"/>
          <p:nvPr/>
        </p:nvSpPr>
        <p:spPr>
          <a:xfrm>
            <a:off x="465746" y="769121"/>
            <a:ext cx="905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  <a:latin typeface="Balmoon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Panel</a:t>
            </a:r>
            <a:r>
              <a:rPr lang="es-MX" sz="1600" dirty="0">
                <a:solidFill>
                  <a:schemeClr val="bg1"/>
                </a:solidFill>
                <a:latin typeface="Balmoon" pitchFamily="2" charset="0"/>
              </a:rPr>
              <a:t> </a:t>
            </a:r>
          </a:p>
          <a:p>
            <a:endParaRPr lang="es-MX" sz="1600" dirty="0">
              <a:solidFill>
                <a:schemeClr val="bg1"/>
              </a:solidFill>
              <a:latin typeface="Balmoon" pitchFamily="2" charset="0"/>
            </a:endParaRPr>
          </a:p>
          <a:p>
            <a:r>
              <a:rPr lang="es-CO" sz="1600" dirty="0">
                <a:solidFill>
                  <a:schemeClr val="bg1"/>
                </a:solidFill>
                <a:latin typeface="Balmoon" pitchFamily="2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cuenta</a:t>
            </a:r>
            <a:endParaRPr lang="es-MX" sz="16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9C99AEA2-3E51-3D5A-5915-02697F5F12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08" y="1485554"/>
            <a:ext cx="1085315" cy="10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62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223</Words>
  <Application>Microsoft Office PowerPoint</Application>
  <PresentationFormat>Panorámica</PresentationFormat>
  <Paragraphs>59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MS Mincho</vt:lpstr>
      <vt:lpstr>Arial</vt:lpstr>
      <vt:lpstr>Balmoon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FORMACION</dc:creator>
  <cp:lastModifiedBy>FORMACION</cp:lastModifiedBy>
  <cp:revision>11</cp:revision>
  <dcterms:created xsi:type="dcterms:W3CDTF">2023-04-14T15:22:46Z</dcterms:created>
  <dcterms:modified xsi:type="dcterms:W3CDTF">2023-04-18T17:33:32Z</dcterms:modified>
</cp:coreProperties>
</file>