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342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0CCBD-CFFF-9905-2E96-9912E8EB8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CB9C7-F851-5A83-5246-FC0A7074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2A145-B897-1F53-8338-47C7BF3D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9C94B-71B7-2483-671B-69922EE8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6A3E4-D4F2-63F9-479A-6121CD8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71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B998-A6B7-A542-3596-79BC651C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85156-1413-1B55-0C14-7DDFC2BC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BF25C-0E86-6F4D-87B1-B3C6C600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7F759-4455-A5DC-DA5A-0727F1B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410BC-ADA4-D302-3E7C-85BC05E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34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630F7-69F3-2042-35F1-36A3A5FF2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70A403-AE82-67FE-ACC6-0D5E0402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65C61-39A2-2C2C-4472-B642B6E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8C92D-869E-2E35-68D6-1EC96B10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82A1C-B6E0-C963-3402-D8F88A5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0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79673-50D2-C9F0-7E99-7E7409EE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308AE-37F9-7C38-A570-E542762B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BA15F-A4C2-A53C-12C0-0A42EF4A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9A8AC-8748-4AEB-F709-5AAADCC0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45214-538D-094D-A676-667BA1C8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69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FE79D-3968-EBB0-ABA8-00EB174D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E8A7F-6045-4281-6DC6-49CB19CC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C4C58-446D-C26F-36D4-EC8E49A6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19BE0-71F0-90AA-519F-D01D710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4B106-0705-8260-FEF5-5ED5985F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9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F044B-A7C8-A524-DBAA-097DD24A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EC849-C4B6-A933-43C8-67C9F35C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8ADA5-9D0E-5C23-9747-76D96F9F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AF97F-0FF8-C9DB-5F9B-71CF92D7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ED4DD9-0ADB-87C6-A619-0F686156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145403-E0D0-5AC8-85E6-493B907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47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78822-3AA6-F94B-0E20-971B387D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505E3-DA4B-EB39-726D-DF88D76A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C3C501-3AD5-4DF2-D5D9-3CD241EC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B3ABD6-1737-EF8C-924B-EE9A6D38E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96748A-DADD-C196-CA24-737EB5573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A0A207-0F5F-F926-C1E6-A5A93FA2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580F2F-7A5C-7AD5-4AB4-54BB2EF0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2E87D3-C74A-F773-0B0B-CE52F465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4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0112D-4351-100D-7D68-ED19367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3C94B3-FE1D-011D-A82C-5F99DB0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FF0A4F-DC0E-625D-543A-87AF2CA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85C126-6E13-D3B6-1A53-5C6701C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52AFB9-3F5B-C4C8-AA6F-17CB4817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947305-498E-E928-CC99-05D5D985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2A8515-3496-D06C-4517-196E68DA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0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45439-8AD0-7395-20B6-E5574B1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1F311-7FC3-9350-E649-F8637FB8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24DF-B9D8-2C02-B7FD-C020C6A1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D5D41-78A9-78C6-95CD-53224FBC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9E5C0-FE48-1E67-B9E0-8778F5FA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31749-3524-8849-4C92-B4EE197A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0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B251-4E7C-5CF0-E678-0D4C76F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A9162C-B9C8-3A0C-A4E3-DBCDA2E27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A4ABC-DFFB-206D-0411-DFE79246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350980-A775-E133-D50E-398292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8D4DC-42AF-46BE-21C8-2AB6720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63251-B369-1F5E-1A8E-269C9602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0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ADE40B-215A-11DA-5C00-D827D93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10708-49AA-0034-48C0-5C346DAA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7610C-156A-EA86-0F18-DF698983D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DB5A-5D3A-491E-9F72-17A9FDD7C3A9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637F0-2C8D-6A2C-E05D-B79B37866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48C42-6D3F-7029-C9FF-C724FAF50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4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91A2530-3C55-3CB6-71A1-B1695DC2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78">
            <a:off x="7433734" y="1640615"/>
            <a:ext cx="2226733" cy="314800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431800" y="291068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7" name="Rectángulo: esquinas redondeadas 6">
            <a:hlinkClick r:id="rId3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E0943CF-F37B-4F0F-0276-B218BCCBA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074">
            <a:off x="8489658" y="1849966"/>
            <a:ext cx="2373075" cy="335713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91FCE42-157C-6088-7DE8-AB00B745CF44}"/>
              </a:ext>
            </a:extLst>
          </p:cNvPr>
          <p:cNvSpPr txBox="1"/>
          <p:nvPr/>
        </p:nvSpPr>
        <p:spPr>
          <a:xfrm>
            <a:off x="1447799" y="1655233"/>
            <a:ext cx="387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Balmoon" pitchFamily="2" charset="0"/>
              </a:rPr>
              <a:t>Curriculumpro</a:t>
            </a:r>
            <a:endParaRPr lang="es-CO" sz="2400" b="1" dirty="0"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D5B1F5-FBD4-5F10-9ECD-307478DF10CD}"/>
              </a:ext>
            </a:extLst>
          </p:cNvPr>
          <p:cNvSpPr txBox="1"/>
          <p:nvPr/>
        </p:nvSpPr>
        <p:spPr>
          <a:xfrm>
            <a:off x="1206500" y="2954866"/>
            <a:ext cx="454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s-CO" dirty="0">
              <a:latin typeface="Balmoon"/>
              <a:ea typeface="MS Mincho" panose="02020609040205080304" pitchFamily="49" charset="-128"/>
              <a:cs typeface="Roboto" panose="02000000000000000000" pitchFamily="2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F1F6AEC-E2F9-959F-CFDE-DC08FC9A3C6C}"/>
              </a:ext>
            </a:extLst>
          </p:cNvPr>
          <p:cNvSpPr/>
          <p:nvPr/>
        </p:nvSpPr>
        <p:spPr>
          <a:xfrm>
            <a:off x="2184400" y="5520691"/>
            <a:ext cx="2396067" cy="414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CREAR CV ONLINE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F2F684-A136-4581-9CA5-15A0A04056B2}"/>
              </a:ext>
            </a:extLst>
          </p:cNvPr>
          <p:cNvSpPr txBox="1"/>
          <p:nvPr/>
        </p:nvSpPr>
        <p:spPr>
          <a:xfrm>
            <a:off x="3547978" y="278061"/>
            <a:ext cx="18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almoon" pitchFamily="2" charset="0"/>
              </a:rPr>
              <a:t>¿Quiénes somos?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39746A9-59CB-4035-9FE0-AA1E2FEFD878}"/>
              </a:ext>
            </a:extLst>
          </p:cNvPr>
          <p:cNvSpPr txBox="1"/>
          <p:nvPr/>
        </p:nvSpPr>
        <p:spPr>
          <a:xfrm>
            <a:off x="5982785" y="27806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Currículum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3CE9D2-86D9-42D5-B859-1A997F855DDC}"/>
              </a:ext>
            </a:extLst>
          </p:cNvPr>
          <p:cNvSpPr txBox="1"/>
          <p:nvPr/>
        </p:nvSpPr>
        <p:spPr>
          <a:xfrm>
            <a:off x="7870658" y="27806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49526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85549F1-ED53-A77C-B562-0DF79DE51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1586" y="2410432"/>
            <a:ext cx="3739850" cy="446193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¡Bienvenido de nuevo!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Inicia sesión y trabaja en tu curriculum para ganar un empleo.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/>
          <p:nvPr/>
        </p:nvCxnSpPr>
        <p:spPr>
          <a:xfrm>
            <a:off x="6754338" y="3158150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/>
          <p:nvPr/>
        </p:nvCxnSpPr>
        <p:spPr>
          <a:xfrm>
            <a:off x="10186067" y="3158151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600383" y="3019651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inicia sesión con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62135" y="5857592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Iniciar sesión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F99289-E9A9-9654-C6BE-C438815187FD}"/>
              </a:ext>
            </a:extLst>
          </p:cNvPr>
          <p:cNvSpPr txBox="1"/>
          <p:nvPr/>
        </p:nvSpPr>
        <p:spPr>
          <a:xfrm>
            <a:off x="9431422" y="5209136"/>
            <a:ext cx="272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  <a:latin typeface="Balmoon" pitchFamily="2" charset="0"/>
                <a:hlinkClick r:id="rId8" action="ppaction://hlinksldjump"/>
              </a:rPr>
              <a:t>¿Has olvidado tu contraseña?</a:t>
            </a:r>
            <a:endParaRPr lang="es-CO" sz="1400" dirty="0">
              <a:solidFill>
                <a:schemeClr val="accent1">
                  <a:lumMod val="75000"/>
                </a:schemeClr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90347" y="6388768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¿No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410700" y="6399414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9" action="ppaction://hlinksldjump"/>
              </a:rPr>
              <a:t>Crear una cuenta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</p:spTree>
    <p:extLst>
      <p:ext uri="{BB962C8B-B14F-4D97-AF65-F5344CB8AC3E}">
        <p14:creationId xmlns:p14="http://schemas.microsoft.com/office/powerpoint/2010/main" val="37500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87D9246-578A-42F5-8AAB-CA5527682C07}"/>
              </a:ext>
            </a:extLst>
          </p:cNvPr>
          <p:cNvSpPr/>
          <p:nvPr/>
        </p:nvSpPr>
        <p:spPr>
          <a:xfrm>
            <a:off x="3489158" y="1925053"/>
            <a:ext cx="6087979" cy="348915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E99DC9-CC78-41B8-9BDB-90A8AA37136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effectLst/>
                <a:latin typeface="Balmoon" pitchFamily="2" charset="0"/>
              </a:rPr>
              <a:t>CurriculumPro</a:t>
            </a:r>
            <a:endParaRPr lang="es-CO" b="1" dirty="0"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F1EC4B-9676-41CD-BA88-BC1B71FA28B5}"/>
              </a:ext>
            </a:extLst>
          </p:cNvPr>
          <p:cNvSpPr txBox="1"/>
          <p:nvPr/>
        </p:nvSpPr>
        <p:spPr>
          <a:xfrm>
            <a:off x="3886199" y="2189945"/>
            <a:ext cx="558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Balmoon"/>
              </a:rPr>
              <a:t>¿Has olvidado tu contraseña?</a:t>
            </a:r>
            <a:endParaRPr lang="es-CO" sz="2000" b="1" dirty="0">
              <a:latin typeface="Balmoo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A2A111-2067-45AF-9E81-9DBC9B5C32BC}"/>
              </a:ext>
            </a:extLst>
          </p:cNvPr>
          <p:cNvSpPr txBox="1"/>
          <p:nvPr/>
        </p:nvSpPr>
        <p:spPr>
          <a:xfrm>
            <a:off x="4030579" y="2731168"/>
            <a:ext cx="513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/>
              </a:rPr>
              <a:t>Introduce tu email y te enviaremos un link para restaurar tu contraseña.</a:t>
            </a:r>
            <a:endParaRPr lang="es-CO" dirty="0">
              <a:latin typeface="Balmoon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A74736-5C09-4351-9F3D-61987B249E6E}"/>
              </a:ext>
            </a:extLst>
          </p:cNvPr>
          <p:cNvSpPr/>
          <p:nvPr/>
        </p:nvSpPr>
        <p:spPr>
          <a:xfrm>
            <a:off x="4030579" y="4192655"/>
            <a:ext cx="529389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031F548-1B0E-4FE6-B16E-E4D4B2A1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80" y="4274610"/>
            <a:ext cx="259591" cy="2595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6431705-CE97-4003-B5C9-320413228331}"/>
              </a:ext>
            </a:extLst>
          </p:cNvPr>
          <p:cNvSpPr txBox="1"/>
          <p:nvPr/>
        </p:nvSpPr>
        <p:spPr>
          <a:xfrm>
            <a:off x="4030579" y="3842130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212283C-F4E1-4308-A8F9-4C649828BD35}"/>
              </a:ext>
            </a:extLst>
          </p:cNvPr>
          <p:cNvSpPr/>
          <p:nvPr/>
        </p:nvSpPr>
        <p:spPr>
          <a:xfrm>
            <a:off x="4030579" y="4761863"/>
            <a:ext cx="5293895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Enviar Email </a:t>
            </a:r>
            <a:endParaRPr lang="es-CO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9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CurrículumPro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¡crea tu currículum en poco tiempo 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Regístrate y obtén un montón de plantillas.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>
            <a:cxnSpLocks/>
          </p:cNvCxnSpPr>
          <p:nvPr/>
        </p:nvCxnSpPr>
        <p:spPr>
          <a:xfrm>
            <a:off x="6990347" y="3158150"/>
            <a:ext cx="1347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>
            <a:cxnSpLocks/>
          </p:cNvCxnSpPr>
          <p:nvPr/>
        </p:nvCxnSpPr>
        <p:spPr>
          <a:xfrm flipV="1">
            <a:off x="10370626" y="3158150"/>
            <a:ext cx="130409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446168" y="3019650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regístrate con tu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62135" y="5857592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Registrarse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90347" y="6388768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¿ya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579186" y="6373379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6" action="ppaction://hlinksldjump"/>
              </a:rPr>
              <a:t>Iniciar sesión 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2306AC-0E13-4B41-8DB1-68A8F53C9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05" y="2914847"/>
            <a:ext cx="4162354" cy="41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13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187</Words>
  <Application>Microsoft Office PowerPoint</Application>
  <PresentationFormat>Panorámica</PresentationFormat>
  <Paragraphs>38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MS Mincho</vt:lpstr>
      <vt:lpstr>Arial</vt:lpstr>
      <vt:lpstr>Balmoon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FORMACION</dc:creator>
  <cp:lastModifiedBy>ricardo rivera</cp:lastModifiedBy>
  <cp:revision>8</cp:revision>
  <dcterms:created xsi:type="dcterms:W3CDTF">2023-04-14T15:22:46Z</dcterms:created>
  <dcterms:modified xsi:type="dcterms:W3CDTF">2023-04-14T20:00:02Z</dcterms:modified>
</cp:coreProperties>
</file>