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8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7" r:id="rId24"/>
    <p:sldId id="268" r:id="rId25"/>
    <p:sldId id="269" r:id="rId26"/>
    <p:sldId id="270" r:id="rId27"/>
    <p:sldId id="271" r:id="rId28"/>
    <p:sldId id="282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MACION" initials="F" lastIdx="1" clrIdx="0">
    <p:extLst>
      <p:ext uri="{19B8F6BF-5375-455C-9EA6-DF929625EA0E}">
        <p15:presenceInfo xmlns:p15="http://schemas.microsoft.com/office/powerpoint/2012/main" userId="FORMAC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0CCBD-CFFF-9905-2E96-9912E8EB8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CB9C7-F851-5A83-5246-FC0A7074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2A145-B897-1F53-8338-47C7BF3D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9C94B-71B7-2483-671B-69922EE8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6A3E4-D4F2-63F9-479A-6121CD8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71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B998-A6B7-A542-3596-79BC651C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85156-1413-1B55-0C14-7DDFC2BC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BF25C-0E86-6F4D-87B1-B3C6C600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7F759-4455-A5DC-DA5A-0727F1B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410BC-ADA4-D302-3E7C-85BC05E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3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630F7-69F3-2042-35F1-36A3A5FF2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70A403-AE82-67FE-ACC6-0D5E0402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65C61-39A2-2C2C-4472-B642B6E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8C92D-869E-2E35-68D6-1EC96B10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82A1C-B6E0-C963-3402-D8F88A5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0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9673-50D2-C9F0-7E99-7E7409EE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308AE-37F9-7C38-A570-E542762B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BA15F-A4C2-A53C-12C0-0A42EF4A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9A8AC-8748-4AEB-F709-5AAADCC0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45214-538D-094D-A676-667BA1C8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69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FE79D-3968-EBB0-ABA8-00EB174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E8A7F-6045-4281-6DC6-49CB19CC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C4C58-446D-C26F-36D4-EC8E49A6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19BE0-71F0-90AA-519F-D01D710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4B106-0705-8260-FEF5-5ED5985F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9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F044B-A7C8-A524-DBAA-097DD24A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EC849-C4B6-A933-43C8-67C9F35C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8ADA5-9D0E-5C23-9747-76D96F9F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AF97F-0FF8-C9DB-5F9B-71CF92D7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ED4DD9-0ADB-87C6-A619-0F686156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45403-E0D0-5AC8-85E6-493B907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47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78822-3AA6-F94B-0E20-971B387D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505E3-DA4B-EB39-726D-DF88D76A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C3C501-3AD5-4DF2-D5D9-3CD241EC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B3ABD6-1737-EF8C-924B-EE9A6D38E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96748A-DADD-C196-CA24-737EB5573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A0A207-0F5F-F926-C1E6-A5A93FA2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580F2F-7A5C-7AD5-4AB4-54BB2EF0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2E87D3-C74A-F773-0B0B-CE52F465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4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0112D-4351-100D-7D68-ED19367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3C94B3-FE1D-011D-A82C-5F99DB0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FF0A4F-DC0E-625D-543A-87AF2CA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5C126-6E13-D3B6-1A53-5C6701C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52AFB9-3F5B-C4C8-AA6F-17CB4817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947305-498E-E928-CC99-05D5D98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2A8515-3496-D06C-4517-196E68DA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0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45439-8AD0-7395-20B6-E5574B1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1F311-7FC3-9350-E649-F8637FB8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24DF-B9D8-2C02-B7FD-C020C6A1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D5D41-78A9-78C6-95CD-53224FBC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9E5C0-FE48-1E67-B9E0-8778F5F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31749-3524-8849-4C92-B4EE197A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0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B251-4E7C-5CF0-E678-0D4C76F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9162C-B9C8-3A0C-A4E3-DBCDA2E27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A4ABC-DFFB-206D-0411-DFE79246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350980-A775-E133-D50E-398292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8D4DC-42AF-46BE-21C8-2AB6720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63251-B369-1F5E-1A8E-269C9602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0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ADE40B-215A-11DA-5C00-D827D93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10708-49AA-0034-48C0-5C346DAA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7610C-156A-EA86-0F18-DF698983D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B5A-5D3A-491E-9F72-17A9FDD7C3A9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637F0-2C8D-6A2C-E05D-B79B37866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48C42-6D3F-7029-C9FF-C724FAF50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4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jp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slide" Target="slide26.xml"/><Relationship Id="rId1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slide" Target="slide23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slide" Target="slide7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slide" Target="slide25.xml"/><Relationship Id="rId5" Type="http://schemas.openxmlformats.org/officeDocument/2006/relationships/slide" Target="slide12.xml"/><Relationship Id="rId15" Type="http://schemas.openxmlformats.org/officeDocument/2006/relationships/slide" Target="slide27.xml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slide" Target="slide24.xml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slide" Target="slide18.xml"/><Relationship Id="rId26" Type="http://schemas.openxmlformats.org/officeDocument/2006/relationships/slide" Target="slide20.xml"/><Relationship Id="rId3" Type="http://schemas.openxmlformats.org/officeDocument/2006/relationships/image" Target="../media/image10.png"/><Relationship Id="rId21" Type="http://schemas.openxmlformats.org/officeDocument/2006/relationships/image" Target="../media/image31.png"/><Relationship Id="rId7" Type="http://schemas.openxmlformats.org/officeDocument/2006/relationships/image" Target="../media/image20.png"/><Relationship Id="rId12" Type="http://schemas.openxmlformats.org/officeDocument/2006/relationships/slide" Target="slide12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slide" Target="slide7.xml"/><Relationship Id="rId16" Type="http://schemas.openxmlformats.org/officeDocument/2006/relationships/slide" Target="slide15.xml"/><Relationship Id="rId20" Type="http://schemas.openxmlformats.org/officeDocument/2006/relationships/slide" Target="slide1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slide" Target="slide21.xml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slide" Target="slide19.xml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slide" Target="slide14.xml"/><Relationship Id="rId22" Type="http://schemas.openxmlformats.org/officeDocument/2006/relationships/slide" Target="slide16.xml"/><Relationship Id="rId27" Type="http://schemas.openxmlformats.org/officeDocument/2006/relationships/image" Target="../media/image34.png"/><Relationship Id="rId30" Type="http://schemas.openxmlformats.org/officeDocument/2006/relationships/slide" Target="slide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3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12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23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26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27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11.png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91A2530-3C55-3CB6-71A1-B1695DC2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78">
            <a:off x="7433734" y="1640615"/>
            <a:ext cx="2226733" cy="31480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376051" y="310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7" name="Rectángulo: esquinas redondeadas 6">
            <a:hlinkClick r:id="rId3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E0943CF-F37B-4F0F-0276-B218BCCBA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074">
            <a:off x="8489658" y="1849966"/>
            <a:ext cx="2373075" cy="335713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91FCE42-157C-6088-7DE8-AB00B745CF44}"/>
              </a:ext>
            </a:extLst>
          </p:cNvPr>
          <p:cNvSpPr txBox="1"/>
          <p:nvPr/>
        </p:nvSpPr>
        <p:spPr>
          <a:xfrm>
            <a:off x="1447799" y="1655233"/>
            <a:ext cx="387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Balmoon" pitchFamily="2" charset="0"/>
              </a:rPr>
              <a:t>Curriculumpro</a:t>
            </a:r>
            <a:endParaRPr lang="es-CO" sz="2400" b="1" dirty="0"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D5B1F5-FBD4-5F10-9ECD-307478DF10CD}"/>
              </a:ext>
            </a:extLst>
          </p:cNvPr>
          <p:cNvSpPr txBox="1"/>
          <p:nvPr/>
        </p:nvSpPr>
        <p:spPr>
          <a:xfrm>
            <a:off x="1206500" y="2954866"/>
            <a:ext cx="454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s-CO" dirty="0">
              <a:latin typeface="Balmoon"/>
              <a:ea typeface="MS Mincho" panose="02020609040205080304" pitchFamily="49" charset="-128"/>
              <a:cs typeface="Roboto" panose="02000000000000000000" pitchFamily="2" charset="0"/>
            </a:endParaRPr>
          </a:p>
        </p:txBody>
      </p:sp>
      <p:sp>
        <p:nvSpPr>
          <p:cNvPr id="25" name="Rectángulo: esquinas redondeadas 24">
            <a:hlinkClick r:id="rId3" action="ppaction://hlinksldjump"/>
            <a:extLst>
              <a:ext uri="{FF2B5EF4-FFF2-40B4-BE49-F238E27FC236}">
                <a16:creationId xmlns:a16="http://schemas.microsoft.com/office/drawing/2014/main" id="{7F1F6AEC-E2F9-959F-CFDE-DC08FC9A3C6C}"/>
              </a:ext>
            </a:extLst>
          </p:cNvPr>
          <p:cNvSpPr/>
          <p:nvPr/>
        </p:nvSpPr>
        <p:spPr>
          <a:xfrm>
            <a:off x="2184400" y="5520691"/>
            <a:ext cx="2396067" cy="414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CREAR CV ONLINE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F2F684-A136-4581-9CA5-15A0A04056B2}"/>
              </a:ext>
            </a:extLst>
          </p:cNvPr>
          <p:cNvSpPr txBox="1"/>
          <p:nvPr/>
        </p:nvSpPr>
        <p:spPr>
          <a:xfrm>
            <a:off x="3547978" y="278061"/>
            <a:ext cx="18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almoon" pitchFamily="2" charset="0"/>
              </a:rPr>
              <a:t>¿Quiénes somos?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39746A9-59CB-4035-9FE0-AA1E2FEFD878}"/>
              </a:ext>
            </a:extLst>
          </p:cNvPr>
          <p:cNvSpPr txBox="1"/>
          <p:nvPr/>
        </p:nvSpPr>
        <p:spPr>
          <a:xfrm>
            <a:off x="5982785" y="27806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Currículum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3CE9D2-86D9-42D5-B859-1A997F855DDC}"/>
              </a:ext>
            </a:extLst>
          </p:cNvPr>
          <p:cNvSpPr txBox="1"/>
          <p:nvPr/>
        </p:nvSpPr>
        <p:spPr>
          <a:xfrm>
            <a:off x="7870658" y="27806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49526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hlinkClick r:id="rId2" action="ppaction://hlinksldjump"/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3175000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¡Elige el tipo de trabajo que busca!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1665068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4343928" y="19387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Manual 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AD6877FF-C4E4-B6ED-302F-C4EEEA95BE15}"/>
              </a:ext>
            </a:extLst>
          </p:cNvPr>
          <p:cNvSpPr/>
          <p:nvPr/>
        </p:nvSpPr>
        <p:spPr>
          <a:xfrm>
            <a:off x="7450665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C26B99B-D07D-4FF0-19EC-B160EC88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1166" y="1665065"/>
            <a:ext cx="855133" cy="8551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6EF51D-1590-B07F-C715-3AA951B9548B}"/>
              </a:ext>
            </a:extLst>
          </p:cNvPr>
          <p:cNvSpPr txBox="1"/>
          <p:nvPr/>
        </p:nvSpPr>
        <p:spPr>
          <a:xfrm>
            <a:off x="8578850" y="1938742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Trabajo de oficina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543236D-0D89-9AD7-93D9-104673015ABE}"/>
              </a:ext>
            </a:extLst>
          </p:cNvPr>
          <p:cNvSpPr/>
          <p:nvPr/>
        </p:nvSpPr>
        <p:spPr>
          <a:xfrm>
            <a:off x="7450665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60F3EFD-9849-7786-0994-73901C5A3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2115" y="3248333"/>
            <a:ext cx="855133" cy="8551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F4DD0DF-C961-A17C-0854-D265E2EE6266}"/>
              </a:ext>
            </a:extLst>
          </p:cNvPr>
          <p:cNvSpPr txBox="1"/>
          <p:nvPr/>
        </p:nvSpPr>
        <p:spPr>
          <a:xfrm>
            <a:off x="8578850" y="3522010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Otro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1" name="Rectángulo 10">
            <a:hlinkClick r:id="rId2" action="ppaction://hlinksldjump"/>
            <a:extLst>
              <a:ext uri="{FF2B5EF4-FFF2-40B4-BE49-F238E27FC236}">
                <a16:creationId xmlns:a16="http://schemas.microsoft.com/office/drawing/2014/main" id="{4FE1DC1D-B98E-BB94-EB60-924A36E53875}"/>
              </a:ext>
            </a:extLst>
          </p:cNvPr>
          <p:cNvSpPr/>
          <p:nvPr/>
        </p:nvSpPr>
        <p:spPr>
          <a:xfrm>
            <a:off x="3225797" y="3135467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7B6F41B-3044-1666-7636-F6B240FF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3211666"/>
            <a:ext cx="855133" cy="8551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78CF3A-B0F4-3A4B-7AD8-83B64DBF4DE9}"/>
              </a:ext>
            </a:extLst>
          </p:cNvPr>
          <p:cNvSpPr txBox="1"/>
          <p:nvPr/>
        </p:nvSpPr>
        <p:spPr>
          <a:xfrm>
            <a:off x="4326465" y="3485345"/>
            <a:ext cx="226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Trabajo de contrato con el cliente  </a:t>
            </a:r>
            <a:endParaRPr lang="es-CO" sz="1400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8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Aquí tienes unas plantillas </a:t>
            </a:r>
            <a:endParaRPr lang="es-CO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A46CAB-F61E-95DA-4C47-545BEBF9F1E4}"/>
              </a:ext>
            </a:extLst>
          </p:cNvPr>
          <p:cNvSpPr/>
          <p:nvPr/>
        </p:nvSpPr>
        <p:spPr>
          <a:xfrm>
            <a:off x="4250265" y="2887133"/>
            <a:ext cx="1616363" cy="20743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FEFA94-084B-C525-548E-080A2C5D3C97}"/>
              </a:ext>
            </a:extLst>
          </p:cNvPr>
          <p:cNvSpPr/>
          <p:nvPr/>
        </p:nvSpPr>
        <p:spPr>
          <a:xfrm>
            <a:off x="7863209" y="2887135"/>
            <a:ext cx="1616363" cy="2074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>
            <a:hlinkClick r:id="rId4" action="ppaction://hlinksldjump"/>
            <a:extLst>
              <a:ext uri="{FF2B5EF4-FFF2-40B4-BE49-F238E27FC236}">
                <a16:creationId xmlns:a16="http://schemas.microsoft.com/office/drawing/2014/main" id="{757A390C-6B21-4A75-7FB2-20AA502C2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09" y="2887135"/>
            <a:ext cx="1616363" cy="2074332"/>
          </a:xfrm>
          <a:prstGeom prst="rect">
            <a:avLst/>
          </a:prstGeom>
        </p:spPr>
      </p:pic>
      <p:pic>
        <p:nvPicPr>
          <p:cNvPr id="27" name="Imagen 26">
            <a:hlinkClick r:id="rId4" action="ppaction://hlinksldjump"/>
            <a:extLst>
              <a:ext uri="{FF2B5EF4-FFF2-40B4-BE49-F238E27FC236}">
                <a16:creationId xmlns:a16="http://schemas.microsoft.com/office/drawing/2014/main" id="{A98C1515-A0AF-826E-4993-F95C48670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5" y="2887133"/>
            <a:ext cx="1616363" cy="20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0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hlinkClick r:id="rId5" action="ppaction://hlinksldjump"/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hlinkClick r:id="rId7" action="ppaction://hlinksldjump"/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hlinkClick r:id="rId9" action="ppaction://hlinksldjump"/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hlinkClick r:id="rId11" action="ppaction://hlinksldjump"/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hlinkClick r:id="rId13" action="ppaction://hlinksldjump"/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hlinkClick r:id="rId15" action="ppaction://hlinksldjump"/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+57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2" name="Imagen 41">
            <a:hlinkClick r:id="rId18" action="ppaction://hlinksldjump"/>
            <a:extLst>
              <a:ext uri="{FF2B5EF4-FFF2-40B4-BE49-F238E27FC236}">
                <a16:creationId xmlns:a16="http://schemas.microsoft.com/office/drawing/2014/main" id="{00849B48-7FE2-2319-8382-7AD150E253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sp>
        <p:nvSpPr>
          <p:cNvPr id="45" name="Rectángulo 44">
            <a:hlinkClick r:id="rId7" action="ppaction://hlinksldjump"/>
            <a:extLst>
              <a:ext uri="{FF2B5EF4-FFF2-40B4-BE49-F238E27FC236}">
                <a16:creationId xmlns:a16="http://schemas.microsoft.com/office/drawing/2014/main" id="{5CDA6F89-A921-B40F-48B2-C1DD700112A2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729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465056" y="467703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306375" y="51773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86" y="52868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322-000-0000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318545" y="4672537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18545" y="5087022"/>
            <a:ext cx="3747585" cy="141570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hlinkClick r:id="rId12" action="ppaction://hlinksldjump"/>
            <a:extLst>
              <a:ext uri="{FF2B5EF4-FFF2-40B4-BE49-F238E27FC236}">
                <a16:creationId xmlns:a16="http://schemas.microsoft.com/office/drawing/2014/main" id="{F5F0C501-7964-1EF8-335F-ACA907693E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9220" y="5164802"/>
            <a:ext cx="408467" cy="408467"/>
          </a:xfrm>
          <a:prstGeom prst="rect">
            <a:avLst/>
          </a:prstGeom>
        </p:spPr>
      </p:pic>
      <p:pic>
        <p:nvPicPr>
          <p:cNvPr id="14" name="Imagen 13">
            <a:hlinkClick r:id="rId14" action="ppaction://hlinksldjump"/>
            <a:extLst>
              <a:ext uri="{FF2B5EF4-FFF2-40B4-BE49-F238E27FC236}">
                <a16:creationId xmlns:a16="http://schemas.microsoft.com/office/drawing/2014/main" id="{C24876F8-B2C7-71C7-063E-393627CE58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0290" y="5624302"/>
            <a:ext cx="406400" cy="406400"/>
          </a:xfrm>
          <a:prstGeom prst="rect">
            <a:avLst/>
          </a:prstGeom>
        </p:spPr>
      </p:pic>
      <p:pic>
        <p:nvPicPr>
          <p:cNvPr id="20" name="Imagen 19">
            <a:hlinkClick r:id="rId16" action="ppaction://hlinksldjump"/>
            <a:extLst>
              <a:ext uri="{FF2B5EF4-FFF2-40B4-BE49-F238E27FC236}">
                <a16:creationId xmlns:a16="http://schemas.microsoft.com/office/drawing/2014/main" id="{36CB10F8-F2F6-C1C7-189B-18664B5A35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7125" y="6081751"/>
            <a:ext cx="406400" cy="406400"/>
          </a:xfrm>
          <a:prstGeom prst="rect">
            <a:avLst/>
          </a:prstGeom>
        </p:spPr>
      </p:pic>
      <p:pic>
        <p:nvPicPr>
          <p:cNvPr id="29" name="Imagen 28">
            <a:hlinkClick r:id="rId18" action="ppaction://hlinksldjump"/>
            <a:extLst>
              <a:ext uri="{FF2B5EF4-FFF2-40B4-BE49-F238E27FC236}">
                <a16:creationId xmlns:a16="http://schemas.microsoft.com/office/drawing/2014/main" id="{3596A283-80C5-E025-04BB-7061CBA9B9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6932" y="6096331"/>
            <a:ext cx="406400" cy="406400"/>
          </a:xfrm>
          <a:prstGeom prst="rect">
            <a:avLst/>
          </a:prstGeom>
        </p:spPr>
      </p:pic>
      <p:pic>
        <p:nvPicPr>
          <p:cNvPr id="38" name="Imagen 37">
            <a:hlinkClick r:id="rId20" action="ppaction://hlinksldjump"/>
            <a:extLst>
              <a:ext uri="{FF2B5EF4-FFF2-40B4-BE49-F238E27FC236}">
                <a16:creationId xmlns:a16="http://schemas.microsoft.com/office/drawing/2014/main" id="{78EE030A-064B-AC60-5727-8C44F30B95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5306" y="5636577"/>
            <a:ext cx="406400" cy="406400"/>
          </a:xfrm>
          <a:prstGeom prst="rect">
            <a:avLst/>
          </a:prstGeom>
        </p:spPr>
      </p:pic>
      <p:pic>
        <p:nvPicPr>
          <p:cNvPr id="41" name="Imagen 40">
            <a:hlinkClick r:id="rId22" action="ppaction://hlinksldjump"/>
            <a:extLst>
              <a:ext uri="{FF2B5EF4-FFF2-40B4-BE49-F238E27FC236}">
                <a16:creationId xmlns:a16="http://schemas.microsoft.com/office/drawing/2014/main" id="{830730A3-19D0-79A5-F7B2-BCE46CC1AA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5306" y="5186172"/>
            <a:ext cx="406400" cy="406400"/>
          </a:xfrm>
          <a:prstGeom prst="rect">
            <a:avLst/>
          </a:prstGeom>
        </p:spPr>
      </p:pic>
      <p:pic>
        <p:nvPicPr>
          <p:cNvPr id="43" name="Imagen 42">
            <a:hlinkClick r:id="rId24" action="ppaction://hlinksldjump"/>
            <a:extLst>
              <a:ext uri="{FF2B5EF4-FFF2-40B4-BE49-F238E27FC236}">
                <a16:creationId xmlns:a16="http://schemas.microsoft.com/office/drawing/2014/main" id="{68D39974-8507-D797-24D6-8FADB9B4201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760" y="6075245"/>
            <a:ext cx="406400" cy="406400"/>
          </a:xfrm>
          <a:prstGeom prst="rect">
            <a:avLst/>
          </a:prstGeom>
        </p:spPr>
      </p:pic>
      <p:pic>
        <p:nvPicPr>
          <p:cNvPr id="45" name="Imagen 44">
            <a:hlinkClick r:id="rId26" action="ppaction://hlinksldjump"/>
            <a:extLst>
              <a:ext uri="{FF2B5EF4-FFF2-40B4-BE49-F238E27FC236}">
                <a16:creationId xmlns:a16="http://schemas.microsoft.com/office/drawing/2014/main" id="{6B031F76-0872-5B6E-1AAB-494750CC0D1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760" y="5636577"/>
            <a:ext cx="406400" cy="406400"/>
          </a:xfrm>
          <a:prstGeom prst="rect">
            <a:avLst/>
          </a:prstGeom>
        </p:spPr>
      </p:pic>
      <p:pic>
        <p:nvPicPr>
          <p:cNvPr id="46" name="Imagen 45">
            <a:hlinkClick r:id="rId28" action="ppaction://hlinksldjump"/>
            <a:extLst>
              <a:ext uri="{FF2B5EF4-FFF2-40B4-BE49-F238E27FC236}">
                <a16:creationId xmlns:a16="http://schemas.microsoft.com/office/drawing/2014/main" id="{6C45D844-DCD7-4BB9-E9FD-493D616B753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9325" y="5190620"/>
            <a:ext cx="406400" cy="406400"/>
          </a:xfrm>
          <a:prstGeom prst="rect">
            <a:avLst/>
          </a:prstGeom>
        </p:spPr>
      </p:pic>
      <p:pic>
        <p:nvPicPr>
          <p:cNvPr id="47" name="Imagen 46">
            <a:hlinkClick r:id="rId30" action="ppaction://hlinksldjump"/>
            <a:extLst>
              <a:ext uri="{FF2B5EF4-FFF2-40B4-BE49-F238E27FC236}">
                <a16:creationId xmlns:a16="http://schemas.microsoft.com/office/drawing/2014/main" id="{E23E813A-984E-3A26-6AEB-1E6892DA0A8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3344" y="518834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1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+54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E1CD916B-DB24-9B70-B09B-F9B4678E0C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336B0969-F029-EB9B-C3EE-4AAEB8354D14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58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+34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91D8B39D-6881-5E7C-EED7-A7CC32735B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3592EB6D-AF66-A8EB-3A22-0BEB1A78BF58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497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+52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EAFCD89B-7083-25E4-BBF5-EB50A5005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950EA0DD-C211-D7A9-6F30-9B8D2D0AAD1F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944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+56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4D58E5AA-BB8A-3D63-4C20-46B9981D6F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85178491-0AFD-515D-B3FB-83D1EE1AA559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46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+51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02852F3C-B20A-F66B-1F41-4D1929A95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60D8F034-F5D1-00EA-7210-07C77A4CDA97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018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+351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DF4F82E8-BB6A-5C9B-D888-EBF8391A1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BE04EBCA-290E-3747-71EA-9DE83B6E459E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45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85549F1-ED53-A77C-B562-0DF79DE51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1586" y="2410432"/>
            <a:ext cx="3739850" cy="446193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¡Bienvenido de nuevo!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Inicia sesión y trabaja en tu curriculum para ganar un empleo.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/>
          <p:nvPr/>
        </p:nvCxnSpPr>
        <p:spPr>
          <a:xfrm>
            <a:off x="6754338" y="3158150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/>
          <p:nvPr/>
        </p:nvCxnSpPr>
        <p:spPr>
          <a:xfrm>
            <a:off x="10186067" y="3158151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600383" y="3019651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inicia sesión con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29826" y="5735120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Iniciar sesión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F99289-E9A9-9654-C6BE-C438815187FD}"/>
              </a:ext>
            </a:extLst>
          </p:cNvPr>
          <p:cNvSpPr txBox="1"/>
          <p:nvPr/>
        </p:nvSpPr>
        <p:spPr>
          <a:xfrm>
            <a:off x="9431422" y="5209136"/>
            <a:ext cx="272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  <a:latin typeface="Balmoon" pitchFamily="2" charset="0"/>
                <a:hlinkClick r:id="rId9" action="ppaction://hlinksldjump"/>
              </a:rPr>
              <a:t>¿Has olvidado tu contraseña?</a:t>
            </a:r>
            <a:endParaRPr lang="es-CO" sz="1400" dirty="0">
              <a:solidFill>
                <a:schemeClr val="accent1">
                  <a:lumMod val="75000"/>
                </a:schemeClr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63902" y="6340461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¿No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410700" y="6325072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10" action="ppaction://hlinksldjump"/>
              </a:rPr>
              <a:t>Crear una cuenta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</p:spTree>
    <p:extLst>
      <p:ext uri="{BB962C8B-B14F-4D97-AF65-F5344CB8AC3E}">
        <p14:creationId xmlns:p14="http://schemas.microsoft.com/office/powerpoint/2010/main" val="375002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+39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BE1BC63E-C22F-3EC8-CF6B-EB25AC8B2E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8BCA04E1-446C-B19A-D0A0-349860634A51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927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+58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0D068188-1DFC-69EC-72A4-75B316C4C8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F7259445-0B7E-9D49-3CEC-4F5DD7FE532F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573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4266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249272" y="322046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+598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766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8E2CB489-9C93-750C-0EFA-AE0CB57BF5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4868FA3D-5CAF-32FA-FDD3-80C82AFA215C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2442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A7C1CEF-E228-144B-F416-FD14A0756D7F}"/>
              </a:ext>
            </a:extLst>
          </p:cNvPr>
          <p:cNvSpPr/>
          <p:nvPr/>
        </p:nvSpPr>
        <p:spPr>
          <a:xfrm>
            <a:off x="2381039" y="1076140"/>
            <a:ext cx="9301191" cy="514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Educación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DD38974-4DD4-7116-C341-28004F7FB527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09F7AF-F1C1-EA89-8F67-A3FBC436F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6DAD0-7262-5E86-DD72-338F17B4205E}"/>
              </a:ext>
            </a:extLst>
          </p:cNvPr>
          <p:cNvSpPr txBox="1"/>
          <p:nvPr/>
        </p:nvSpPr>
        <p:spPr>
          <a:xfrm>
            <a:off x="2753212" y="1371600"/>
            <a:ext cx="23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Titulo académico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E1FC8-D2C7-6C82-1445-FB0A22137920}"/>
              </a:ext>
            </a:extLst>
          </p:cNvPr>
          <p:cNvSpPr txBox="1"/>
          <p:nvPr/>
        </p:nvSpPr>
        <p:spPr>
          <a:xfrm>
            <a:off x="2753212" y="1860212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Área de estudio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DCF14D7-B6A9-B542-44F1-78C973FC9A4A}"/>
              </a:ext>
            </a:extLst>
          </p:cNvPr>
          <p:cNvSpPr/>
          <p:nvPr/>
        </p:nvSpPr>
        <p:spPr>
          <a:xfrm>
            <a:off x="2753212" y="226679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AAC8F3-8DA1-AF4A-04E4-30DB5D516D8A}"/>
              </a:ext>
            </a:extLst>
          </p:cNvPr>
          <p:cNvSpPr txBox="1"/>
          <p:nvPr/>
        </p:nvSpPr>
        <p:spPr>
          <a:xfrm>
            <a:off x="7162042" y="1860211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Grado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D8EF102-A9C3-0ADE-9E47-7BFD32B99988}"/>
              </a:ext>
            </a:extLst>
          </p:cNvPr>
          <p:cNvSpPr/>
          <p:nvPr/>
        </p:nvSpPr>
        <p:spPr>
          <a:xfrm>
            <a:off x="7162042" y="221797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9EB355-7EA8-4973-622F-3BF1920EFACC}"/>
              </a:ext>
            </a:extLst>
          </p:cNvPr>
          <p:cNvSpPr txBox="1"/>
          <p:nvPr/>
        </p:nvSpPr>
        <p:spPr>
          <a:xfrm>
            <a:off x="2753212" y="2931587"/>
            <a:ext cx="273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de la institución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DC3C28A-3341-5287-DF27-8B60826FB532}"/>
              </a:ext>
            </a:extLst>
          </p:cNvPr>
          <p:cNvSpPr/>
          <p:nvPr/>
        </p:nvSpPr>
        <p:spPr>
          <a:xfrm>
            <a:off x="2753212" y="3358644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49CAAD-57A0-5FD4-008C-534404AA8AB2}"/>
              </a:ext>
            </a:extLst>
          </p:cNvPr>
          <p:cNvSpPr txBox="1"/>
          <p:nvPr/>
        </p:nvSpPr>
        <p:spPr>
          <a:xfrm>
            <a:off x="7162042" y="2931587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Ciudad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3376F1D-5BC1-18C8-690F-43003B8FA8C3}"/>
              </a:ext>
            </a:extLst>
          </p:cNvPr>
          <p:cNvSpPr/>
          <p:nvPr/>
        </p:nvSpPr>
        <p:spPr>
          <a:xfrm>
            <a:off x="7162042" y="3358029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F414701-8AB4-C325-7B61-305AD2AE4509}"/>
              </a:ext>
            </a:extLst>
          </p:cNvPr>
          <p:cNvSpPr/>
          <p:nvPr/>
        </p:nvSpPr>
        <p:spPr>
          <a:xfrm>
            <a:off x="4701803" y="4508979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8C1AB04-696C-D9E2-E93D-5E2FC8976800}"/>
              </a:ext>
            </a:extLst>
          </p:cNvPr>
          <p:cNvSpPr/>
          <p:nvPr/>
        </p:nvSpPr>
        <p:spPr>
          <a:xfrm>
            <a:off x="7308821" y="4498080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3723357-BF8F-DE32-FE9E-ECA392B76E53}"/>
              </a:ext>
            </a:extLst>
          </p:cNvPr>
          <p:cNvSpPr txBox="1"/>
          <p:nvPr/>
        </p:nvSpPr>
        <p:spPr>
          <a:xfrm>
            <a:off x="4701803" y="4142716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Año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7FCF17-B26B-AEB5-617E-69073391075F}"/>
              </a:ext>
            </a:extLst>
          </p:cNvPr>
          <p:cNvSpPr txBox="1"/>
          <p:nvPr/>
        </p:nvSpPr>
        <p:spPr>
          <a:xfrm>
            <a:off x="7260067" y="4114112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Mes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6" name="Rectángulo 35">
            <a:hlinkClick r:id="rId11" action="ppaction://hlinksldjump"/>
            <a:extLst>
              <a:ext uri="{FF2B5EF4-FFF2-40B4-BE49-F238E27FC236}">
                <a16:creationId xmlns:a16="http://schemas.microsoft.com/office/drawing/2014/main" id="{190BA190-809A-FDFF-5BBE-E5B62DE9ED9F}"/>
              </a:ext>
            </a:extLst>
          </p:cNvPr>
          <p:cNvSpPr/>
          <p:nvPr/>
        </p:nvSpPr>
        <p:spPr>
          <a:xfrm>
            <a:off x="4360333" y="548640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7" name="Rectángulo 36">
            <a:hlinkClick r:id="rId12" action="ppaction://hlinksldjump"/>
            <a:extLst>
              <a:ext uri="{FF2B5EF4-FFF2-40B4-BE49-F238E27FC236}">
                <a16:creationId xmlns:a16="http://schemas.microsoft.com/office/drawing/2014/main" id="{A8BBA076-D50A-ACB3-8AA5-34A18DF6AC98}"/>
              </a:ext>
            </a:extLst>
          </p:cNvPr>
          <p:cNvSpPr/>
          <p:nvPr/>
        </p:nvSpPr>
        <p:spPr>
          <a:xfrm>
            <a:off x="7488135" y="5486400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DAF3B6E-E4C5-10ED-4106-A570E8F45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10" y="5568017"/>
            <a:ext cx="243580" cy="24358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3F06D08-9538-BB05-E753-6A28DF68FE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18543" y="5554181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6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75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Experiencia laboral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632DD4-E88F-783A-9C57-A5092CA90102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76E12A-A77F-EFD0-00E3-2E1CC3400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743EA30-0E0B-FBCC-F620-16278B7F8D57}"/>
              </a:ext>
            </a:extLst>
          </p:cNvPr>
          <p:cNvSpPr/>
          <p:nvPr/>
        </p:nvSpPr>
        <p:spPr>
          <a:xfrm>
            <a:off x="2292093" y="716875"/>
            <a:ext cx="9301191" cy="600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AB2F46-17D2-12B9-8F52-FD9019386A2A}"/>
              </a:ext>
            </a:extLst>
          </p:cNvPr>
          <p:cNvSpPr txBox="1"/>
          <p:nvPr/>
        </p:nvSpPr>
        <p:spPr>
          <a:xfrm>
            <a:off x="2753211" y="1257569"/>
            <a:ext cx="23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Puesto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B33BA4-4692-910C-1FF2-11D82F8C4132}"/>
              </a:ext>
            </a:extLst>
          </p:cNvPr>
          <p:cNvSpPr txBox="1"/>
          <p:nvPr/>
        </p:nvSpPr>
        <p:spPr>
          <a:xfrm>
            <a:off x="2753211" y="186021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puesto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C39BFB-C56A-4AB9-2A3E-933A20FADF09}"/>
              </a:ext>
            </a:extLst>
          </p:cNvPr>
          <p:cNvSpPr/>
          <p:nvPr/>
        </p:nvSpPr>
        <p:spPr>
          <a:xfrm>
            <a:off x="2685479" y="2234383"/>
            <a:ext cx="859212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139A7C-33C5-73CB-5DA0-2A3785C2D533}"/>
              </a:ext>
            </a:extLst>
          </p:cNvPr>
          <p:cNvSpPr txBox="1"/>
          <p:nvPr/>
        </p:nvSpPr>
        <p:spPr>
          <a:xfrm>
            <a:off x="2685479" y="2738073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Empresa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B568FCB-7DBC-3591-9184-2AA63BDFFB2F}"/>
              </a:ext>
            </a:extLst>
          </p:cNvPr>
          <p:cNvSpPr/>
          <p:nvPr/>
        </p:nvSpPr>
        <p:spPr>
          <a:xfrm>
            <a:off x="2685479" y="3037941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CEF0A40-CF71-76ED-CC30-B56944785FDC}"/>
              </a:ext>
            </a:extLst>
          </p:cNvPr>
          <p:cNvSpPr/>
          <p:nvPr/>
        </p:nvSpPr>
        <p:spPr>
          <a:xfrm>
            <a:off x="7186178" y="306856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A541530-8A31-AA4F-3AC4-0356E0B15E09}"/>
              </a:ext>
            </a:extLst>
          </p:cNvPr>
          <p:cNvSpPr txBox="1"/>
          <p:nvPr/>
        </p:nvSpPr>
        <p:spPr>
          <a:xfrm>
            <a:off x="7279271" y="275533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Ciudad 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2E4C733-E766-0780-D7A8-287198086DB1}"/>
              </a:ext>
            </a:extLst>
          </p:cNvPr>
          <p:cNvSpPr txBox="1"/>
          <p:nvPr/>
        </p:nvSpPr>
        <p:spPr>
          <a:xfrm>
            <a:off x="7279271" y="3585060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Mes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13DEB63-E840-AB27-25E1-A9A20D0C283F}"/>
              </a:ext>
            </a:extLst>
          </p:cNvPr>
          <p:cNvSpPr txBox="1"/>
          <p:nvPr/>
        </p:nvSpPr>
        <p:spPr>
          <a:xfrm>
            <a:off x="4701803" y="3579514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Año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A26EF4-3F00-8437-1EF1-4D85DBFDA909}"/>
              </a:ext>
            </a:extLst>
          </p:cNvPr>
          <p:cNvSpPr/>
          <p:nvPr/>
        </p:nvSpPr>
        <p:spPr>
          <a:xfrm>
            <a:off x="4701803" y="3958902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02D5717-1151-31B6-2EE9-0054B07B1A7F}"/>
              </a:ext>
            </a:extLst>
          </p:cNvPr>
          <p:cNvSpPr/>
          <p:nvPr/>
        </p:nvSpPr>
        <p:spPr>
          <a:xfrm>
            <a:off x="7279271" y="3958902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834F4D-3D77-2968-BC45-EF6997CBCE48}"/>
              </a:ext>
            </a:extLst>
          </p:cNvPr>
          <p:cNvSpPr txBox="1"/>
          <p:nvPr/>
        </p:nvSpPr>
        <p:spPr>
          <a:xfrm>
            <a:off x="3011445" y="436530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¿Qué hiciste ?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5B07BE3-2225-0A2D-7896-6FBF582ADE1A}"/>
              </a:ext>
            </a:extLst>
          </p:cNvPr>
          <p:cNvSpPr/>
          <p:nvPr/>
        </p:nvSpPr>
        <p:spPr>
          <a:xfrm>
            <a:off x="3011445" y="4642301"/>
            <a:ext cx="7577654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930DAEF-8759-09F9-DFAB-AA9654C0AC61}"/>
              </a:ext>
            </a:extLst>
          </p:cNvPr>
          <p:cNvCxnSpPr>
            <a:cxnSpLocks/>
          </p:cNvCxnSpPr>
          <p:nvPr/>
        </p:nvCxnSpPr>
        <p:spPr>
          <a:xfrm>
            <a:off x="3278437" y="4986826"/>
            <a:ext cx="713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hlinkClick r:id="rId11" action="ppaction://hlinksldjump"/>
            <a:extLst>
              <a:ext uri="{FF2B5EF4-FFF2-40B4-BE49-F238E27FC236}">
                <a16:creationId xmlns:a16="http://schemas.microsoft.com/office/drawing/2014/main" id="{B36897D2-530A-1010-523F-04D3F63AB116}"/>
              </a:ext>
            </a:extLst>
          </p:cNvPr>
          <p:cNvSpPr/>
          <p:nvPr/>
        </p:nvSpPr>
        <p:spPr>
          <a:xfrm>
            <a:off x="3440269" y="618104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42" name="Rectángulo 41">
            <a:hlinkClick r:id="rId12" action="ppaction://hlinksldjump"/>
            <a:extLst>
              <a:ext uri="{FF2B5EF4-FFF2-40B4-BE49-F238E27FC236}">
                <a16:creationId xmlns:a16="http://schemas.microsoft.com/office/drawing/2014/main" id="{E344EE1B-A633-F327-CC65-719C0A1EA7CB}"/>
              </a:ext>
            </a:extLst>
          </p:cNvPr>
          <p:cNvSpPr/>
          <p:nvPr/>
        </p:nvSpPr>
        <p:spPr>
          <a:xfrm>
            <a:off x="7186178" y="618992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CBEA1C1-13BA-09C7-7CDD-04FBC3635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15" y="6257704"/>
            <a:ext cx="243580" cy="24358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05FC026A-AB9A-E6DD-C34F-E6C163D45D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25050" y="625770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2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Habilidades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Habilidades</a:t>
            </a:r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C8C92-2A08-A295-B341-2E48EE1BF9CF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552DC5-6D71-5E17-D3BC-E96FA6E71C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0E05DC6-E340-941B-C26B-5E0B379D1544}"/>
              </a:ext>
            </a:extLst>
          </p:cNvPr>
          <p:cNvSpPr txBox="1"/>
          <p:nvPr/>
        </p:nvSpPr>
        <p:spPr>
          <a:xfrm>
            <a:off x="2312945" y="909849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puesto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3215DE-BD4C-7E36-7A74-EDADB1E10A78}"/>
              </a:ext>
            </a:extLst>
          </p:cNvPr>
          <p:cNvSpPr/>
          <p:nvPr/>
        </p:nvSpPr>
        <p:spPr>
          <a:xfrm>
            <a:off x="2312945" y="137879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34D305-CC21-EFBC-A2E5-17AD41ABBAAA}"/>
              </a:ext>
            </a:extLst>
          </p:cNvPr>
          <p:cNvSpPr/>
          <p:nvPr/>
        </p:nvSpPr>
        <p:spPr>
          <a:xfrm>
            <a:off x="2334783" y="2104540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atención al cliente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9C590B0-F70D-196C-F308-67FA09CA7170}"/>
              </a:ext>
            </a:extLst>
          </p:cNvPr>
          <p:cNvSpPr/>
          <p:nvPr/>
        </p:nvSpPr>
        <p:spPr>
          <a:xfrm>
            <a:off x="4420387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técnicas de ventas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78182A-F0F3-0A4F-A897-BA55FD3C66DC}"/>
              </a:ext>
            </a:extLst>
          </p:cNvPr>
          <p:cNvSpPr/>
          <p:nvPr/>
        </p:nvSpPr>
        <p:spPr>
          <a:xfrm>
            <a:off x="6532622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ingles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FE6520C-11AF-C0CA-73FF-251BE94F86CD}"/>
              </a:ext>
            </a:extLst>
          </p:cNvPr>
          <p:cNvSpPr/>
          <p:nvPr/>
        </p:nvSpPr>
        <p:spPr>
          <a:xfrm>
            <a:off x="2334783" y="2655790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responsabilidad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344BC-1CB0-6A06-7B26-00B68D80673C}"/>
              </a:ext>
            </a:extLst>
          </p:cNvPr>
          <p:cNvSpPr/>
          <p:nvPr/>
        </p:nvSpPr>
        <p:spPr>
          <a:xfrm>
            <a:off x="4420387" y="2626021"/>
            <a:ext cx="373678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uso de herramientas informáticas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2070845-08CB-24F3-F448-106FCBE9FE6D}"/>
              </a:ext>
            </a:extLst>
          </p:cNvPr>
          <p:cNvSpPr/>
          <p:nvPr/>
        </p:nvSpPr>
        <p:spPr>
          <a:xfrm>
            <a:off x="6488244" y="1378795"/>
            <a:ext cx="374550" cy="4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C30BBB4-A956-B8E0-F56E-AF0B7B5D66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22" y="1416909"/>
            <a:ext cx="330172" cy="33017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D8C252D6-9CC0-9E48-B3D8-0F6DECB36654}"/>
              </a:ext>
            </a:extLst>
          </p:cNvPr>
          <p:cNvSpPr/>
          <p:nvPr/>
        </p:nvSpPr>
        <p:spPr>
          <a:xfrm>
            <a:off x="2307173" y="3472268"/>
            <a:ext cx="7577654" cy="10628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59AB2C-2992-4595-821C-11FBBBCB45CB}"/>
              </a:ext>
            </a:extLst>
          </p:cNvPr>
          <p:cNvSpPr/>
          <p:nvPr/>
        </p:nvSpPr>
        <p:spPr>
          <a:xfrm>
            <a:off x="2307173" y="4920687"/>
            <a:ext cx="7577654" cy="113904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AF3A9BE-6307-EFF6-2201-993AF1D1B9F5}"/>
              </a:ext>
            </a:extLst>
          </p:cNvPr>
          <p:cNvSpPr txBox="1"/>
          <p:nvPr/>
        </p:nvSpPr>
        <p:spPr>
          <a:xfrm>
            <a:off x="2399742" y="352096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Habilidades 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799984D-FF99-3C7D-B1F7-6F0AF6A303DA}"/>
              </a:ext>
            </a:extLst>
          </p:cNvPr>
          <p:cNvSpPr txBox="1"/>
          <p:nvPr/>
        </p:nvSpPr>
        <p:spPr>
          <a:xfrm>
            <a:off x="2452411" y="4978625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Habilidades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3535A7-686C-24EA-E78C-474942660F6D}"/>
              </a:ext>
            </a:extLst>
          </p:cNvPr>
          <p:cNvSpPr txBox="1"/>
          <p:nvPr/>
        </p:nvSpPr>
        <p:spPr>
          <a:xfrm>
            <a:off x="2399742" y="374968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DFD54E-78B0-C56C-168F-3195CBA00FDF}"/>
              </a:ext>
            </a:extLst>
          </p:cNvPr>
          <p:cNvSpPr txBox="1"/>
          <p:nvPr/>
        </p:nvSpPr>
        <p:spPr>
          <a:xfrm>
            <a:off x="2452411" y="517028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E71CC72-C177-501E-AD1F-EC957E83367D}"/>
              </a:ext>
            </a:extLst>
          </p:cNvPr>
          <p:cNvSpPr/>
          <p:nvPr/>
        </p:nvSpPr>
        <p:spPr>
          <a:xfrm>
            <a:off x="2453789" y="4041374"/>
            <a:ext cx="6572242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5585092-3503-1473-F126-4DC0B946196B}"/>
              </a:ext>
            </a:extLst>
          </p:cNvPr>
          <p:cNvSpPr/>
          <p:nvPr/>
        </p:nvSpPr>
        <p:spPr>
          <a:xfrm>
            <a:off x="2521532" y="5479205"/>
            <a:ext cx="6572242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hlinkClick r:id="rId12" action="ppaction://hlinksldjump"/>
            <a:extLst>
              <a:ext uri="{FF2B5EF4-FFF2-40B4-BE49-F238E27FC236}">
                <a16:creationId xmlns:a16="http://schemas.microsoft.com/office/drawing/2014/main" id="{CB79FD92-8998-E472-9EAD-6131C36F71EE}"/>
              </a:ext>
            </a:extLst>
          </p:cNvPr>
          <p:cNvSpPr/>
          <p:nvPr/>
        </p:nvSpPr>
        <p:spPr>
          <a:xfrm>
            <a:off x="3444286" y="625085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41" name="Rectángulo 40">
            <a:hlinkClick r:id="rId13" action="ppaction://hlinksldjump"/>
            <a:extLst>
              <a:ext uri="{FF2B5EF4-FFF2-40B4-BE49-F238E27FC236}">
                <a16:creationId xmlns:a16="http://schemas.microsoft.com/office/drawing/2014/main" id="{D5BA4057-DAF8-C011-502D-0C5317B669BD}"/>
              </a:ext>
            </a:extLst>
          </p:cNvPr>
          <p:cNvSpPr/>
          <p:nvPr/>
        </p:nvSpPr>
        <p:spPr>
          <a:xfrm>
            <a:off x="7084971" y="623385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9E3FFDB0-2102-40B6-9D4A-FD14B6B4B4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93" y="6321290"/>
            <a:ext cx="243580" cy="24358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AB945B8-0D0A-7096-E263-482D2B264C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71984" y="630163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8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Pie de pagina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C0091E-8884-DB41-BD8C-B9EC668D6059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46A8DF-7968-3092-2D31-F1CFFF1560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ECBC8D7-38B0-585C-AE1F-8B827E808FB5}"/>
              </a:ext>
            </a:extLst>
          </p:cNvPr>
          <p:cNvSpPr/>
          <p:nvPr/>
        </p:nvSpPr>
        <p:spPr>
          <a:xfrm>
            <a:off x="2399742" y="1785195"/>
            <a:ext cx="7577654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39BA9BE-A24B-DF31-444C-C001E21B550C}"/>
              </a:ext>
            </a:extLst>
          </p:cNvPr>
          <p:cNvCxnSpPr>
            <a:cxnSpLocks/>
          </p:cNvCxnSpPr>
          <p:nvPr/>
        </p:nvCxnSpPr>
        <p:spPr>
          <a:xfrm>
            <a:off x="2717122" y="2108578"/>
            <a:ext cx="713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31A27C-9CC4-4B2C-611D-FF79FD3E6CB8}"/>
              </a:ext>
            </a:extLst>
          </p:cNvPr>
          <p:cNvSpPr txBox="1"/>
          <p:nvPr/>
        </p:nvSpPr>
        <p:spPr>
          <a:xfrm>
            <a:off x="2568249" y="1354307"/>
            <a:ext cx="214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Contenido del pie de la pagina 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7371DE0D-5E95-9C45-266C-24D862CF22E9}"/>
              </a:ext>
            </a:extLst>
          </p:cNvPr>
          <p:cNvSpPr/>
          <p:nvPr/>
        </p:nvSpPr>
        <p:spPr>
          <a:xfrm>
            <a:off x="7084971" y="623385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37080491-FAFC-FBD5-50C7-D2946E01D3C6}"/>
              </a:ext>
            </a:extLst>
          </p:cNvPr>
          <p:cNvSpPr/>
          <p:nvPr/>
        </p:nvSpPr>
        <p:spPr>
          <a:xfrm>
            <a:off x="3444286" y="625085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F1D16BD-2765-6875-7960-C6F4120FEF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93" y="6321290"/>
            <a:ext cx="243580" cy="2435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C84205C-9866-D0EC-A6E5-12353C8360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71984" y="630163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7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Idiomas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7418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12688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651125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25D5F34-E17D-7EC2-9FB7-4FF6D9E659BE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18E1DC-C97C-A66A-8495-8E5167927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4364F9-9AC9-41C3-4868-CCCD3EA5D1C9}"/>
              </a:ext>
            </a:extLst>
          </p:cNvPr>
          <p:cNvSpPr txBox="1"/>
          <p:nvPr/>
        </p:nvSpPr>
        <p:spPr>
          <a:xfrm>
            <a:off x="2452943" y="1059863"/>
            <a:ext cx="316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Idiomas mas populares </a:t>
            </a:r>
            <a:r>
              <a:rPr lang="es-MX" sz="1600" dirty="0">
                <a:latin typeface="Balmoon" pitchFamily="2" charset="0"/>
              </a:rPr>
              <a:t>  </a:t>
            </a:r>
            <a:endParaRPr lang="es-CO" sz="1600" dirty="0">
              <a:latin typeface="Balmoon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9FC3B-7A28-7FA6-5BA3-E6E24ED01011}"/>
              </a:ext>
            </a:extLst>
          </p:cNvPr>
          <p:cNvSpPr/>
          <p:nvPr/>
        </p:nvSpPr>
        <p:spPr>
          <a:xfrm>
            <a:off x="2452943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ingles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8CAE90E-2FB1-F403-9878-3A77F8FFBDBA}"/>
              </a:ext>
            </a:extLst>
          </p:cNvPr>
          <p:cNvSpPr/>
          <p:nvPr/>
        </p:nvSpPr>
        <p:spPr>
          <a:xfrm>
            <a:off x="4497517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Alemán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30AA37-4F08-F1E5-0E0D-C130A6B96EE5}"/>
              </a:ext>
            </a:extLst>
          </p:cNvPr>
          <p:cNvSpPr/>
          <p:nvPr/>
        </p:nvSpPr>
        <p:spPr>
          <a:xfrm>
            <a:off x="6542091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Ucraniano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5B10D6-BA89-EA6E-5AD3-7A4C4105F4AC}"/>
              </a:ext>
            </a:extLst>
          </p:cNvPr>
          <p:cNvSpPr/>
          <p:nvPr/>
        </p:nvSpPr>
        <p:spPr>
          <a:xfrm>
            <a:off x="8659093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Francés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E108E2-41A2-C3CB-AFDB-052D5DD66DE9}"/>
              </a:ext>
            </a:extLst>
          </p:cNvPr>
          <p:cNvSpPr/>
          <p:nvPr/>
        </p:nvSpPr>
        <p:spPr>
          <a:xfrm>
            <a:off x="2452942" y="2814065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Español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D8885CE-3A43-4A1A-C7BC-522312BA96AF}"/>
              </a:ext>
            </a:extLst>
          </p:cNvPr>
          <p:cNvSpPr/>
          <p:nvPr/>
        </p:nvSpPr>
        <p:spPr>
          <a:xfrm>
            <a:off x="4497517" y="2829136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sueco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2050873-2DD0-B108-6E04-52B4AF90C568}"/>
              </a:ext>
            </a:extLst>
          </p:cNvPr>
          <p:cNvSpPr/>
          <p:nvPr/>
        </p:nvSpPr>
        <p:spPr>
          <a:xfrm>
            <a:off x="6542091" y="2829136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 Holandés </a:t>
            </a:r>
            <a:endParaRPr lang="es-CO" dirty="0">
              <a:latin typeface="Balmoon" pitchFamily="2" charset="0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5E315AD-F3F8-C37F-40B6-0B4ABC5D6C1C}"/>
              </a:ext>
            </a:extLst>
          </p:cNvPr>
          <p:cNvCxnSpPr>
            <a:cxnSpLocks/>
          </p:cNvCxnSpPr>
          <p:nvPr/>
        </p:nvCxnSpPr>
        <p:spPr>
          <a:xfrm flipV="1">
            <a:off x="2528218" y="1398417"/>
            <a:ext cx="7944758" cy="8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4FAC09-12D2-C407-6C3B-C1D8A7DA49D0}"/>
              </a:ext>
            </a:extLst>
          </p:cNvPr>
          <p:cNvSpPr/>
          <p:nvPr/>
        </p:nvSpPr>
        <p:spPr>
          <a:xfrm>
            <a:off x="2452942" y="3805013"/>
            <a:ext cx="7577654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4AF20AE-F02D-A194-A8B0-D35387ACF41E}"/>
              </a:ext>
            </a:extLst>
          </p:cNvPr>
          <p:cNvSpPr txBox="1"/>
          <p:nvPr/>
        </p:nvSpPr>
        <p:spPr>
          <a:xfrm>
            <a:off x="2528218" y="3913409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Idioma 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E6B76CD-2D73-9D82-90DB-3896394D6651}"/>
              </a:ext>
            </a:extLst>
          </p:cNvPr>
          <p:cNvSpPr txBox="1"/>
          <p:nvPr/>
        </p:nvSpPr>
        <p:spPr>
          <a:xfrm>
            <a:off x="2528218" y="4160304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idioma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AD55483-6108-880C-60A9-FC00C72E053C}"/>
              </a:ext>
            </a:extLst>
          </p:cNvPr>
          <p:cNvSpPr/>
          <p:nvPr/>
        </p:nvSpPr>
        <p:spPr>
          <a:xfrm>
            <a:off x="2929923" y="4542788"/>
            <a:ext cx="400503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3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62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7D9246-578A-42F5-8AAB-CA5527682C07}"/>
              </a:ext>
            </a:extLst>
          </p:cNvPr>
          <p:cNvSpPr/>
          <p:nvPr/>
        </p:nvSpPr>
        <p:spPr>
          <a:xfrm>
            <a:off x="3489158" y="1925053"/>
            <a:ext cx="6087979" cy="348915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E99DC9-CC78-41B8-9BDB-90A8AA37136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effectLst/>
                <a:latin typeface="Balmoon" pitchFamily="2" charset="0"/>
              </a:rPr>
              <a:t>CurriculumPro</a:t>
            </a:r>
            <a:endParaRPr lang="es-CO" b="1" dirty="0"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F1EC4B-9676-41CD-BA88-BC1B71FA28B5}"/>
              </a:ext>
            </a:extLst>
          </p:cNvPr>
          <p:cNvSpPr txBox="1"/>
          <p:nvPr/>
        </p:nvSpPr>
        <p:spPr>
          <a:xfrm>
            <a:off x="3886199" y="2189945"/>
            <a:ext cx="558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Balmoon"/>
              </a:rPr>
              <a:t>¿Has olvidado tu contraseña?</a:t>
            </a:r>
            <a:endParaRPr lang="es-CO" sz="2000" b="1" dirty="0">
              <a:latin typeface="Balmoo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A2A111-2067-45AF-9E81-9DBC9B5C32BC}"/>
              </a:ext>
            </a:extLst>
          </p:cNvPr>
          <p:cNvSpPr txBox="1"/>
          <p:nvPr/>
        </p:nvSpPr>
        <p:spPr>
          <a:xfrm>
            <a:off x="4030579" y="2731168"/>
            <a:ext cx="513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/>
              </a:rPr>
              <a:t>Introduce tu email y te enviaremos un link para restaurar tu contraseña.</a:t>
            </a:r>
            <a:endParaRPr lang="es-CO" dirty="0">
              <a:latin typeface="Balmoon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A74736-5C09-4351-9F3D-61987B249E6E}"/>
              </a:ext>
            </a:extLst>
          </p:cNvPr>
          <p:cNvSpPr/>
          <p:nvPr/>
        </p:nvSpPr>
        <p:spPr>
          <a:xfrm>
            <a:off x="4030579" y="4192655"/>
            <a:ext cx="529389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031F548-1B0E-4FE6-B16E-E4D4B2A1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80" y="4274610"/>
            <a:ext cx="259591" cy="2595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6431705-CE97-4003-B5C9-320413228331}"/>
              </a:ext>
            </a:extLst>
          </p:cNvPr>
          <p:cNvSpPr txBox="1"/>
          <p:nvPr/>
        </p:nvSpPr>
        <p:spPr>
          <a:xfrm>
            <a:off x="4030579" y="3842130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212283C-F4E1-4308-A8F9-4C649828BD35}"/>
              </a:ext>
            </a:extLst>
          </p:cNvPr>
          <p:cNvSpPr/>
          <p:nvPr/>
        </p:nvSpPr>
        <p:spPr>
          <a:xfrm>
            <a:off x="4030579" y="4761863"/>
            <a:ext cx="5293895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Enviar Email </a:t>
            </a:r>
            <a:endParaRPr lang="es-CO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9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CurrículumPro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¡crea tu currículum en poco tiempo 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Regístrate y obtén un montón de plantillas.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>
            <a:cxnSpLocks/>
          </p:cNvCxnSpPr>
          <p:nvPr/>
        </p:nvCxnSpPr>
        <p:spPr>
          <a:xfrm>
            <a:off x="6990347" y="3158150"/>
            <a:ext cx="1347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>
            <a:cxnSpLocks/>
          </p:cNvCxnSpPr>
          <p:nvPr/>
        </p:nvCxnSpPr>
        <p:spPr>
          <a:xfrm flipV="1">
            <a:off x="10370626" y="3158150"/>
            <a:ext cx="130409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446168" y="3019650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regístrate con tu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62135" y="5857592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Registrarse</a:t>
            </a:r>
            <a:r>
              <a:rPr lang="es-MX" dirty="0">
                <a:solidFill>
                  <a:srgbClr val="0563C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90347" y="6388768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¿ya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579186" y="6373379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6" action="ppaction://hlinksldjump"/>
              </a:rPr>
              <a:t>Iniciar sesión 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2306AC-0E13-4B41-8DB1-68A8F53C9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94" y="2889702"/>
            <a:ext cx="4162354" cy="41623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3667F3-0D49-B019-90C4-96394427471B}"/>
              </a:ext>
            </a:extLst>
          </p:cNvPr>
          <p:cNvSpPr txBox="1"/>
          <p:nvPr/>
        </p:nvSpPr>
        <p:spPr>
          <a:xfrm>
            <a:off x="7612059" y="5270310"/>
            <a:ext cx="60975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latin typeface="Balmoon" pitchFamily="2" charset="0"/>
              </a:rPr>
              <a:t>He leído y acepto los términos y condiciones y las políticas de privacidad </a:t>
            </a:r>
            <a:endParaRPr lang="es-CO" sz="1100" dirty="0">
              <a:latin typeface="Balmoon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F1AF0B-E261-41D3-76EA-B89B70292873}"/>
              </a:ext>
            </a:extLst>
          </p:cNvPr>
          <p:cNvSpPr/>
          <p:nvPr/>
        </p:nvSpPr>
        <p:spPr>
          <a:xfrm>
            <a:off x="7343830" y="5342191"/>
            <a:ext cx="178951" cy="141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3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431800" y="291068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</a:rPr>
              <a:t>términos y condiciones 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6D8CFE-2A60-778D-E555-1029B39128D5}"/>
              </a:ext>
            </a:extLst>
          </p:cNvPr>
          <p:cNvSpPr txBox="1"/>
          <p:nvPr/>
        </p:nvSpPr>
        <p:spPr>
          <a:xfrm>
            <a:off x="4695825" y="965200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Balmoon" pitchFamily="2" charset="0"/>
              </a:rPr>
              <a:t>Termino de uso </a:t>
            </a:r>
            <a:endParaRPr lang="es-CO" sz="2800" dirty="0">
              <a:latin typeface="Balmoon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A528C-18EC-C8CF-E5E4-54009452B909}"/>
              </a:ext>
            </a:extLst>
          </p:cNvPr>
          <p:cNvSpPr txBox="1"/>
          <p:nvPr/>
        </p:nvSpPr>
        <p:spPr>
          <a:xfrm>
            <a:off x="247651" y="1480066"/>
            <a:ext cx="11810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latin typeface="Balmoon" pitchFamily="2" charset="0"/>
              </a:rPr>
              <a:t>Por favor, lee detenidamente estos términos y condiciones de uso antes de utilizar la página web </a:t>
            </a:r>
            <a:r>
              <a:rPr lang="es-CO" sz="1200" b="1" i="0" dirty="0">
                <a:effectLst/>
                <a:latin typeface="Balmoon" pitchFamily="2" charset="0"/>
              </a:rPr>
              <a:t>CurriculumPro</a:t>
            </a:r>
            <a:r>
              <a:rPr lang="es-CO" sz="1200" b="1" dirty="0">
                <a:latin typeface="Balmoon" pitchFamily="2" charset="0"/>
              </a:rPr>
              <a:t>. </a:t>
            </a:r>
            <a:r>
              <a:rPr lang="es-MX" sz="1200" dirty="0">
                <a:latin typeface="Balmoon" pitchFamily="2" charset="0"/>
              </a:rPr>
              <a:t>El acceso y uso de esta página web están sujetos a los términos y condiciones que se describen a continuación. Al utilizar la página web, aceptas estos términos y condiciones en su totalidad. Si no estás de acuerdo con estos términos y condiciones, no utilices esta página web.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1E0CFF-F630-504C-77D2-316D72B0DD93}"/>
              </a:ext>
            </a:extLst>
          </p:cNvPr>
          <p:cNvSpPr txBox="1"/>
          <p:nvPr/>
        </p:nvSpPr>
        <p:spPr>
          <a:xfrm>
            <a:off x="247651" y="2003286"/>
            <a:ext cx="118872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1. Propiedad intelectual</a:t>
            </a:r>
          </a:p>
          <a:p>
            <a:r>
              <a:rPr lang="es-MX" sz="1200" dirty="0">
                <a:latin typeface="Balmoon" pitchFamily="2" charset="0"/>
              </a:rPr>
              <a:t>Los contenidos de la página web, entendiendo por tales a título enunciativo, los textos, fotografías, gráficos, imágenes, iconos, tecnología, software, links y demás contenidos audiovisuales o sonoros, así como su diseño gráfico y códigos fuente (en adelante, los "Contenidos"), son propiedad exclusiva de [nombre de la empresa], quien detenta los derechos de explotación sobre los mismos.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En ningún caso el acceso y navegación por la página web implica una renuncia, transmisión, licencia o cesión total ni parcial de dichos derechos por parte de [nombre de la empresa]. Queda prohibido cualquier uso de los contenidos de la página web sin la autorización expresa de [nombre de la empresa], incluyendo su reproducción, modificación, distribución, transmisión, reutilización, reenvío o la utilización de cualquier técnica o sistema de Licking o fading.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2. Responsabilidad del usuario</a:t>
            </a:r>
          </a:p>
          <a:p>
            <a:r>
              <a:rPr lang="es-MX" sz="1200" dirty="0">
                <a:latin typeface="Balmoon" pitchFamily="2" charset="0"/>
              </a:rPr>
              <a:t>El usuario será el único responsable de las infracciones en las que pueda incurrir y de los perjuicios causados a terceros o a [nombre de la empresa], por el uso de la página web, siendo [nombre de la empresa] exonerada de cualquier tipo de responsabilidad que se pudiera derivar por las acciones del usuario.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El usuario se compromete a utilizar la página web de conformidad con la ley, los presentes términos y condiciones, la moral, las buenas costumbres y el orden público. Asimismo, el usuario se obliga a no utilizar la página web con fines ilícitos o lesivos para los derechos e intereses de terceros o de [nombre de la empresa], o que de cualquier forma puedan dañar, inutilizar, sobrecargar o deteriorar la página web o impedir su normal uso por parte de otros usuarios.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3. Modificaciones</a:t>
            </a:r>
          </a:p>
          <a:p>
            <a:r>
              <a:rPr lang="es-MX" sz="1200" dirty="0">
                <a:latin typeface="Balmoon" pitchFamily="2" charset="0"/>
              </a:rPr>
              <a:t>[nombre de la empresa] se reserva el derecho a modificar en cualquier momento y sin previo aviso, la presentación y configuración de la página web, así como estos términos y condiciones de uso. Los usuarios deberán acceder a estos términos y condiciones cada vez que accedan a la página web, asumiendo que les serán de aplicación las que se encuentren vigentes en el momento de su acceso.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4. Enlaces</a:t>
            </a:r>
          </a:p>
          <a:p>
            <a:r>
              <a:rPr lang="es-MX" sz="1200" dirty="0">
                <a:latin typeface="Balmoon" pitchFamily="2" charset="0"/>
              </a:rPr>
              <a:t>En el caso de que la página web contenga enlaces a otras páginas web no gestionadas por [nombre de la empresa], ésta no ejercerá control alguno sobre dichas páginas ni sobre los contenidos de las mismas. En ningún caso [nombre de la empresa] asumirá responsabilidad alguna por los contenidos de algún enlace perteneciente a una página web ajen</a:t>
            </a:r>
            <a:r>
              <a:rPr lang="es-MX" dirty="0">
                <a:latin typeface="Balmoon" pitchFamily="2" charset="0"/>
              </a:rPr>
              <a:t>a,</a:t>
            </a:r>
            <a:endParaRPr lang="es-CO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5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0" y="0"/>
            <a:ext cx="157242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A200D-9781-A4F2-66CB-188C8C09A9DE}"/>
              </a:ext>
            </a:extLst>
          </p:cNvPr>
          <p:cNvSpPr/>
          <p:nvPr/>
        </p:nvSpPr>
        <p:spPr>
          <a:xfrm>
            <a:off x="1572426" y="0"/>
            <a:ext cx="10619574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7FCC6-09F1-7B9A-311C-F62CC94DF68B}"/>
              </a:ext>
            </a:extLst>
          </p:cNvPr>
          <p:cNvSpPr txBox="1"/>
          <p:nvPr/>
        </p:nvSpPr>
        <p:spPr>
          <a:xfrm>
            <a:off x="1709159" y="105826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PANEL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953E3CCF-4A76-7170-71CF-1511702C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6595" y="113096"/>
            <a:ext cx="346373" cy="3463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E8A275B-D6A6-A41B-4E05-7513832C4694}"/>
              </a:ext>
            </a:extLst>
          </p:cNvPr>
          <p:cNvSpPr txBox="1"/>
          <p:nvPr/>
        </p:nvSpPr>
        <p:spPr>
          <a:xfrm>
            <a:off x="465746" y="769121"/>
            <a:ext cx="905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Panel</a:t>
            </a:r>
            <a:r>
              <a:rPr lang="es-MX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</a:rPr>
              <a:t> </a:t>
            </a:r>
          </a:p>
          <a:p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  <a:p>
            <a:r>
              <a:rPr lang="es-CO" sz="1600" dirty="0">
                <a:solidFill>
                  <a:schemeClr val="bg1"/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</a:t>
            </a:r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82F8858-A37B-D315-16F6-0F3BABDD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83" y="1458044"/>
            <a:ext cx="2176365" cy="217636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75EE4F-814A-B832-5EF3-9CBD848C1AB7}"/>
              </a:ext>
            </a:extLst>
          </p:cNvPr>
          <p:cNvSpPr txBox="1"/>
          <p:nvPr/>
        </p:nvSpPr>
        <p:spPr>
          <a:xfrm>
            <a:off x="5019261" y="3866322"/>
            <a:ext cx="49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Todavía no tiene un curriculum</a:t>
            </a:r>
            <a:endParaRPr lang="es-CO" dirty="0"/>
          </a:p>
        </p:txBody>
      </p:sp>
      <p:sp>
        <p:nvSpPr>
          <p:cNvPr id="18" name="Rectángulo 17">
            <a:hlinkClick r:id="rId6" action="ppaction://hlinksldjump"/>
            <a:extLst>
              <a:ext uri="{FF2B5EF4-FFF2-40B4-BE49-F238E27FC236}">
                <a16:creationId xmlns:a16="http://schemas.microsoft.com/office/drawing/2014/main" id="{D8186FF1-1E00-3BAC-9950-C93D1A82FC2D}"/>
              </a:ext>
            </a:extLst>
          </p:cNvPr>
          <p:cNvSpPr/>
          <p:nvPr/>
        </p:nvSpPr>
        <p:spPr>
          <a:xfrm>
            <a:off x="5529774" y="4929809"/>
            <a:ext cx="24745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</a:rPr>
              <a:t>+Nuevo</a:t>
            </a:r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</a:t>
            </a:r>
            <a:r>
              <a:rPr lang="es-MX" dirty="0">
                <a:solidFill>
                  <a:schemeClr val="bg1"/>
                </a:solidFill>
                <a:latin typeface="Balmoon" pitchFamily="2" charset="0"/>
              </a:rPr>
              <a:t>CV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3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AFAC482-4F45-5378-101E-098AB4708CE5}"/>
              </a:ext>
            </a:extLst>
          </p:cNvPr>
          <p:cNvSpPr/>
          <p:nvPr/>
        </p:nvSpPr>
        <p:spPr>
          <a:xfrm>
            <a:off x="1837346" y="2016807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4C79DF-ADDE-0941-5B85-834EC45C1F92}"/>
              </a:ext>
            </a:extLst>
          </p:cNvPr>
          <p:cNvSpPr/>
          <p:nvPr/>
        </p:nvSpPr>
        <p:spPr>
          <a:xfrm>
            <a:off x="1837346" y="769121"/>
            <a:ext cx="9896030" cy="1247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0" y="0"/>
            <a:ext cx="157242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A200D-9781-A4F2-66CB-188C8C09A9DE}"/>
              </a:ext>
            </a:extLst>
          </p:cNvPr>
          <p:cNvSpPr/>
          <p:nvPr/>
        </p:nvSpPr>
        <p:spPr>
          <a:xfrm>
            <a:off x="1572426" y="0"/>
            <a:ext cx="10619574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7FCC6-09F1-7B9A-311C-F62CC94DF68B}"/>
              </a:ext>
            </a:extLst>
          </p:cNvPr>
          <p:cNvSpPr txBox="1"/>
          <p:nvPr/>
        </p:nvSpPr>
        <p:spPr>
          <a:xfrm>
            <a:off x="1709159" y="105826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Cuenta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953E3CCF-4A76-7170-71CF-1511702C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6595" y="113096"/>
            <a:ext cx="346373" cy="3463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06D6A3E-ECD5-DC83-F72C-3FA6F28F4F23}"/>
              </a:ext>
            </a:extLst>
          </p:cNvPr>
          <p:cNvSpPr/>
          <p:nvPr/>
        </p:nvSpPr>
        <p:spPr>
          <a:xfrm>
            <a:off x="1837346" y="769121"/>
            <a:ext cx="9896030" cy="249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BA4B32-AA4E-043B-65FF-0137EAF1CD22}"/>
              </a:ext>
            </a:extLst>
          </p:cNvPr>
          <p:cNvSpPr/>
          <p:nvPr/>
        </p:nvSpPr>
        <p:spPr>
          <a:xfrm>
            <a:off x="1837346" y="769121"/>
            <a:ext cx="9896030" cy="2495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51A1C-77B9-C84E-C296-AA8CD1080992}"/>
              </a:ext>
            </a:extLst>
          </p:cNvPr>
          <p:cNvSpPr txBox="1"/>
          <p:nvPr/>
        </p:nvSpPr>
        <p:spPr>
          <a:xfrm>
            <a:off x="2123629" y="2751747"/>
            <a:ext cx="16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lmoon" pitchFamily="2" charset="0"/>
              </a:rPr>
              <a:t>Su nombre</a:t>
            </a:r>
            <a:endParaRPr lang="es-CO" sz="1600" dirty="0">
              <a:latin typeface="Balmoon" pitchFamily="2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9035217-21D3-61F4-8262-A5A803D4DFA1}"/>
              </a:ext>
            </a:extLst>
          </p:cNvPr>
          <p:cNvSpPr/>
          <p:nvPr/>
        </p:nvSpPr>
        <p:spPr>
          <a:xfrm>
            <a:off x="2221907" y="1490267"/>
            <a:ext cx="1085316" cy="105307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EF9BF76-A2F7-D840-F504-56E9F0919D13}"/>
              </a:ext>
            </a:extLst>
          </p:cNvPr>
          <p:cNvSpPr/>
          <p:nvPr/>
        </p:nvSpPr>
        <p:spPr>
          <a:xfrm>
            <a:off x="9055694" y="2837203"/>
            <a:ext cx="2025353" cy="253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Balmoon" pitchFamily="2" charset="0"/>
              </a:rPr>
              <a:t>Editar información</a:t>
            </a:r>
            <a:endParaRPr lang="es-CO" sz="14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C0ECCD-4D04-7530-84A0-304D9375D032}"/>
              </a:ext>
            </a:extLst>
          </p:cNvPr>
          <p:cNvSpPr/>
          <p:nvPr/>
        </p:nvSpPr>
        <p:spPr>
          <a:xfrm>
            <a:off x="1837346" y="3825241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1AF9B2-CB6B-087B-BE37-A4E89A7E27DA}"/>
              </a:ext>
            </a:extLst>
          </p:cNvPr>
          <p:cNvSpPr/>
          <p:nvPr/>
        </p:nvSpPr>
        <p:spPr>
          <a:xfrm>
            <a:off x="1837346" y="5038718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C8D3AC-6633-B67B-CC7C-BE0BCE4FB551}"/>
              </a:ext>
            </a:extLst>
          </p:cNvPr>
          <p:cNvSpPr txBox="1"/>
          <p:nvPr/>
        </p:nvSpPr>
        <p:spPr>
          <a:xfrm>
            <a:off x="2123629" y="4054114"/>
            <a:ext cx="539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Configuración general de la cuenta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B82600-2766-53B5-B738-50C680BC2D9B}"/>
              </a:ext>
            </a:extLst>
          </p:cNvPr>
          <p:cNvSpPr txBox="1"/>
          <p:nvPr/>
        </p:nvSpPr>
        <p:spPr>
          <a:xfrm>
            <a:off x="2415596" y="4373679"/>
            <a:ext cx="6101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Email</a:t>
            </a:r>
            <a:endParaRPr lang="es-CO" sz="1200" dirty="0">
              <a:latin typeface="Balmoon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C221F42-DE31-0740-86B0-3AFCF098E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26" y="4411644"/>
            <a:ext cx="206709" cy="20670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40F1693-F480-85BD-05C4-3CA8EB8DD041}"/>
              </a:ext>
            </a:extLst>
          </p:cNvPr>
          <p:cNvSpPr txBox="1"/>
          <p:nvPr/>
        </p:nvSpPr>
        <p:spPr>
          <a:xfrm>
            <a:off x="2187726" y="4650679"/>
            <a:ext cx="587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******************@gmail.com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E4C24E-092D-B812-D400-96A1F5B80672}"/>
              </a:ext>
            </a:extLst>
          </p:cNvPr>
          <p:cNvSpPr/>
          <p:nvPr/>
        </p:nvSpPr>
        <p:spPr>
          <a:xfrm>
            <a:off x="9055694" y="4650678"/>
            <a:ext cx="1643641" cy="20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Balmoon" pitchFamily="2" charset="0"/>
              </a:rPr>
              <a:t>Editar email</a:t>
            </a:r>
            <a:endParaRPr lang="es-CO" sz="16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AB6881-9A6C-D22A-CA81-834EC475AA4E}"/>
              </a:ext>
            </a:extLst>
          </p:cNvPr>
          <p:cNvSpPr txBox="1"/>
          <p:nvPr/>
        </p:nvSpPr>
        <p:spPr>
          <a:xfrm>
            <a:off x="2415596" y="5264167"/>
            <a:ext cx="6101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Contraseña</a:t>
            </a:r>
            <a:endParaRPr lang="es-CO" sz="1200" dirty="0">
              <a:latin typeface="Balmoon" pitchFamily="2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D3EEAF1-953E-0327-E0C1-0EC0487E6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07" y="5301800"/>
            <a:ext cx="242969" cy="24296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89F1E78-24DE-3B5B-CC3C-25C18CE766D7}"/>
              </a:ext>
            </a:extLst>
          </p:cNvPr>
          <p:cNvSpPr txBox="1"/>
          <p:nvPr/>
        </p:nvSpPr>
        <p:spPr>
          <a:xfrm>
            <a:off x="2410939" y="5483112"/>
            <a:ext cx="170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Balmoon" pitchFamily="2" charset="0"/>
              </a:rPr>
              <a:t>*************</a:t>
            </a:r>
            <a:endParaRPr lang="es-CO" sz="2000" dirty="0">
              <a:latin typeface="Balmoon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8CF3C07-FE20-9EA7-DB29-CDFB30E6B2C2}"/>
              </a:ext>
            </a:extLst>
          </p:cNvPr>
          <p:cNvSpPr/>
          <p:nvPr/>
        </p:nvSpPr>
        <p:spPr>
          <a:xfrm>
            <a:off x="9095542" y="5359300"/>
            <a:ext cx="1643641" cy="20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Balmoon" pitchFamily="2" charset="0"/>
              </a:rPr>
              <a:t>Editar contraseña</a:t>
            </a:r>
            <a:endParaRPr lang="es-CO" sz="16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D5B7810-316A-6775-7D52-05555E5D4BA4}"/>
              </a:ext>
            </a:extLst>
          </p:cNvPr>
          <p:cNvSpPr txBox="1"/>
          <p:nvPr/>
        </p:nvSpPr>
        <p:spPr>
          <a:xfrm>
            <a:off x="465746" y="769121"/>
            <a:ext cx="905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Panel</a:t>
            </a:r>
            <a:r>
              <a:rPr lang="es-MX" sz="1600" dirty="0">
                <a:solidFill>
                  <a:schemeClr val="bg1"/>
                </a:solidFill>
                <a:latin typeface="Balmoon" pitchFamily="2" charset="0"/>
              </a:rPr>
              <a:t> </a:t>
            </a:r>
          </a:p>
          <a:p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  <a:p>
            <a:r>
              <a:rPr lang="es-CO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</a:t>
            </a:r>
            <a:endParaRPr lang="es-MX" sz="1600" dirty="0">
              <a:solidFill>
                <a:schemeClr val="accent6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9C99AEA2-3E51-3D5A-5915-02697F5F1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08" y="1485554"/>
            <a:ext cx="1085315" cy="10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833533" y="154093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¿Cómo te gustaría comenzar tu CV?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64B8D6-6D94-9CFA-37F0-889CF05A22CB}"/>
              </a:ext>
            </a:extLst>
          </p:cNvPr>
          <p:cNvSpPr txBox="1"/>
          <p:nvPr/>
        </p:nvSpPr>
        <p:spPr>
          <a:xfrm>
            <a:off x="5410201" y="2234340"/>
            <a:ext cx="470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Balmoon" pitchFamily="2" charset="0"/>
              </a:rPr>
              <a:t>Lorem Ipsum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almoon" pitchFamily="2" charset="0"/>
              </a:rPr>
              <a:t> is simply dummy text of the printing and typesetting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9" name="Rectángulo 28">
            <a:hlinkClick r:id="rId4" action="ppaction://hlinksldjump"/>
            <a:extLst>
              <a:ext uri="{FF2B5EF4-FFF2-40B4-BE49-F238E27FC236}">
                <a16:creationId xmlns:a16="http://schemas.microsoft.com/office/drawing/2014/main" id="{9ACE9845-7E99-4156-0B6D-652A8EE8E309}"/>
              </a:ext>
            </a:extLst>
          </p:cNvPr>
          <p:cNvSpPr/>
          <p:nvPr/>
        </p:nvSpPr>
        <p:spPr>
          <a:xfrm>
            <a:off x="5833533" y="5689600"/>
            <a:ext cx="361526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comenzar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5833533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5134" y="3251199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7179733" y="3524876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CREAR NUEVO CV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hlinkClick r:id="rId2" action="ppaction://hlinksldjump"/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3175000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¿Cuántos años de experiencia tienes ?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1665068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4343928" y="19387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1 a 3 años 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AD6877FF-C4E4-B6ED-302F-C4EEEA95BE15}"/>
              </a:ext>
            </a:extLst>
          </p:cNvPr>
          <p:cNvSpPr/>
          <p:nvPr/>
        </p:nvSpPr>
        <p:spPr>
          <a:xfrm>
            <a:off x="7450665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C26B99B-D07D-4FF0-19EC-B160EC88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1166" y="1665065"/>
            <a:ext cx="855133" cy="8551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6EF51D-1590-B07F-C715-3AA951B9548B}"/>
              </a:ext>
            </a:extLst>
          </p:cNvPr>
          <p:cNvSpPr txBox="1"/>
          <p:nvPr/>
        </p:nvSpPr>
        <p:spPr>
          <a:xfrm>
            <a:off x="8578850" y="1938742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4 a 10 años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543236D-0D89-9AD7-93D9-104673015ABE}"/>
              </a:ext>
            </a:extLst>
          </p:cNvPr>
          <p:cNvSpPr/>
          <p:nvPr/>
        </p:nvSpPr>
        <p:spPr>
          <a:xfrm>
            <a:off x="7450665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60F3EFD-9849-7786-0994-73901C5A3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2115" y="3248333"/>
            <a:ext cx="855133" cy="8551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F4DD0DF-C961-A17C-0854-D265E2EE6266}"/>
              </a:ext>
            </a:extLst>
          </p:cNvPr>
          <p:cNvSpPr txBox="1"/>
          <p:nvPr/>
        </p:nvSpPr>
        <p:spPr>
          <a:xfrm>
            <a:off x="8578850" y="3522010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 tengo experiencia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1" name="Rectángulo 10">
            <a:hlinkClick r:id="rId2" action="ppaction://hlinksldjump"/>
            <a:extLst>
              <a:ext uri="{FF2B5EF4-FFF2-40B4-BE49-F238E27FC236}">
                <a16:creationId xmlns:a16="http://schemas.microsoft.com/office/drawing/2014/main" id="{4FE1DC1D-B98E-BB94-EB60-924A36E53875}"/>
              </a:ext>
            </a:extLst>
          </p:cNvPr>
          <p:cNvSpPr/>
          <p:nvPr/>
        </p:nvSpPr>
        <p:spPr>
          <a:xfrm>
            <a:off x="3225797" y="3135467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7B6F41B-3044-1666-7636-F6B240FF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3211666"/>
            <a:ext cx="855133" cy="8551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78CF3A-B0F4-3A4B-7AD8-83B64DBF4DE9}"/>
              </a:ext>
            </a:extLst>
          </p:cNvPr>
          <p:cNvSpPr txBox="1"/>
          <p:nvPr/>
        </p:nvSpPr>
        <p:spPr>
          <a:xfrm>
            <a:off x="4326465" y="34853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Mas de 10 años </a:t>
            </a:r>
            <a:endParaRPr lang="es-CO" sz="1400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52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1366</Words>
  <Application>Microsoft Office PowerPoint</Application>
  <PresentationFormat>Panorámica</PresentationFormat>
  <Paragraphs>394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MS Mincho</vt:lpstr>
      <vt:lpstr>Arial</vt:lpstr>
      <vt:lpstr>Balmoon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FORMACION</dc:creator>
  <cp:lastModifiedBy>FORMACION</cp:lastModifiedBy>
  <cp:revision>16</cp:revision>
  <dcterms:created xsi:type="dcterms:W3CDTF">2023-04-14T15:22:46Z</dcterms:created>
  <dcterms:modified xsi:type="dcterms:W3CDTF">2023-04-21T17:36:39Z</dcterms:modified>
</cp:coreProperties>
</file>