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7" r:id="rId11"/>
    <p:sldId id="272" r:id="rId12"/>
    <p:sldId id="27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47050-1824-447E-8F2F-BA05DEC4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3212BE-5221-4098-92B4-5E5BA2C2F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E037F3-9EE7-4549-BCF6-48E8D18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358DD-21AA-4DF8-B8A3-6E5247E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78D294-34F1-4AAD-BAD7-248DC50A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6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83C8A-296A-4EC6-8DEB-DCD241E2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3C62B4-A1C4-45D7-8423-296E5502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B0E9F-834A-4450-B57F-474DB7CF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AA81-21E5-495C-8154-6C34EBCC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19AE3-0766-4CE5-A608-240AC8E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842E71-5769-4804-807E-52C94790D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C617C6-2ECA-4173-9733-A5DCFFDA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2650C-F1F4-41D0-9159-4182897C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DAEAA-7F07-44DD-BEF7-584680E4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4424E-5949-4AD3-BD64-5075ABE4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EF04-1AE0-4D97-93A2-9A51E046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4DAA5-9002-43B7-830B-AEC9D0AB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1F857D-6945-4BAE-8A0A-17127FAD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A447D-5B12-49F4-A431-EFDA4F4C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B9CC7-BFA4-4876-9F3A-CD96AE7B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AE5D1-06E5-4189-BC87-23B1021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B923F-F587-40D3-AB2C-6084B98D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C9BE8-9567-4619-9129-2807F111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1449B-9588-4FC4-8E06-7D316BAC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6DFDE-4F20-4C11-BA67-A5C5B4C1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C86FD-385B-42CB-84B5-4307CA8F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4CD33-2A5F-4766-86BC-1C463480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BBF9A3-3A80-439E-8D03-12560704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5A49BB-4CB1-4052-B8C6-8A659022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BDB43B-838A-412B-84CF-C936461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C212A-1384-4D43-BEB9-715E4623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56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A5C6D-D596-4AB0-A622-B1B77AFA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3A307-CAA9-4737-A5EF-E94B20E39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76272-F07D-4E86-921E-602DCD3E8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E21C4D-3EE9-4FF3-AF57-CE28B650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B883FC-2941-47BB-803C-D75D640FF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46F260-7011-49C6-9C2D-20EC9D86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92EDF8-6008-4D6C-967B-706159A9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F2C668-1917-4B26-9A9B-048EDF7F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5975F-197F-43E4-B9EA-8B2BBFFF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605EA2-B0D4-464E-B26B-EA64B70A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FF102E-7782-4D36-9938-58EC1972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37FD97-D0E3-4AAA-B794-279B058A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9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AF630C-291A-4BA7-9680-EA565A17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04659F-BCE4-4AD8-A224-2CEEED4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D474B0-41A9-49C1-AAE2-771340CD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7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5AEBD-1715-46C2-8E8F-8F3616C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A2DDB-A22E-4528-9F98-4E02519B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0539C3-B0BF-4662-9438-E95525FFC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DB2D2F-EA04-4889-8143-2543E02A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D3CA39-9CC9-4B4F-8954-091F984A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89225B-58E7-4503-A776-DDF27DB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66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864A-3556-44B3-9F65-24D75514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00913E-A305-4728-80D1-16839931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53A5D9-03AD-4653-9392-2464C4A6B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2C7009-B393-41B7-B495-89E7831F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6C87F-C2D2-46C0-ABD3-4129DD8B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D719B6-F8C8-4235-B861-86577432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D46F-29A4-431F-849F-BA172842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3F4B7-11EC-4090-B3D1-F5B7B3EB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8D82C-6373-4732-A0BB-BB2BDD36A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189A-AD98-4F6C-888C-2D065D43C02C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5DC31-45F6-4911-9983-169A3AEDD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0746F-263A-4EED-AAF3-25DFEB12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0352-DE3A-48F7-B73B-A3DA79FA6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75403-8DEF-403C-B992-43BFD34D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81" y="0"/>
            <a:ext cx="6700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620865-923C-49CB-A87E-5011DA45DEED}"/>
              </a:ext>
            </a:extLst>
          </p:cNvPr>
          <p:cNvSpPr txBox="1"/>
          <p:nvPr/>
        </p:nvSpPr>
        <p:spPr>
          <a:xfrm>
            <a:off x="673240" y="341644"/>
            <a:ext cx="991772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Приложение может по-разному собирать декорируемые объекты, в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зависимости от условий использования.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ApplicationConfigurator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pPr lvl="1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configurationExample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 is</a:t>
            </a:r>
          </a:p>
          <a:p>
            <a:pPr lvl="2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source = 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FileDataSource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"salary.dat"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enabledEncryption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source = 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EncryptionDecorator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(source)</a:t>
            </a:r>
          </a:p>
          <a:p>
            <a:pPr lvl="2"/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enabledCompression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ru-RU" sz="14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source 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CompressionDecorator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(source)</a:t>
            </a:r>
          </a:p>
          <a:p>
            <a:pPr lvl="2"/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logger = 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SalaryManager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(source)</a:t>
            </a:r>
          </a:p>
          <a:p>
            <a:pPr lvl="2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salary =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logger.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load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1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620865-923C-49CB-A87E-5011DA45DEED}"/>
              </a:ext>
            </a:extLst>
          </p:cNvPr>
          <p:cNvSpPr txBox="1"/>
          <p:nvPr/>
        </p:nvSpPr>
        <p:spPr>
          <a:xfrm>
            <a:off x="673240" y="341644"/>
            <a:ext cx="991772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Общий интерфейс компонентов.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interface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</a:t>
            </a: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Один из конкретных компонентов реализует базовую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функциональность.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FileDataSource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implements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field 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enabledEncryption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field 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enabledCompression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constructor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FileDataSource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(filename,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enabledEncryption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enabledCompression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{ ... }</a:t>
            </a: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enabledEncryption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Зашифровать данные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enabledCompression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Сжать данные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	// Записать данные в файл.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 is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enabledCompression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Распаковать данные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enabledEncryption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Расшифровать данные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Прочитать данные из файла.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35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620865-923C-49CB-A87E-5011DA45DEED}"/>
              </a:ext>
            </a:extLst>
          </p:cNvPr>
          <p:cNvSpPr txBox="1"/>
          <p:nvPr/>
        </p:nvSpPr>
        <p:spPr>
          <a:xfrm>
            <a:off x="673240" y="341644"/>
            <a:ext cx="99177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ApplicationConfigurator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pPr lvl="1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configurationExample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 is</a:t>
            </a:r>
          </a:p>
          <a:p>
            <a:pPr lvl="2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source = 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FileDataSource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"salary.dat"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enabledEncryption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enabledCompression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logger = </a:t>
            </a:r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SalaryManager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(source)</a:t>
            </a:r>
          </a:p>
          <a:p>
            <a:pPr lvl="2"/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salary =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logger.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load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59693F-E936-4C1A-BAA2-25236901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69" y="795127"/>
            <a:ext cx="2609850" cy="504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A61E0-1FE7-4A02-892E-D0968204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771650"/>
            <a:ext cx="621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DC2D21-013E-4705-A3D3-140241EA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09" y="835845"/>
            <a:ext cx="2714625" cy="523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DE91BB-736A-4491-811C-5DDB2268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485" y="1359720"/>
            <a:ext cx="6229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5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B2BEF6-7EFC-454A-8BA7-9050BC7E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03" y="730075"/>
            <a:ext cx="4381500" cy="5143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FD8A71-997F-455A-9E58-732E12A3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1766887"/>
            <a:ext cx="9210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A69C7D-1EE2-46EB-94A5-159F9F61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138487"/>
            <a:ext cx="3505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2C023-0CF9-4F0B-9EEA-8D14BC1F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7" y="560300"/>
            <a:ext cx="1914525" cy="552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BE5FEA-1D4E-4FDB-98B3-11FEA9C1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1542422"/>
            <a:ext cx="6019800" cy="457200"/>
          </a:xfrm>
          <a:prstGeom prst="rect">
            <a:avLst/>
          </a:prstGeom>
        </p:spPr>
      </p:pic>
      <p:pic>
        <p:nvPicPr>
          <p:cNvPr id="2050" name="Picture 2" descr="Структура библиотеки до применения Декоратора">
            <a:extLst>
              <a:ext uri="{FF2B5EF4-FFF2-40B4-BE49-F238E27FC236}">
                <a16:creationId xmlns:a16="http://schemas.microsoft.com/office/drawing/2014/main" id="{8A896340-B851-4D4A-B01D-E0431225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64" y="2381249"/>
            <a:ext cx="6080226" cy="247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4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2C023-0CF9-4F0B-9EEA-8D14BC1F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7" y="560300"/>
            <a:ext cx="1914525" cy="552450"/>
          </a:xfrm>
          <a:prstGeom prst="rect">
            <a:avLst/>
          </a:prstGeom>
        </p:spPr>
      </p:pic>
      <p:pic>
        <p:nvPicPr>
          <p:cNvPr id="1026" name="Picture 2" descr="Библиотека после добавления других типов оповещений">
            <a:extLst>
              <a:ext uri="{FF2B5EF4-FFF2-40B4-BE49-F238E27FC236}">
                <a16:creationId xmlns:a16="http://schemas.microsoft.com/office/drawing/2014/main" id="{2D7EEA78-571A-424E-8326-E74CFBD2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619375"/>
            <a:ext cx="4191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92AC6E-8BCB-41A1-A303-B9A23B062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5" y="1537502"/>
            <a:ext cx="6076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2C023-0CF9-4F0B-9EEA-8D14BC1F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47" y="560300"/>
            <a:ext cx="1914525" cy="552450"/>
          </a:xfrm>
          <a:prstGeom prst="rect">
            <a:avLst/>
          </a:prstGeom>
        </p:spPr>
      </p:pic>
      <p:pic>
        <p:nvPicPr>
          <p:cNvPr id="3074" name="Picture 2" descr="Библиотека после комбинирования оповещений">
            <a:extLst>
              <a:ext uri="{FF2B5EF4-FFF2-40B4-BE49-F238E27FC236}">
                <a16:creationId xmlns:a16="http://schemas.microsoft.com/office/drawing/2014/main" id="{017A35C6-E2D0-4535-9AAE-26416EAC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12" y="2808200"/>
            <a:ext cx="6232595" cy="33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9BBF53-0119-4CDF-9D70-EA2F6E63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797" y="1112750"/>
            <a:ext cx="6286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6B7C28-21D7-412D-BF42-718BEF01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89" y="660784"/>
            <a:ext cx="1828800" cy="552450"/>
          </a:xfrm>
          <a:prstGeom prst="rect">
            <a:avLst/>
          </a:prstGeom>
        </p:spPr>
      </p:pic>
      <p:pic>
        <p:nvPicPr>
          <p:cNvPr id="4098" name="Picture 2" descr="Схема решения Декоратором">
            <a:extLst>
              <a:ext uri="{FF2B5EF4-FFF2-40B4-BE49-F238E27FC236}">
                <a16:creationId xmlns:a16="http://schemas.microsoft.com/office/drawing/2014/main" id="{FA9F0E13-AEFA-4AE9-9E0F-04DC2D56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" y="1429170"/>
            <a:ext cx="5275385" cy="379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рограмма может составлять сложные стеки декораторов">
            <a:extLst>
              <a:ext uri="{FF2B5EF4-FFF2-40B4-BE49-F238E27FC236}">
                <a16:creationId xmlns:a16="http://schemas.microsoft.com/office/drawing/2014/main" id="{2B4EBB4B-B094-4D01-979E-6C795016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0" y="1878930"/>
            <a:ext cx="2857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DD0D0B-EA91-4CA3-AF92-E5B7BFD90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5" y="5428831"/>
            <a:ext cx="5178251" cy="8562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E9943C-0CAC-417F-BE9E-B6378F0E9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220" y="4927619"/>
            <a:ext cx="4657165" cy="631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7BB072-C4F5-4AFA-88F6-F3DB1DCA5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8468" y="5500498"/>
            <a:ext cx="4405251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9CAD6-D5DE-409C-A0A4-6D39EA9C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66" y="738501"/>
            <a:ext cx="3238500" cy="638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C95409-7A4E-4864-B910-AF070779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216478"/>
            <a:ext cx="6219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2A977C-100A-444B-A7A4-FE7438F2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59" y="894565"/>
            <a:ext cx="1876425" cy="466725"/>
          </a:xfrm>
          <a:prstGeom prst="rect">
            <a:avLst/>
          </a:prstGeom>
        </p:spPr>
      </p:pic>
      <p:pic>
        <p:nvPicPr>
          <p:cNvPr id="5124" name="Picture 4" descr="Структура классов примера паттерна Декоратор">
            <a:extLst>
              <a:ext uri="{FF2B5EF4-FFF2-40B4-BE49-F238E27FC236}">
                <a16:creationId xmlns:a16="http://schemas.microsoft.com/office/drawing/2014/main" id="{851859F2-C84A-46E6-9492-6975E429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40" y="1547445"/>
            <a:ext cx="4468422" cy="45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CE591D-0DA0-4AF5-B465-ECA94A34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59" y="1641805"/>
            <a:ext cx="6029325" cy="600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0C60D-FF97-46BF-B69A-A08D8C5CA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059" y="2368897"/>
            <a:ext cx="6305550" cy="647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29483A-EB20-4CC4-BF8A-4EFF29166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059" y="3295544"/>
            <a:ext cx="4572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620865-923C-49CB-A87E-5011DA45DEED}"/>
              </a:ext>
            </a:extLst>
          </p:cNvPr>
          <p:cNvSpPr txBox="1"/>
          <p:nvPr/>
        </p:nvSpPr>
        <p:spPr>
          <a:xfrm>
            <a:off x="673240" y="341644"/>
            <a:ext cx="99177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Общий интерфейс компонентов.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interface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</a:t>
            </a: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Один из конкретных компонентов реализует базовую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функциональность.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FileDataSource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implements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constructor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FileDataSource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(filename) { ... }</a:t>
            </a: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 is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Записать данные в файл.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 is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Прочитать данные из файла.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Родитель всех декораторов содержит код обёртывания.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DataSourceDecorator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implements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protected field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wrappee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constructor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DataSourceDecorator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(source: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 is</a:t>
            </a:r>
          </a:p>
          <a:p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wrappee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source</a:t>
            </a: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 is</a:t>
            </a:r>
          </a:p>
          <a:p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wrappee.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 is</a:t>
            </a:r>
          </a:p>
          <a:p>
            <a:r>
              <a:rPr lang="en-US" sz="14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wrappee.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671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620865-923C-49CB-A87E-5011DA45DEED}"/>
              </a:ext>
            </a:extLst>
          </p:cNvPr>
          <p:cNvSpPr txBox="1"/>
          <p:nvPr/>
        </p:nvSpPr>
        <p:spPr>
          <a:xfrm>
            <a:off x="673240" y="341644"/>
            <a:ext cx="99177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Конкретные декораторы добавляют что-то своё к базовому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поведению обёрнутого компонента.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EncryptionDecorator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extends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 is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1.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Зашифровать поданные данные.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2. Передать зашифрованные данные в метод 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writeData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обёрнутого объекта (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wrappee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).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 is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1.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Получить данные из метода 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обёрнутого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объекта (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wrappee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).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2.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Расшифровать их, если они зашифрованы.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3. Вернуть результат.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ru-RU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Декорировать можно не только базовые компоненты, но и уже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обёрнутые объекты.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CompressionDecorator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extends </a:t>
            </a:r>
            <a:r>
              <a:rPr lang="en-US" sz="1400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DataSourceDecorator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is</a:t>
            </a:r>
          </a:p>
          <a:p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writeData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(data) is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1.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Запаковать поданные данные.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2. Передать запакованные данные в метод 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writeData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обёрнутого объекта (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wrappee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).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method </a:t>
            </a:r>
            <a:r>
              <a:rPr lang="en-US" sz="1400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():data is</a:t>
            </a: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1.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Получить данные из метода 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readData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обёрнутого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объекта (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wrappee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).</a:t>
            </a:r>
            <a:endParaRPr lang="en-US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2. </a:t>
            </a:r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Распаковать их, если они запакованы.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// 3. Вернуть результат.</a:t>
            </a:r>
            <a:endParaRPr lang="ru-RU" sz="1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13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594</Words>
  <Application>Microsoft Office PowerPoint</Application>
  <PresentationFormat>Широкоэкранный</PresentationFormat>
  <Paragraphs>86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Fleynaro</dc:creator>
  <cp:lastModifiedBy>Fleynaro</cp:lastModifiedBy>
  <cp:revision>28</cp:revision>
  <dcterms:created xsi:type="dcterms:W3CDTF">2020-11-25T16:25:24Z</dcterms:created>
  <dcterms:modified xsi:type="dcterms:W3CDTF">2020-11-25T17:40:14Z</dcterms:modified>
</cp:coreProperties>
</file>