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1519535" cy="806386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53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5396" y="1279525"/>
            <a:ext cx="493485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1555609"/>
            <a:ext cx="8640000" cy="257159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055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4235467"/>
            <a:ext cx="8640000" cy="1946933"/>
          </a:xfrm>
        </p:spPr>
        <p:txBody>
          <a:bodyPr>
            <a:normAutofit/>
          </a:bodyPr>
          <a:lstStyle>
            <a:lvl1pPr marL="0" indent="0" algn="ctr">
              <a:buNone/>
              <a:defRPr sz="28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537845" indent="0" algn="ctr">
              <a:buNone/>
              <a:defRPr sz="2350"/>
            </a:lvl2pPr>
            <a:lvl3pPr marL="1075055" indent="0" algn="ctr">
              <a:buNone/>
              <a:defRPr sz="2115"/>
            </a:lvl3pPr>
            <a:lvl4pPr marL="1612900" indent="0" algn="ctr">
              <a:buNone/>
              <a:defRPr sz="1880"/>
            </a:lvl4pPr>
            <a:lvl5pPr marL="2150110" indent="0" algn="ctr">
              <a:buNone/>
              <a:defRPr sz="1880"/>
            </a:lvl5pPr>
            <a:lvl6pPr marL="2687955" indent="0" algn="ctr">
              <a:buNone/>
              <a:defRPr sz="1880"/>
            </a:lvl6pPr>
            <a:lvl7pPr marL="3225800" indent="0" algn="ctr">
              <a:buNone/>
              <a:defRPr sz="1880"/>
            </a:lvl7pPr>
            <a:lvl8pPr marL="3763010" indent="0" algn="ctr">
              <a:buNone/>
              <a:defRPr sz="1880"/>
            </a:lvl8pPr>
            <a:lvl9pPr marL="4300855" indent="0" algn="ctr">
              <a:buNone/>
              <a:defRPr sz="18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2000" y="648534"/>
            <a:ext cx="9936000" cy="6536533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03893"/>
            <a:ext cx="9936000" cy="1558667"/>
          </a:xfrm>
        </p:spPr>
        <p:txBody>
          <a:bodyPr anchor="ctr" anchorCtr="0">
            <a:normAutofit/>
          </a:bodyPr>
          <a:lstStyle>
            <a:lvl1pPr>
              <a:defRPr sz="5175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2146667"/>
            <a:ext cx="9936000" cy="5116534"/>
          </a:xfrm>
        </p:spPr>
        <p:txBody>
          <a:bodyPr>
            <a:normAutofit/>
          </a:bodyPr>
          <a:lstStyle>
            <a:lvl1pPr>
              <a:defRPr sz="32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8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1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1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00" y="4410560"/>
            <a:ext cx="9300600" cy="954240"/>
          </a:xfrm>
        </p:spPr>
        <p:txBody>
          <a:bodyPr anchor="b">
            <a:noAutofit/>
          </a:bodyPr>
          <a:lstStyle>
            <a:lvl1pPr>
              <a:defRPr sz="7055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00" y="5420715"/>
            <a:ext cx="6918000" cy="761430"/>
          </a:xfrm>
        </p:spPr>
        <p:txBody>
          <a:bodyPr>
            <a:noAutofit/>
          </a:bodyPr>
          <a:lstStyle>
            <a:lvl1pPr marL="0" indent="0">
              <a:buNone/>
              <a:defRPr sz="2820">
                <a:solidFill>
                  <a:schemeClr val="bg1">
                    <a:lumMod val="50000"/>
                  </a:schemeClr>
                </a:solidFill>
              </a:defRPr>
            </a:lvl1pPr>
            <a:lvl2pPr marL="53784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2pPr>
            <a:lvl3pPr marL="1075055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3pPr>
            <a:lvl4pPr marL="1612900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4pPr>
            <a:lvl5pPr marL="2150110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5pPr>
            <a:lvl6pPr marL="2687955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6pPr>
            <a:lvl7pPr marL="3225800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7pPr>
            <a:lvl8pPr marL="3763010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8pPr>
            <a:lvl9pPr marL="4300855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03893"/>
            <a:ext cx="9936000" cy="1558667"/>
          </a:xfrm>
        </p:spPr>
        <p:txBody>
          <a:bodyPr>
            <a:normAutofit/>
          </a:bodyPr>
          <a:lstStyle>
            <a:lvl1pPr>
              <a:defRPr sz="5175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00" y="2146667"/>
            <a:ext cx="4896000" cy="511653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8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35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21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21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2000" y="2146667"/>
            <a:ext cx="4896000" cy="511653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329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8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00" y="429333"/>
            <a:ext cx="9936000" cy="1558667"/>
          </a:xfrm>
        </p:spPr>
        <p:txBody>
          <a:bodyPr/>
          <a:lstStyle>
            <a:lvl1pPr>
              <a:defRPr sz="5175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00" y="2051818"/>
            <a:ext cx="4873500" cy="968799"/>
          </a:xfrm>
        </p:spPr>
        <p:txBody>
          <a:bodyPr anchor="b"/>
          <a:lstStyle>
            <a:lvl1pPr marL="0" indent="0">
              <a:buNone/>
              <a:defRPr sz="28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37845" indent="0">
              <a:buNone/>
              <a:defRPr sz="2350" b="1"/>
            </a:lvl2pPr>
            <a:lvl3pPr marL="1075055" indent="0">
              <a:buNone/>
              <a:defRPr sz="2115" b="1"/>
            </a:lvl3pPr>
            <a:lvl4pPr marL="1612900" indent="0">
              <a:buNone/>
              <a:defRPr sz="1880" b="1"/>
            </a:lvl4pPr>
            <a:lvl5pPr marL="2150110" indent="0">
              <a:buNone/>
              <a:defRPr sz="1880" b="1"/>
            </a:lvl5pPr>
            <a:lvl6pPr marL="2687955" indent="0">
              <a:buNone/>
              <a:defRPr sz="1880" b="1"/>
            </a:lvl6pPr>
            <a:lvl7pPr marL="3225800" indent="0">
              <a:buNone/>
              <a:defRPr sz="1880" b="1"/>
            </a:lvl7pPr>
            <a:lvl8pPr marL="3763010" indent="0">
              <a:buNone/>
              <a:defRPr sz="1880" b="1"/>
            </a:lvl8pPr>
            <a:lvl9pPr marL="4300855" indent="0">
              <a:buNone/>
              <a:defRPr sz="18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00" y="3075572"/>
            <a:ext cx="4873500" cy="4202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2000" y="2051818"/>
            <a:ext cx="4897501" cy="968799"/>
          </a:xfrm>
        </p:spPr>
        <p:txBody>
          <a:bodyPr anchor="b"/>
          <a:lstStyle>
            <a:lvl1pPr marL="0" indent="0">
              <a:buNone/>
              <a:defRPr sz="28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37845" indent="0">
              <a:buNone/>
              <a:defRPr sz="2350" b="1"/>
            </a:lvl2pPr>
            <a:lvl3pPr marL="1075055" indent="0">
              <a:buNone/>
              <a:defRPr sz="2115" b="1"/>
            </a:lvl3pPr>
            <a:lvl4pPr marL="1612900" indent="0">
              <a:buNone/>
              <a:defRPr sz="1880" b="1"/>
            </a:lvl4pPr>
            <a:lvl5pPr marL="2150110" indent="0">
              <a:buNone/>
              <a:defRPr sz="1880" b="1"/>
            </a:lvl5pPr>
            <a:lvl6pPr marL="2687955" indent="0">
              <a:buNone/>
              <a:defRPr sz="1880" b="1"/>
            </a:lvl6pPr>
            <a:lvl7pPr marL="3225800" indent="0">
              <a:buNone/>
              <a:defRPr sz="1880" b="1"/>
            </a:lvl7pPr>
            <a:lvl8pPr marL="3763010" indent="0">
              <a:buNone/>
              <a:defRPr sz="1880" b="1"/>
            </a:lvl8pPr>
            <a:lvl9pPr marL="4300855" indent="0">
              <a:buNone/>
              <a:defRPr sz="18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2000" y="3075572"/>
            <a:ext cx="4897501" cy="4202562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00" y="3252667"/>
            <a:ext cx="9936000" cy="1558667"/>
          </a:xfrm>
        </p:spPr>
        <p:txBody>
          <a:bodyPr>
            <a:normAutofit/>
          </a:bodyPr>
          <a:lstStyle>
            <a:lvl1pPr algn="ctr">
              <a:defRPr sz="5175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00" y="149333"/>
            <a:ext cx="3935622" cy="1881600"/>
          </a:xfrm>
        </p:spPr>
        <p:txBody>
          <a:bodyPr anchor="ctr" anchorCtr="0">
            <a:normAutofit/>
          </a:bodyPr>
          <a:lstStyle>
            <a:lvl1pPr>
              <a:defRPr sz="3765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8268" y="901120"/>
            <a:ext cx="5496732" cy="5990320"/>
          </a:xfrm>
        </p:spPr>
        <p:txBody>
          <a:bodyPr/>
          <a:lstStyle>
            <a:lvl1pPr marL="0" indent="0">
              <a:buNone/>
              <a:defRPr sz="3765"/>
            </a:lvl1pPr>
            <a:lvl2pPr marL="537845" indent="0">
              <a:buNone/>
              <a:defRPr sz="3290"/>
            </a:lvl2pPr>
            <a:lvl3pPr marL="1075055" indent="0">
              <a:buNone/>
              <a:defRPr sz="2820"/>
            </a:lvl3pPr>
            <a:lvl4pPr marL="1612900" indent="0">
              <a:buNone/>
              <a:defRPr sz="2350"/>
            </a:lvl4pPr>
            <a:lvl5pPr marL="2150110" indent="0">
              <a:buNone/>
              <a:defRPr sz="2350"/>
            </a:lvl5pPr>
            <a:lvl6pPr marL="2687955" indent="0">
              <a:buNone/>
              <a:defRPr sz="2350"/>
            </a:lvl6pPr>
            <a:lvl7pPr marL="3225800" indent="0">
              <a:buNone/>
              <a:defRPr sz="2350"/>
            </a:lvl7pPr>
            <a:lvl8pPr marL="3763010" indent="0">
              <a:buNone/>
              <a:defRPr sz="2350"/>
            </a:lvl8pPr>
            <a:lvl9pPr marL="4300855" indent="0">
              <a:buNone/>
              <a:defRPr sz="235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900" y="2419200"/>
            <a:ext cx="3935622" cy="44818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80"/>
            </a:lvl1pPr>
            <a:lvl2pPr marL="537845" indent="0">
              <a:buNone/>
              <a:defRPr sz="1645"/>
            </a:lvl2pPr>
            <a:lvl3pPr marL="1075055" indent="0">
              <a:buNone/>
              <a:defRPr sz="1410"/>
            </a:lvl3pPr>
            <a:lvl4pPr marL="1612900" indent="0">
              <a:buNone/>
              <a:defRPr sz="1175"/>
            </a:lvl4pPr>
            <a:lvl5pPr marL="2150110" indent="0">
              <a:buNone/>
              <a:defRPr sz="1175"/>
            </a:lvl5pPr>
            <a:lvl6pPr marL="2687955" indent="0">
              <a:buNone/>
              <a:defRPr sz="1175"/>
            </a:lvl6pPr>
            <a:lvl7pPr marL="3225800" indent="0">
              <a:buNone/>
              <a:defRPr sz="1175"/>
            </a:lvl7pPr>
            <a:lvl8pPr marL="3763010" indent="0">
              <a:buNone/>
              <a:defRPr sz="1175"/>
            </a:lvl8pPr>
            <a:lvl9pPr marL="4300855" indent="0">
              <a:buNone/>
              <a:defRPr sz="117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977" y="429333"/>
            <a:ext cx="1445023" cy="6833867"/>
          </a:xfrm>
        </p:spPr>
        <p:txBody>
          <a:bodyPr vert="eaVert">
            <a:normAutofit/>
          </a:bodyPr>
          <a:lstStyle>
            <a:lvl1pPr>
              <a:defRPr sz="5175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00" y="429333"/>
            <a:ext cx="8390512" cy="68338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429333"/>
            <a:ext cx="9936000" cy="155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2146667"/>
            <a:ext cx="9936000" cy="511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00" y="7474134"/>
            <a:ext cx="2592000" cy="42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000" y="7474134"/>
            <a:ext cx="3888000" cy="42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1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000" y="7474134"/>
            <a:ext cx="2592000" cy="42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1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075055" rtl="0" eaLnBrk="1" latinLnBrk="0" hangingPunct="1">
        <a:lnSpc>
          <a:spcPct val="90000"/>
        </a:lnSpc>
        <a:spcBef>
          <a:spcPct val="0"/>
        </a:spcBef>
        <a:buNone/>
        <a:defRPr sz="4705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1075055" rtl="0" eaLnBrk="1" fontAlgn="auto" latinLnBrk="0" hangingPunct="1">
        <a:lnSpc>
          <a:spcPct val="90000"/>
        </a:lnSpc>
        <a:spcBef>
          <a:spcPts val="1175"/>
        </a:spcBef>
        <a:spcAft>
          <a:spcPts val="0"/>
        </a:spcAft>
        <a:buClrTx/>
        <a:buSzTx/>
        <a:buFont typeface="Arial" panose="020B0604020202020204" pitchFamily="34" charset="0"/>
        <a:buNone/>
        <a:defRPr sz="329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6450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8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344295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35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881505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11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419350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11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956560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494405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569460" indent="-268605" algn="l" defTabSz="1075055" rtl="0" eaLnBrk="1" latinLnBrk="0" hangingPunct="1">
        <a:lnSpc>
          <a:spcPct val="90000"/>
        </a:lnSpc>
        <a:spcBef>
          <a:spcPct val="118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1pPr>
      <a:lvl2pPr marL="537845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2pPr>
      <a:lvl3pPr marL="1075055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3pPr>
      <a:lvl4pPr marL="1612900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50110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687955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225800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763010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5" algn="l" defTabSz="10750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419475" y="0"/>
            <a:ext cx="8100000" cy="806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Braço da guitarra</a:t>
            </a:r>
            <a:endParaRPr lang="pt-BR" altLang="en-US"/>
          </a:p>
          <a:p>
            <a:pPr algn="ctr"/>
            <a:r>
              <a:rPr lang="pt-BR" altLang="en-US"/>
              <a:t>225x224 px</a:t>
            </a:r>
            <a:endParaRPr lang="pt-BR" altLang="en-US"/>
          </a:p>
        </p:txBody>
      </p:sp>
      <p:grpSp>
        <p:nvGrpSpPr>
          <p:cNvPr id="9" name="Grupo 8"/>
          <p:cNvGrpSpPr/>
          <p:nvPr/>
        </p:nvGrpSpPr>
        <p:grpSpPr>
          <a:xfrm>
            <a:off x="395860" y="2303145"/>
            <a:ext cx="2592070" cy="2591435"/>
            <a:chOff x="714" y="3627"/>
            <a:chExt cx="4082" cy="4081"/>
          </a:xfrm>
        </p:grpSpPr>
        <p:sp>
          <p:nvSpPr>
            <p:cNvPr id="4" name="Retângulo 3"/>
            <p:cNvSpPr/>
            <p:nvPr/>
          </p:nvSpPr>
          <p:spPr>
            <a:xfrm>
              <a:off x="1168" y="4988"/>
              <a:ext cx="3628" cy="2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/>
                <a:t>Multiplicador</a:t>
              </a:r>
              <a:endParaRPr lang="pt-BR" altLang="en-US"/>
            </a:p>
            <a:p>
              <a:pPr algn="ctr"/>
              <a:r>
                <a:rPr lang="pt-BR" altLang="en-US"/>
                <a:t>64x48 px</a:t>
              </a:r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14" y="3627"/>
              <a:ext cx="4082" cy="1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/>
                <a:t>Placar</a:t>
              </a:r>
              <a:endParaRPr lang="pt-BR" altLang="en-US"/>
            </a:p>
            <a:p>
              <a:pPr algn="ctr"/>
              <a:r>
                <a:rPr lang="pt-BR" altLang="en-US"/>
                <a:t>72x24 px</a:t>
              </a:r>
              <a:endParaRPr lang="pt-BR" altLang="en-US"/>
            </a:p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714" y="4988"/>
              <a:ext cx="454" cy="2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000"/>
                <a:t>Consecutivas</a:t>
              </a:r>
              <a:endParaRPr lang="pt-BR" altLang="en-US" sz="1000"/>
            </a:p>
          </p:txBody>
        </p:sp>
      </p:grpSp>
      <p:sp>
        <p:nvSpPr>
          <p:cNvPr id="8" name="Retângulo 7"/>
          <p:cNvSpPr/>
          <p:nvPr/>
        </p:nvSpPr>
        <p:spPr>
          <a:xfrm>
            <a:off x="683895" y="5066665"/>
            <a:ext cx="2016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Rock meter</a:t>
            </a:r>
            <a:endParaRPr lang="pt-BR" altLang="en-US"/>
          </a:p>
          <a:p>
            <a:pPr algn="ctr"/>
            <a:r>
              <a:rPr lang="pt-BR" altLang="en-US"/>
              <a:t>56x80 px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410845" y="174625"/>
            <a:ext cx="2592000" cy="2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Sprite animado</a:t>
            </a:r>
            <a:endParaRPr lang="pt-BR" altLang="en-US"/>
          </a:p>
          <a:p>
            <a:pPr algn="ctr"/>
            <a:r>
              <a:rPr lang="pt-BR" altLang="en-US"/>
              <a:t>72x56</a:t>
            </a:r>
            <a:endParaRPr lang="pt-BR" altLang="en-US"/>
          </a:p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419475" y="0"/>
            <a:ext cx="8100000" cy="806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Braço da guitarra</a:t>
            </a:r>
            <a:endParaRPr lang="pt-BR" altLang="en-US"/>
          </a:p>
          <a:p>
            <a:pPr algn="ctr"/>
            <a:r>
              <a:rPr lang="pt-BR" altLang="en-US"/>
              <a:t>225x224 px</a:t>
            </a:r>
            <a:endParaRPr lang="pt-BR" altLang="en-US"/>
          </a:p>
        </p:txBody>
      </p:sp>
      <p:grpSp>
        <p:nvGrpSpPr>
          <p:cNvPr id="9" name="Grupo 8"/>
          <p:cNvGrpSpPr/>
          <p:nvPr/>
        </p:nvGrpSpPr>
        <p:grpSpPr>
          <a:xfrm>
            <a:off x="395860" y="2303145"/>
            <a:ext cx="2592070" cy="2591435"/>
            <a:chOff x="714" y="3627"/>
            <a:chExt cx="4082" cy="4081"/>
          </a:xfrm>
        </p:grpSpPr>
        <p:sp>
          <p:nvSpPr>
            <p:cNvPr id="4" name="Retângulo 3"/>
            <p:cNvSpPr/>
            <p:nvPr/>
          </p:nvSpPr>
          <p:spPr>
            <a:xfrm>
              <a:off x="1168" y="4988"/>
              <a:ext cx="3628" cy="2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/>
                <a:t>Multiplicador</a:t>
              </a:r>
              <a:endParaRPr lang="pt-BR" altLang="en-US"/>
            </a:p>
            <a:p>
              <a:pPr algn="ctr"/>
              <a:r>
                <a:rPr lang="pt-BR" altLang="en-US"/>
                <a:t>64x56 px</a:t>
              </a:r>
              <a:endParaRPr lang="pt-BR" altLang="en-US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14" y="3627"/>
              <a:ext cx="4082" cy="1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/>
                <a:t>Placar</a:t>
              </a:r>
              <a:endParaRPr lang="pt-BR" altLang="en-US"/>
            </a:p>
            <a:p>
              <a:pPr algn="ctr"/>
              <a:r>
                <a:rPr lang="pt-BR" altLang="en-US"/>
                <a:t>72x24 px</a:t>
              </a:r>
              <a:endParaRPr lang="pt-BR" altLang="en-US"/>
            </a:p>
            <a:p>
              <a:pPr algn="ctr"/>
              <a:endParaRPr lang="pt-BR" alt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714" y="4988"/>
              <a:ext cx="454" cy="2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altLang="en-US" sz="1000"/>
                <a:t>Consecutivas</a:t>
              </a:r>
              <a:endParaRPr lang="pt-BR" altLang="en-US" sz="1000"/>
            </a:p>
          </p:txBody>
        </p:sp>
      </p:grpSp>
      <p:sp>
        <p:nvSpPr>
          <p:cNvPr id="8" name="Retângulo 7"/>
          <p:cNvSpPr/>
          <p:nvPr/>
        </p:nvSpPr>
        <p:spPr>
          <a:xfrm>
            <a:off x="683895" y="5066665"/>
            <a:ext cx="2016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Rock meter</a:t>
            </a:r>
            <a:endParaRPr lang="pt-BR" altLang="en-US"/>
          </a:p>
          <a:p>
            <a:pPr algn="ctr"/>
            <a:r>
              <a:rPr lang="pt-BR" altLang="en-US"/>
              <a:t>56x80</a:t>
            </a:r>
            <a:endParaRPr lang="pt-BR" altLang="en-US"/>
          </a:p>
          <a:p>
            <a:pPr algn="ctr"/>
            <a:r>
              <a:rPr lang="pt-BR" altLang="en-US"/>
              <a:t> px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410845" y="174625"/>
            <a:ext cx="2592000" cy="2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Sprite animado</a:t>
            </a:r>
            <a:endParaRPr lang="pt-BR" altLang="en-US"/>
          </a:p>
          <a:p>
            <a:pPr algn="ctr"/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rcRect l="26907" t="16514" r="49593" b="15513"/>
          <a:stretch>
            <a:fillRect/>
          </a:stretch>
        </p:blipFill>
        <p:spPr>
          <a:xfrm>
            <a:off x="683260" y="5066665"/>
            <a:ext cx="2016000" cy="288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2302510"/>
            <a:ext cx="2607945" cy="25927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77165"/>
            <a:ext cx="2591435" cy="201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0"/>
            <a:ext cx="8100060" cy="8063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>
            <a:off x="3419475" y="0"/>
            <a:ext cx="8100000" cy="806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Braço da guitarra</a:t>
            </a:r>
            <a:endParaRPr lang="pt-BR" altLang="en-US"/>
          </a:p>
          <a:p>
            <a:pPr algn="ctr"/>
            <a:r>
              <a:rPr lang="pt-BR" altLang="en-US"/>
              <a:t>225x224 px</a:t>
            </a:r>
            <a:endParaRPr lang="pt-BR" alt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4140000" y="0"/>
            <a:ext cx="10160" cy="806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804970" y="0"/>
            <a:ext cx="10160" cy="806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7469940" y="0"/>
            <a:ext cx="10160" cy="806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9134910" y="0"/>
            <a:ext cx="10160" cy="806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0799880" y="0"/>
            <a:ext cx="10160" cy="806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569335" y="6910430"/>
            <a:ext cx="11520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32x24 px</a:t>
            </a:r>
            <a:endParaRPr lang="pt-BR" altLang="en-US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3605755" y="3342365"/>
            <a:ext cx="10800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30x22 px</a:t>
            </a:r>
            <a:endParaRPr lang="pt-BR" altLang="en-US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3605345" y="422910"/>
            <a:ext cx="1008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1600"/>
              <a:t>28x21 px</a:t>
            </a:r>
            <a:endParaRPr lang="pt-BR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Presentation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Bionica</cp:lastModifiedBy>
  <cp:revision>6</cp:revision>
  <dcterms:created xsi:type="dcterms:W3CDTF">2021-11-19T11:03:57Z</dcterms:created>
  <dcterms:modified xsi:type="dcterms:W3CDTF">2021-11-19T11:53:06Z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1046-11.2.0.10351</vt:lpwstr>
  </property>
  <property fmtid="{D5CDD505-2E9C-101B-9397-08002B2CF9AE}" pid="3" name="ICV">
    <vt:lpwstr>6CE733E6A8E04709800D907082F3197E</vt:lpwstr>
  </property>
</Properties>
</file>