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48CE1-6A11-465A-8285-56E5185F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A05AC2-FE03-426E-A751-44772762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729709-F04E-4D6A-879C-EB7850D3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33488-C192-4EF2-8E9E-2B5F8412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E7F8C8-899B-4C87-B6CC-7FB9DB52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0A0-A14B-4C03-B62A-E1DE119A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184182-38F0-4CC4-B8CA-891F8E06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5B2D6-46FB-42F8-BA17-E6116636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61C94-3F59-4689-92A6-ECDB8775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45406-2AD5-4603-A8EA-A230A1C3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0C4F69-7799-4B90-A64C-53AD2ADE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BA3A41-E5DC-47F9-A3D3-ACEC9C96B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6A557-DDDD-4267-8347-BA02C5B3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3E623-2A16-4D0E-8A29-D25D111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979DB-326D-4150-A26C-51706054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B605E-EFBC-42DB-8CEE-8E79B5CE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4F5555-5175-4028-B5C4-754EE458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BEFFF8-91B7-4667-89A9-AFA1839A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A8B5E-D180-4610-9A40-2145239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CC34F-5FDB-482A-9990-CC25B308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F1BDA-D06A-4A30-AE7D-9DE7FCAF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97324E-C8C9-4F30-9C1B-F52C50D0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661F20-F210-4E57-86D0-E923B39F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F412F-08C8-412E-B587-B2B7E6E8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57F769-D707-4295-B0AD-A7610761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9E80F-18D3-4409-BF7E-C5129D21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7DC45-9A48-4C37-A52A-08737168E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38063-D9AE-4B3B-A752-BDB26450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5FC4C-C2F0-42CD-87B4-0F0B8B25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C67F6E-871E-48CD-9F35-A861FB7D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C5B4B-099D-44F3-902F-93437BB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76C48-FCCE-4397-AC1B-3DEC2BBF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BC2B47-B877-4E8B-8FA1-EAA7F9F7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462A5D-8014-44C1-AAA1-06D453DAB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3DA4B7-B0DB-4716-8888-CCC04F601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13CAC3-1F4B-429F-A574-E11C4BAB2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1AD6BA-3B8F-4904-9DB6-AF579E7E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6C4D73-4BE0-4C2D-B55A-DC42C5A7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6770C3-E931-4332-8BBD-6410F991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36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3755F-6F5A-4F09-8E0A-8A9F19F7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67C7F6-230A-4C28-B63D-E5CD46A3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7A8F6F-8C36-4EFB-B2F5-8CAED51D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02B338-5A84-4534-B3F8-F03269D4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FF346C-CF4D-4026-B925-5B97C910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2F72B0-0A4F-40AF-BD09-70090A98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C31AD-47F3-4299-84B6-6622713D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1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A4ACE-7A64-4188-AEC6-6253F2A3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8C88B-76F2-43AE-BD5F-6B620F9C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0B5616-6F82-4792-8D52-33BBF265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9FBC0E-1E29-4AB8-8AD0-6C588AA2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D1E361-E9F8-4FC1-A403-50CBD97F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716C04-9B0E-4114-A140-4A42EC2B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0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9A181-A2C9-4ED4-8E33-3C574340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FB5ABB-58D8-4F6C-8C56-A23CC8877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0434BC-A74E-44F3-BEB4-13AE79B2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CB8B4-880E-46EB-96A0-EBA468A9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40C36A-DB56-4ED8-BC97-DA553802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61A55D-73FC-4813-8BB4-4ED0FC0F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94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3C058-958E-489C-8456-94747B29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07688-1BCE-45F6-A39F-00E4757B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8B4070-AF8B-4D3A-A786-D13D8A31F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8463-758E-408A-9199-18E79473174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4DA35-F7AA-4F5E-BB6A-B23DF127A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43B2B-8EA0-479C-9632-FF142E4E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60E9-668D-46D9-A881-4481DBDEF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17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302C-EDF1-4297-A78A-B6D23FB40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33905-8CF9-404F-B32A-1C835780B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258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Abdullin</dc:creator>
  <cp:lastModifiedBy>Ruslan Abdullin</cp:lastModifiedBy>
  <cp:revision>1</cp:revision>
  <dcterms:created xsi:type="dcterms:W3CDTF">2023-09-17T12:16:46Z</dcterms:created>
  <dcterms:modified xsi:type="dcterms:W3CDTF">2023-09-17T12:16:56Z</dcterms:modified>
</cp:coreProperties>
</file>