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333" r:id="rId4"/>
    <p:sldId id="332" r:id="rId5"/>
    <p:sldId id="28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5" autoAdjust="0"/>
    <p:restoredTop sz="96370" autoAdjust="0"/>
  </p:normalViewPr>
  <p:slideViewPr>
    <p:cSldViewPr>
      <p:cViewPr varScale="1">
        <p:scale>
          <a:sx n="91" d="100"/>
          <a:sy n="91" d="100"/>
        </p:scale>
        <p:origin x="7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https://upload.wikimedia.org/wikipedia/commons/7/7e/Moroccan_F-5_jet.jpg</a:t>
            </a:r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879005"/>
            <a:ext cx="12217644" cy="2978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7"/>
          <a:stretch/>
        </p:blipFill>
        <p:spPr>
          <a:xfrm>
            <a:off x="1" y="0"/>
            <a:ext cx="12192000" cy="1756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7"/>
          <a:stretch/>
        </p:blipFill>
        <p:spPr>
          <a:xfrm>
            <a:off x="1" y="0"/>
            <a:ext cx="12192000" cy="198845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1756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" TargetMode="External"/><Relationship Id="rId2" Type="http://schemas.openxmlformats.org/officeDocument/2006/relationships/hyperlink" Target="https://www.skyp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lightcontrol.slack.com/messages/moos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b="1" dirty="0">
                <a:solidFill>
                  <a:schemeClr val="accent1"/>
                </a:solidFill>
              </a:rPr>
              <a:t>SEAD TASKING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SEAD TASKING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658702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SEAD targets</a:t>
            </a:r>
            <a:br>
              <a:rPr lang="en-US" dirty="0"/>
            </a:br>
            <a:r>
              <a:rPr lang="en-US" dirty="0"/>
              <a:t>within the battle zone.</a:t>
            </a:r>
          </a:p>
        </p:txBody>
      </p:sp>
      <p:sp>
        <p:nvSpPr>
          <p:cNvPr id="22" name="Afgeronde rechthoek 18"/>
          <p:cNvSpPr/>
          <p:nvPr/>
        </p:nvSpPr>
        <p:spPr>
          <a:xfrm>
            <a:off x="1505949" y="450901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TASK_BASE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3" name="Straight Connector 2"/>
          <p:cNvCxnSpPr>
            <a:endCxn id="37" idx="2"/>
          </p:cNvCxnSpPr>
          <p:nvPr/>
        </p:nvCxnSpPr>
        <p:spPr>
          <a:xfrm flipV="1">
            <a:off x="2450960" y="4059007"/>
            <a:ext cx="0" cy="450005"/>
          </a:xfrm>
          <a:prstGeom prst="line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fgeronde rechthoek 18"/>
          <p:cNvSpPr/>
          <p:nvPr/>
        </p:nvSpPr>
        <p:spPr>
          <a:xfrm>
            <a:off x="1505949" y="342900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8" name="Rechte verbindingslijn 37"/>
          <p:cNvCxnSpPr>
            <a:endCxn id="39" idx="6"/>
          </p:cNvCxnSpPr>
          <p:nvPr/>
        </p:nvCxnSpPr>
        <p:spPr>
          <a:xfrm flipH="1">
            <a:off x="6366003" y="5229020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7"/>
          <p:cNvSpPr/>
          <p:nvPr/>
        </p:nvSpPr>
        <p:spPr>
          <a:xfrm>
            <a:off x="6186001" y="5139019"/>
            <a:ext cx="180002" cy="18000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Rechte verbindingslijn 39"/>
          <p:cNvCxnSpPr>
            <a:stCxn id="46" idx="3"/>
            <a:endCxn id="39" idx="2"/>
          </p:cNvCxnSpPr>
          <p:nvPr/>
        </p:nvCxnSpPr>
        <p:spPr>
          <a:xfrm>
            <a:off x="5825997" y="4824016"/>
            <a:ext cx="360004" cy="405004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fgeronde rechthoek 18"/>
          <p:cNvSpPr/>
          <p:nvPr/>
        </p:nvSpPr>
        <p:spPr>
          <a:xfrm>
            <a:off x="3935976" y="540902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TASK_SEAD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_COALITION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2" name="Afgeronde rechthoek 18"/>
          <p:cNvSpPr/>
          <p:nvPr/>
        </p:nvSpPr>
        <p:spPr>
          <a:xfrm>
            <a:off x="6546005" y="486901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3" name="Afgeronde rechthoek 18"/>
          <p:cNvSpPr/>
          <p:nvPr/>
        </p:nvSpPr>
        <p:spPr>
          <a:xfrm>
            <a:off x="6636006" y="495901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4" name="Afgeronde rechthoek 18"/>
          <p:cNvSpPr/>
          <p:nvPr/>
        </p:nvSpPr>
        <p:spPr>
          <a:xfrm>
            <a:off x="6726007" y="5049018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SET_UNIT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5" name="Gebogen verbindingslijn 44"/>
          <p:cNvCxnSpPr>
            <a:stCxn id="41" idx="1"/>
            <a:endCxn id="22" idx="3"/>
          </p:cNvCxnSpPr>
          <p:nvPr/>
        </p:nvCxnSpPr>
        <p:spPr>
          <a:xfrm rot="10800000">
            <a:off x="3395970" y="4824016"/>
            <a:ext cx="540006" cy="900010"/>
          </a:xfrm>
          <a:prstGeom prst="bentConnector3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fgeronde rechthoek 18"/>
          <p:cNvSpPr/>
          <p:nvPr/>
        </p:nvSpPr>
        <p:spPr>
          <a:xfrm>
            <a:off x="3935976" y="450901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TASK_SEAD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_CLIENT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7" name="Rechte verbindingslijn met pijl 46"/>
          <p:cNvCxnSpPr>
            <a:stCxn id="46" idx="1"/>
            <a:endCxn id="22" idx="3"/>
          </p:cNvCxnSpPr>
          <p:nvPr/>
        </p:nvCxnSpPr>
        <p:spPr>
          <a:xfrm flipH="1">
            <a:off x="3395970" y="4824016"/>
            <a:ext cx="540006" cy="0"/>
          </a:xfrm>
          <a:prstGeom prst="straightConnector1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>
            <a:stCxn id="41" idx="3"/>
            <a:endCxn id="39" idx="2"/>
          </p:cNvCxnSpPr>
          <p:nvPr/>
        </p:nvCxnSpPr>
        <p:spPr>
          <a:xfrm flipV="1">
            <a:off x="5825997" y="5229020"/>
            <a:ext cx="360004" cy="495006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348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hte verbindingslijn 3"/>
          <p:cNvCxnSpPr/>
          <p:nvPr/>
        </p:nvCxnSpPr>
        <p:spPr>
          <a:xfrm>
            <a:off x="0" y="2528990"/>
            <a:ext cx="12192000" cy="0"/>
          </a:xfrm>
          <a:prstGeom prst="line">
            <a:avLst/>
          </a:prstGeom>
          <a:ln w="127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/>
              <a:t>SEAD </a:t>
            </a:r>
            <a:r>
              <a:rPr lang="nl-BE" dirty="0" err="1"/>
              <a:t>Task</a:t>
            </a:r>
            <a:r>
              <a:rPr lang="nl-BE" dirty="0"/>
              <a:t> - </a:t>
            </a:r>
            <a:r>
              <a:rPr lang="nl-BE" dirty="0" err="1"/>
              <a:t>overview</a:t>
            </a:r>
            <a:endParaRPr lang="nl-BE" dirty="0"/>
          </a:p>
        </p:txBody>
      </p:sp>
      <p:sp>
        <p:nvSpPr>
          <p:cNvPr id="6" name="Afgeronde rechthoek 11"/>
          <p:cNvSpPr/>
          <p:nvPr/>
        </p:nvSpPr>
        <p:spPr>
          <a:xfrm>
            <a:off x="3936000" y="1989000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Load</a:t>
            </a:r>
          </a:p>
        </p:txBody>
      </p:sp>
      <p:sp>
        <p:nvSpPr>
          <p:cNvPr id="8" name="Afgeronde rechthoek 65"/>
          <p:cNvSpPr/>
          <p:nvPr/>
        </p:nvSpPr>
        <p:spPr>
          <a:xfrm>
            <a:off x="2136000" y="1989000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OnBoard</a:t>
            </a:r>
            <a:endParaRPr lang="nl-BE" sz="1000" dirty="0"/>
          </a:p>
        </p:txBody>
      </p:sp>
      <p:cxnSp>
        <p:nvCxnSpPr>
          <p:cNvPr id="9" name="Rechte verbindingslijn 8"/>
          <p:cNvCxnSpPr/>
          <p:nvPr/>
        </p:nvCxnSpPr>
        <p:spPr>
          <a:xfrm>
            <a:off x="1416000" y="1809000"/>
            <a:ext cx="0" cy="508500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hthoek 15"/>
          <p:cNvSpPr/>
          <p:nvPr/>
        </p:nvSpPr>
        <p:spPr>
          <a:xfrm>
            <a:off x="156000" y="1989000"/>
            <a:ext cx="1080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CARGO_UNIT</a:t>
            </a:r>
          </a:p>
        </p:txBody>
      </p:sp>
      <p:sp>
        <p:nvSpPr>
          <p:cNvPr id="18" name="Rechthoek 17"/>
          <p:cNvSpPr/>
          <p:nvPr/>
        </p:nvSpPr>
        <p:spPr>
          <a:xfrm>
            <a:off x="3036000" y="1989000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OnBoar</a:t>
            </a:r>
            <a:r>
              <a:rPr lang="nl-BE" sz="1000" dirty="0"/>
              <a:t>-ding</a:t>
            </a:r>
          </a:p>
        </p:txBody>
      </p:sp>
      <p:sp>
        <p:nvSpPr>
          <p:cNvPr id="19" name="Rechthoek 18"/>
          <p:cNvSpPr/>
          <p:nvPr/>
        </p:nvSpPr>
        <p:spPr>
          <a:xfrm>
            <a:off x="4836000" y="1989000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Loaded</a:t>
            </a:r>
            <a:endParaRPr lang="nl-BE" sz="1000" dirty="0"/>
          </a:p>
        </p:txBody>
      </p:sp>
      <p:sp>
        <p:nvSpPr>
          <p:cNvPr id="20" name="Rechthoek 19"/>
          <p:cNvSpPr/>
          <p:nvPr/>
        </p:nvSpPr>
        <p:spPr>
          <a:xfrm>
            <a:off x="7536015" y="1988984"/>
            <a:ext cx="720009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Success</a:t>
            </a:r>
            <a:endParaRPr lang="nl-BE" sz="1000" dirty="0"/>
          </a:p>
        </p:txBody>
      </p:sp>
      <p:sp>
        <p:nvSpPr>
          <p:cNvPr id="21" name="Afgeronde rechthoek 11"/>
          <p:cNvSpPr/>
          <p:nvPr/>
        </p:nvSpPr>
        <p:spPr>
          <a:xfrm>
            <a:off x="6636006" y="1989000"/>
            <a:ext cx="720008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Next</a:t>
            </a:r>
          </a:p>
        </p:txBody>
      </p:sp>
      <p:sp>
        <p:nvSpPr>
          <p:cNvPr id="23" name="Afgeronde rechthoek 11"/>
          <p:cNvSpPr/>
          <p:nvPr/>
        </p:nvSpPr>
        <p:spPr>
          <a:xfrm>
            <a:off x="9336000" y="1989000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Fail</a:t>
            </a:r>
            <a:endParaRPr lang="nl-BE" sz="1000" dirty="0"/>
          </a:p>
        </p:txBody>
      </p:sp>
      <p:sp>
        <p:nvSpPr>
          <p:cNvPr id="24" name="Rechthoek 23"/>
          <p:cNvSpPr/>
          <p:nvPr/>
        </p:nvSpPr>
        <p:spPr>
          <a:xfrm>
            <a:off x="10236000" y="1989000"/>
            <a:ext cx="792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Failed</a:t>
            </a:r>
            <a:endParaRPr lang="nl-BE" sz="1000" dirty="0"/>
          </a:p>
        </p:txBody>
      </p:sp>
      <p:cxnSp>
        <p:nvCxnSpPr>
          <p:cNvPr id="26" name="Rechte verbindingslijn met pijl 25"/>
          <p:cNvCxnSpPr>
            <a:stCxn id="8" idx="3"/>
            <a:endCxn id="18" idx="1"/>
          </p:cNvCxnSpPr>
          <p:nvPr/>
        </p:nvCxnSpPr>
        <p:spPr>
          <a:xfrm>
            <a:off x="2856000" y="2169002"/>
            <a:ext cx="1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>
            <a:stCxn id="6" idx="3"/>
            <a:endCxn id="19" idx="1"/>
          </p:cNvCxnSpPr>
          <p:nvPr/>
        </p:nvCxnSpPr>
        <p:spPr>
          <a:xfrm>
            <a:off x="4656000" y="2169002"/>
            <a:ext cx="1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stCxn id="21" idx="3"/>
            <a:endCxn id="20" idx="1"/>
          </p:cNvCxnSpPr>
          <p:nvPr/>
        </p:nvCxnSpPr>
        <p:spPr>
          <a:xfrm flipV="1">
            <a:off x="7356014" y="2168986"/>
            <a:ext cx="180001" cy="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/>
          <p:cNvCxnSpPr>
            <a:endCxn id="24" idx="1"/>
          </p:cNvCxnSpPr>
          <p:nvPr/>
        </p:nvCxnSpPr>
        <p:spPr>
          <a:xfrm>
            <a:off x="10056000" y="2169000"/>
            <a:ext cx="180000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95" idx="3"/>
            <a:endCxn id="8" idx="1"/>
          </p:cNvCxnSpPr>
          <p:nvPr/>
        </p:nvCxnSpPr>
        <p:spPr>
          <a:xfrm>
            <a:off x="1865953" y="2168986"/>
            <a:ext cx="270047" cy="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hoek 94"/>
          <p:cNvSpPr/>
          <p:nvPr/>
        </p:nvSpPr>
        <p:spPr>
          <a:xfrm>
            <a:off x="1685951" y="2078985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Rechthoek 49"/>
          <p:cNvSpPr/>
          <p:nvPr/>
        </p:nvSpPr>
        <p:spPr>
          <a:xfrm>
            <a:off x="1685951" y="2798993"/>
            <a:ext cx="1440016" cy="450006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 err="1"/>
              <a:t>Planned</a:t>
            </a:r>
            <a:endParaRPr lang="nl-BE" sz="2000" b="1" dirty="0"/>
          </a:p>
        </p:txBody>
      </p:sp>
      <p:sp>
        <p:nvSpPr>
          <p:cNvPr id="51" name="Rechthoek 50"/>
          <p:cNvSpPr/>
          <p:nvPr/>
        </p:nvSpPr>
        <p:spPr>
          <a:xfrm>
            <a:off x="3395969" y="2798993"/>
            <a:ext cx="8550095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1400" dirty="0">
                <a:solidFill>
                  <a:schemeClr val="bg1"/>
                </a:solidFill>
              </a:rPr>
              <a:t>The </a:t>
            </a:r>
            <a:r>
              <a:rPr lang="nl-BE" sz="1400" dirty="0" err="1">
                <a:solidFill>
                  <a:schemeClr val="bg1"/>
                </a:solidFill>
              </a:rPr>
              <a:t>task</a:t>
            </a:r>
            <a:r>
              <a:rPr lang="nl-BE" sz="1400" dirty="0">
                <a:solidFill>
                  <a:schemeClr val="bg1"/>
                </a:solidFill>
              </a:rPr>
              <a:t> is </a:t>
            </a:r>
            <a:r>
              <a:rPr lang="nl-BE" sz="1400" dirty="0" err="1">
                <a:solidFill>
                  <a:schemeClr val="bg1"/>
                </a:solidFill>
              </a:rPr>
              <a:t>planned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and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not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yet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selected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by</a:t>
            </a:r>
            <a:r>
              <a:rPr lang="nl-BE" sz="1400" dirty="0">
                <a:solidFill>
                  <a:schemeClr val="bg1"/>
                </a:solidFill>
              </a:rPr>
              <a:t> a </a:t>
            </a:r>
            <a:r>
              <a:rPr lang="nl-BE" sz="1400" dirty="0" err="1">
                <a:solidFill>
                  <a:schemeClr val="bg1"/>
                </a:solidFill>
              </a:rPr>
              <a:t>group</a:t>
            </a:r>
            <a:r>
              <a:rPr lang="nl-BE" sz="1400" dirty="0">
                <a:solidFill>
                  <a:schemeClr val="bg1"/>
                </a:solidFill>
              </a:rPr>
              <a:t> leader </a:t>
            </a:r>
            <a:r>
              <a:rPr lang="nl-BE" sz="1400" dirty="0" err="1">
                <a:solidFill>
                  <a:schemeClr val="bg1"/>
                </a:solidFill>
              </a:rPr>
              <a:t>for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execution</a:t>
            </a:r>
            <a:r>
              <a:rPr lang="nl-BE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4" name="Rechthoek 53"/>
          <p:cNvSpPr/>
          <p:nvPr/>
        </p:nvSpPr>
        <p:spPr>
          <a:xfrm>
            <a:off x="1685951" y="3338999"/>
            <a:ext cx="1440016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 err="1"/>
              <a:t>Assigned</a:t>
            </a:r>
            <a:endParaRPr lang="nl-BE" sz="2000" b="1" dirty="0"/>
          </a:p>
        </p:txBody>
      </p:sp>
      <p:sp>
        <p:nvSpPr>
          <p:cNvPr id="55" name="Rechthoek 54"/>
          <p:cNvSpPr/>
          <p:nvPr/>
        </p:nvSpPr>
        <p:spPr>
          <a:xfrm>
            <a:off x="1685951" y="3879005"/>
            <a:ext cx="1440016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 err="1"/>
              <a:t>Success</a:t>
            </a:r>
            <a:endParaRPr lang="nl-BE" sz="2000" b="1" dirty="0"/>
          </a:p>
        </p:txBody>
      </p:sp>
      <p:sp>
        <p:nvSpPr>
          <p:cNvPr id="56" name="Rechthoek 55"/>
          <p:cNvSpPr/>
          <p:nvPr/>
        </p:nvSpPr>
        <p:spPr>
          <a:xfrm>
            <a:off x="1685951" y="4419011"/>
            <a:ext cx="1440016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 err="1"/>
              <a:t>Failed</a:t>
            </a:r>
            <a:endParaRPr lang="nl-BE" sz="2000" b="1" dirty="0"/>
          </a:p>
        </p:txBody>
      </p:sp>
      <p:sp>
        <p:nvSpPr>
          <p:cNvPr id="57" name="Rechthoek 56"/>
          <p:cNvSpPr/>
          <p:nvPr/>
        </p:nvSpPr>
        <p:spPr>
          <a:xfrm>
            <a:off x="3395970" y="3338999"/>
            <a:ext cx="8550095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1400" dirty="0">
                <a:solidFill>
                  <a:schemeClr val="bg1"/>
                </a:solidFill>
              </a:rPr>
              <a:t>The </a:t>
            </a:r>
            <a:r>
              <a:rPr lang="nl-BE" sz="1400" dirty="0" err="1">
                <a:solidFill>
                  <a:schemeClr val="bg1"/>
                </a:solidFill>
              </a:rPr>
              <a:t>task</a:t>
            </a:r>
            <a:r>
              <a:rPr lang="nl-BE" sz="1400" dirty="0">
                <a:solidFill>
                  <a:schemeClr val="bg1"/>
                </a:solidFill>
              </a:rPr>
              <a:t> is </a:t>
            </a:r>
            <a:r>
              <a:rPr lang="nl-BE" sz="1400" dirty="0" err="1">
                <a:solidFill>
                  <a:schemeClr val="bg1"/>
                </a:solidFill>
              </a:rPr>
              <a:t>assigned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to</a:t>
            </a:r>
            <a:r>
              <a:rPr lang="nl-BE" sz="1400" dirty="0">
                <a:solidFill>
                  <a:schemeClr val="bg1"/>
                </a:solidFill>
              </a:rPr>
              <a:t> a </a:t>
            </a:r>
            <a:r>
              <a:rPr lang="nl-BE" sz="1400" dirty="0" err="1">
                <a:solidFill>
                  <a:schemeClr val="bg1"/>
                </a:solidFill>
              </a:rPr>
              <a:t>group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and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currently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executing</a:t>
            </a:r>
            <a:r>
              <a:rPr lang="nl-BE" sz="1400" dirty="0">
                <a:solidFill>
                  <a:schemeClr val="bg1"/>
                </a:solidFill>
              </a:rPr>
              <a:t>. </a:t>
            </a:r>
          </a:p>
          <a:p>
            <a:r>
              <a:rPr lang="nl-BE" sz="1400" dirty="0" err="1">
                <a:solidFill>
                  <a:schemeClr val="bg1"/>
                </a:solidFill>
              </a:rPr>
              <a:t>Note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that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other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groups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can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still</a:t>
            </a:r>
            <a:r>
              <a:rPr lang="nl-BE" sz="1400" dirty="0">
                <a:solidFill>
                  <a:schemeClr val="bg1"/>
                </a:solidFill>
              </a:rPr>
              <a:t> select </a:t>
            </a:r>
            <a:r>
              <a:rPr lang="nl-BE" sz="1400" dirty="0" err="1">
                <a:solidFill>
                  <a:schemeClr val="bg1"/>
                </a:solidFill>
              </a:rPr>
              <a:t>the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task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for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execution</a:t>
            </a:r>
            <a:r>
              <a:rPr lang="nl-BE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8" name="Rechthoek 57"/>
          <p:cNvSpPr/>
          <p:nvPr/>
        </p:nvSpPr>
        <p:spPr>
          <a:xfrm>
            <a:off x="3395970" y="3879005"/>
            <a:ext cx="8550095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1400" dirty="0">
                <a:solidFill>
                  <a:schemeClr val="bg1"/>
                </a:solidFill>
              </a:rPr>
              <a:t>Is </a:t>
            </a:r>
            <a:r>
              <a:rPr lang="nl-BE" sz="1400" dirty="0" err="1">
                <a:solidFill>
                  <a:schemeClr val="bg1"/>
                </a:solidFill>
              </a:rPr>
              <a:t>achieved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when</a:t>
            </a:r>
            <a:r>
              <a:rPr lang="nl-BE" sz="1400" dirty="0">
                <a:solidFill>
                  <a:schemeClr val="bg1"/>
                </a:solidFill>
              </a:rPr>
              <a:t> ALL targets </a:t>
            </a:r>
            <a:r>
              <a:rPr lang="nl-BE" sz="1400" dirty="0" err="1">
                <a:solidFill>
                  <a:schemeClr val="bg1"/>
                </a:solidFill>
              </a:rPr>
              <a:t>within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the</a:t>
            </a:r>
            <a:r>
              <a:rPr lang="nl-BE" sz="1400" dirty="0">
                <a:solidFill>
                  <a:schemeClr val="bg1"/>
                </a:solidFill>
              </a:rPr>
              <a:t> SET_UNIT are </a:t>
            </a:r>
            <a:r>
              <a:rPr lang="nl-BE" sz="1400" dirty="0" err="1">
                <a:solidFill>
                  <a:schemeClr val="bg1"/>
                </a:solidFill>
              </a:rPr>
              <a:t>destroyed</a:t>
            </a:r>
            <a:r>
              <a:rPr lang="nl-BE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9" name="Rechthoek 58"/>
          <p:cNvSpPr/>
          <p:nvPr/>
        </p:nvSpPr>
        <p:spPr>
          <a:xfrm>
            <a:off x="3395970" y="4419011"/>
            <a:ext cx="8550095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1400" dirty="0">
                <a:solidFill>
                  <a:schemeClr val="bg1"/>
                </a:solidFill>
              </a:rPr>
              <a:t>Is set </a:t>
            </a:r>
            <a:r>
              <a:rPr lang="nl-BE" sz="1400" dirty="0" err="1">
                <a:solidFill>
                  <a:schemeClr val="bg1"/>
                </a:solidFill>
              </a:rPr>
              <a:t>if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the</a:t>
            </a:r>
            <a:r>
              <a:rPr lang="nl-BE" sz="1400" dirty="0">
                <a:solidFill>
                  <a:schemeClr val="bg1"/>
                </a:solidFill>
              </a:rPr>
              <a:t> Client </a:t>
            </a:r>
            <a:r>
              <a:rPr lang="nl-BE" sz="1400" dirty="0" err="1">
                <a:solidFill>
                  <a:schemeClr val="bg1"/>
                </a:solidFill>
              </a:rPr>
              <a:t>gets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killed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during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task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execution</a:t>
            </a:r>
            <a:r>
              <a:rPr lang="nl-BE" sz="1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2701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err="1"/>
              <a:t>Sead</a:t>
            </a:r>
            <a:r>
              <a:rPr lang="nl-BE" dirty="0"/>
              <a:t> </a:t>
            </a:r>
            <a:r>
              <a:rPr lang="nl-BE" dirty="0" err="1"/>
              <a:t>task</a:t>
            </a:r>
            <a:r>
              <a:rPr lang="nl-BE" dirty="0"/>
              <a:t> - </a:t>
            </a:r>
            <a:r>
              <a:rPr lang="nl-BE" dirty="0" err="1"/>
              <a:t>components</a:t>
            </a:r>
            <a:endParaRPr lang="nl-BE" dirty="0"/>
          </a:p>
        </p:txBody>
      </p:sp>
      <p:sp>
        <p:nvSpPr>
          <p:cNvPr id="6" name="Afgeronde rechthoek 11"/>
          <p:cNvSpPr/>
          <p:nvPr/>
        </p:nvSpPr>
        <p:spPr>
          <a:xfrm>
            <a:off x="3936000" y="1989000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Next</a:t>
            </a:r>
          </a:p>
        </p:txBody>
      </p:sp>
      <p:sp>
        <p:nvSpPr>
          <p:cNvPr id="8" name="Afgeronde rechthoek 65"/>
          <p:cNvSpPr/>
          <p:nvPr/>
        </p:nvSpPr>
        <p:spPr>
          <a:xfrm>
            <a:off x="2136000" y="1989000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OnBoard</a:t>
            </a:r>
            <a:endParaRPr lang="nl-BE" sz="1000" dirty="0"/>
          </a:p>
        </p:txBody>
      </p:sp>
      <p:cxnSp>
        <p:nvCxnSpPr>
          <p:cNvPr id="9" name="Rechte verbindingslijn 8"/>
          <p:cNvCxnSpPr/>
          <p:nvPr/>
        </p:nvCxnSpPr>
        <p:spPr>
          <a:xfrm>
            <a:off x="1416000" y="1809000"/>
            <a:ext cx="0" cy="508500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hthoek 15"/>
          <p:cNvSpPr/>
          <p:nvPr/>
        </p:nvSpPr>
        <p:spPr>
          <a:xfrm>
            <a:off x="156000" y="1989000"/>
            <a:ext cx="1080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CARGO_UNIT</a:t>
            </a:r>
          </a:p>
        </p:txBody>
      </p:sp>
      <p:sp>
        <p:nvSpPr>
          <p:cNvPr id="18" name="Rechthoek 17"/>
          <p:cNvSpPr/>
          <p:nvPr/>
        </p:nvSpPr>
        <p:spPr>
          <a:xfrm>
            <a:off x="3036000" y="1989000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OnBoar</a:t>
            </a:r>
            <a:r>
              <a:rPr lang="nl-BE" sz="1000" dirty="0"/>
              <a:t>-ding</a:t>
            </a:r>
          </a:p>
        </p:txBody>
      </p:sp>
      <p:sp>
        <p:nvSpPr>
          <p:cNvPr id="19" name="Rechthoek 18"/>
          <p:cNvSpPr/>
          <p:nvPr/>
        </p:nvSpPr>
        <p:spPr>
          <a:xfrm>
            <a:off x="4836000" y="1989000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Assigned</a:t>
            </a:r>
            <a:endParaRPr lang="nl-BE" sz="1000" dirty="0"/>
          </a:p>
        </p:txBody>
      </p:sp>
      <p:sp>
        <p:nvSpPr>
          <p:cNvPr id="20" name="Rechthoek 19"/>
          <p:cNvSpPr/>
          <p:nvPr/>
        </p:nvSpPr>
        <p:spPr>
          <a:xfrm>
            <a:off x="7536015" y="1988984"/>
            <a:ext cx="720009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Success</a:t>
            </a:r>
            <a:endParaRPr lang="nl-BE" sz="1000" dirty="0"/>
          </a:p>
        </p:txBody>
      </p:sp>
      <p:sp>
        <p:nvSpPr>
          <p:cNvPr id="21" name="Afgeronde rechthoek 11"/>
          <p:cNvSpPr/>
          <p:nvPr/>
        </p:nvSpPr>
        <p:spPr>
          <a:xfrm>
            <a:off x="6636006" y="1989000"/>
            <a:ext cx="720008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Next</a:t>
            </a:r>
          </a:p>
        </p:txBody>
      </p:sp>
      <p:sp>
        <p:nvSpPr>
          <p:cNvPr id="23" name="Afgeronde rechthoek 11"/>
          <p:cNvSpPr/>
          <p:nvPr/>
        </p:nvSpPr>
        <p:spPr>
          <a:xfrm>
            <a:off x="9336000" y="1989000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Fail</a:t>
            </a:r>
            <a:endParaRPr lang="nl-BE" sz="1000" dirty="0"/>
          </a:p>
        </p:txBody>
      </p:sp>
      <p:sp>
        <p:nvSpPr>
          <p:cNvPr id="24" name="Rechthoek 23"/>
          <p:cNvSpPr/>
          <p:nvPr/>
        </p:nvSpPr>
        <p:spPr>
          <a:xfrm>
            <a:off x="10236000" y="1989000"/>
            <a:ext cx="792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Failed</a:t>
            </a:r>
            <a:endParaRPr lang="nl-BE" sz="1000" dirty="0"/>
          </a:p>
        </p:txBody>
      </p:sp>
      <p:cxnSp>
        <p:nvCxnSpPr>
          <p:cNvPr id="26" name="Rechte verbindingslijn met pijl 25"/>
          <p:cNvCxnSpPr>
            <a:stCxn id="8" idx="3"/>
            <a:endCxn id="18" idx="1"/>
          </p:cNvCxnSpPr>
          <p:nvPr/>
        </p:nvCxnSpPr>
        <p:spPr>
          <a:xfrm>
            <a:off x="2856000" y="2169002"/>
            <a:ext cx="1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>
            <a:stCxn id="6" idx="3"/>
            <a:endCxn id="19" idx="1"/>
          </p:cNvCxnSpPr>
          <p:nvPr/>
        </p:nvCxnSpPr>
        <p:spPr>
          <a:xfrm>
            <a:off x="4656000" y="2169002"/>
            <a:ext cx="1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stCxn id="21" idx="3"/>
            <a:endCxn id="20" idx="1"/>
          </p:cNvCxnSpPr>
          <p:nvPr/>
        </p:nvCxnSpPr>
        <p:spPr>
          <a:xfrm flipV="1">
            <a:off x="7356014" y="2168986"/>
            <a:ext cx="180001" cy="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/>
          <p:cNvCxnSpPr>
            <a:endCxn id="24" idx="1"/>
          </p:cNvCxnSpPr>
          <p:nvPr/>
        </p:nvCxnSpPr>
        <p:spPr>
          <a:xfrm>
            <a:off x="10056000" y="2169000"/>
            <a:ext cx="180000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95" idx="3"/>
            <a:endCxn id="8" idx="1"/>
          </p:cNvCxnSpPr>
          <p:nvPr/>
        </p:nvCxnSpPr>
        <p:spPr>
          <a:xfrm>
            <a:off x="1865953" y="2168986"/>
            <a:ext cx="270047" cy="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met pijl 52"/>
          <p:cNvCxnSpPr>
            <a:endCxn id="6" idx="2"/>
          </p:cNvCxnSpPr>
          <p:nvPr/>
        </p:nvCxnSpPr>
        <p:spPr>
          <a:xfrm flipV="1">
            <a:off x="4296000" y="2349004"/>
            <a:ext cx="0" cy="3599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hoek 94"/>
          <p:cNvSpPr/>
          <p:nvPr/>
        </p:nvSpPr>
        <p:spPr>
          <a:xfrm>
            <a:off x="1685951" y="2078985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20" name="Verbindingslijn: gebogen 119"/>
          <p:cNvCxnSpPr>
            <a:stCxn id="18" idx="2"/>
          </p:cNvCxnSpPr>
          <p:nvPr/>
        </p:nvCxnSpPr>
        <p:spPr>
          <a:xfrm rot="16200000" flipH="1">
            <a:off x="3215992" y="2529012"/>
            <a:ext cx="539988" cy="17997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Verbindingslijn: gebogen 120"/>
          <p:cNvCxnSpPr>
            <a:stCxn id="19" idx="2"/>
          </p:cNvCxnSpPr>
          <p:nvPr/>
        </p:nvCxnSpPr>
        <p:spPr>
          <a:xfrm rot="16200000" flipH="1">
            <a:off x="4655998" y="2889006"/>
            <a:ext cx="1259996" cy="17999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Verbindingslijn: gebogen 132"/>
          <p:cNvCxnSpPr>
            <a:stCxn id="19" idx="2"/>
          </p:cNvCxnSpPr>
          <p:nvPr/>
        </p:nvCxnSpPr>
        <p:spPr>
          <a:xfrm rot="16200000" flipH="1">
            <a:off x="4295994" y="3249010"/>
            <a:ext cx="1980004" cy="17999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Verbindingslijn: gebogen 144"/>
          <p:cNvCxnSpPr>
            <a:stCxn id="19" idx="2"/>
          </p:cNvCxnSpPr>
          <p:nvPr/>
        </p:nvCxnSpPr>
        <p:spPr>
          <a:xfrm rot="16200000" flipH="1">
            <a:off x="3935990" y="3609014"/>
            <a:ext cx="2700012" cy="17999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Verbindingslijn: gebogen 156"/>
          <p:cNvCxnSpPr>
            <a:endCxn id="21" idx="2"/>
          </p:cNvCxnSpPr>
          <p:nvPr/>
        </p:nvCxnSpPr>
        <p:spPr>
          <a:xfrm flipV="1">
            <a:off x="6816008" y="2349004"/>
            <a:ext cx="180002" cy="198000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62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HOPE YOU FOUND THIS INTERESTING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Box 19"/>
          <p:cNvSpPr txBox="1"/>
          <p:nvPr/>
        </p:nvSpPr>
        <p:spPr>
          <a:xfrm>
            <a:off x="695940" y="368966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can</a:t>
            </a:r>
            <a:r>
              <a:rPr lang="nl-BE" sz="2400" dirty="0"/>
              <a:t> </a:t>
            </a:r>
            <a:r>
              <a:rPr lang="nl-BE" sz="2400" dirty="0" err="1"/>
              <a:t>reach</a:t>
            </a:r>
            <a:r>
              <a:rPr lang="nl-BE" sz="2400" dirty="0"/>
              <a:t> me on </a:t>
            </a:r>
            <a:r>
              <a:rPr lang="nl-BE" sz="2400" b="1" dirty="0">
                <a:hlinkClick r:id="rId2"/>
              </a:rPr>
              <a:t>SKYPE</a:t>
            </a:r>
            <a:r>
              <a:rPr lang="nl-BE" sz="2400" dirty="0"/>
              <a:t>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ID: </a:t>
            </a:r>
            <a:r>
              <a:rPr lang="nl-BE" sz="2400" b="1" dirty="0" err="1"/>
              <a:t>FlightControl_Skype</a:t>
            </a:r>
            <a:endParaRPr lang="nl-BE" sz="2400" b="1" dirty="0"/>
          </a:p>
          <a:p>
            <a:pPr marL="0" indent="0" algn="ctr">
              <a:buNone/>
            </a:pPr>
            <a:r>
              <a:rPr lang="nl-BE" sz="2400" dirty="0"/>
              <a:t>Or, </a:t>
            </a:r>
            <a:r>
              <a:rPr lang="nl-BE" sz="2400" dirty="0" err="1"/>
              <a:t>join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SLACK.COM</a:t>
            </a:r>
            <a:r>
              <a:rPr lang="nl-BE" sz="2400" dirty="0"/>
              <a:t> development community at </a:t>
            </a:r>
          </a:p>
          <a:p>
            <a:pPr marL="0" indent="0" algn="ctr">
              <a:buNone/>
            </a:pPr>
            <a:r>
              <a:rPr lang="nl-BE" sz="2400" dirty="0">
                <a:hlinkClick r:id="rId4"/>
              </a:rPr>
              <a:t>https://flightcontrol.slack.com/messages/moose/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57635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Aangepast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004274"/>
      </a:accent1>
      <a:accent2>
        <a:srgbClr val="B00000"/>
      </a:accent2>
      <a:accent3>
        <a:srgbClr val="1299FF"/>
      </a:accent3>
      <a:accent4>
        <a:srgbClr val="FF4747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4485</TotalTime>
  <Words>136</Words>
  <Application>Microsoft Office PowerPoint</Application>
  <PresentationFormat>Breedbeeld</PresentationFormat>
  <Paragraphs>45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Corbel</vt:lpstr>
      <vt:lpstr>Wingdings</vt:lpstr>
      <vt:lpstr>Gestreept</vt:lpstr>
      <vt:lpstr>moose for dcs world SEAD TASKING</vt:lpstr>
      <vt:lpstr>SEAD TASKING</vt:lpstr>
      <vt:lpstr>SEAD Task - overview</vt:lpstr>
      <vt:lpstr>Sead task - components</vt:lpstr>
      <vt:lpstr>HOPE YOU FOUND THIS INTERESTING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Teodora Flora</cp:lastModifiedBy>
  <cp:revision>208</cp:revision>
  <dcterms:created xsi:type="dcterms:W3CDTF">2016-04-14T07:37:30Z</dcterms:created>
  <dcterms:modified xsi:type="dcterms:W3CDTF">2016-08-11T11:27:29Z</dcterms:modified>
</cp:coreProperties>
</file>