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/>
          <a:srcRect b="21661"/>
          <a:stretch/>
        </p:blipFill>
        <p:spPr>
          <a:xfrm>
            <a:off x="3706" y="2802250"/>
            <a:ext cx="12195669" cy="55673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/>
          <a:srcRect t="27396" b="47658"/>
          <a:stretch/>
        </p:blipFill>
        <p:spPr>
          <a:xfrm>
            <a:off x="1" y="0"/>
            <a:ext cx="12192000" cy="1806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ightControl-Master/MOOSE/tree/master/Document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- MOOSE</a:t>
            </a:r>
            <a:br>
              <a:rPr lang="nl-BE" dirty="0"/>
            </a:br>
            <a:r>
              <a:rPr lang="nl-BE" dirty="0"/>
              <a:t>ESCORT CLASS – PART 2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ESCORT </a:t>
            </a:r>
            <a:r>
              <a:rPr lang="nl-BE" dirty="0" err="1"/>
              <a:t>purpose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/>
              <a:t>ESCORT Class</a:t>
            </a:r>
          </a:p>
          <a:p>
            <a:pPr marL="0" indent="0">
              <a:buNone/>
            </a:pPr>
            <a:r>
              <a:rPr lang="en-US" dirty="0"/>
              <a:t>Taking the lead of AI escorting your flight.</a:t>
            </a:r>
          </a:p>
          <a:p>
            <a:r>
              <a:rPr lang="en-US" dirty="0"/>
              <a:t>The ESCORT class allows you to interact with escorting AI on your flight and take the lead.</a:t>
            </a:r>
          </a:p>
          <a:p>
            <a:r>
              <a:rPr lang="en-US" dirty="0"/>
              <a:t>Each escorting group can be commanded with a whole set of radio commands (radio menu in your flight, and then F10).</a:t>
            </a:r>
          </a:p>
          <a:p>
            <a:r>
              <a:rPr lang="en-US" dirty="0"/>
              <a:t>The radio commands will vary according the category of the group. The richest set of commands are with Helicopters and </a:t>
            </a:r>
            <a:r>
              <a:rPr lang="en-US" dirty="0" err="1"/>
              <a:t>AirPlanes</a:t>
            </a:r>
            <a:r>
              <a:rPr lang="en-US" dirty="0"/>
              <a:t>.</a:t>
            </a:r>
          </a:p>
          <a:p>
            <a:r>
              <a:rPr lang="en-US" dirty="0"/>
              <a:t>Ships and Ground troops will have a more limited set, but they can provide support through the bombing of targets designated by other escorts.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783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Escort  </a:t>
            </a:r>
            <a:r>
              <a:rPr lang="nl-BE" dirty="0" err="1"/>
              <a:t>tasks</a:t>
            </a:r>
            <a:r>
              <a:rPr lang="nl-BE" dirty="0"/>
              <a:t> </a:t>
            </a:r>
            <a:r>
              <a:rPr lang="nl-BE" dirty="0" err="1"/>
              <a:t>currently</a:t>
            </a:r>
            <a:r>
              <a:rPr lang="nl-BE" dirty="0"/>
              <a:t> </a:t>
            </a:r>
            <a:r>
              <a:rPr lang="nl-BE" dirty="0" err="1"/>
              <a:t>implemented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See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html pages: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>
                <a:hlinkClick r:id="rId2"/>
              </a:rPr>
              <a:t>https</a:t>
            </a:r>
            <a:r>
              <a:rPr lang="nl-BE">
                <a:hlinkClick r:id="rId2"/>
              </a:rPr>
              <a:t>://github.com/FlightControl-Master/MOOSE/tree/master/Documentation</a:t>
            </a:r>
            <a:endParaRPr lang="nl-BE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6603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127</TotalTime>
  <Words>121</Words>
  <Application>Microsoft Office PowerPoint</Application>
  <PresentationFormat>Breedbeeld</PresentationFormat>
  <Paragraphs>12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Corbel</vt:lpstr>
      <vt:lpstr>Wingdings</vt:lpstr>
      <vt:lpstr>Gestreept</vt:lpstr>
      <vt:lpstr>Dcs world - MOOSE ESCORT CLASS – PART 2</vt:lpstr>
      <vt:lpstr>ESCORT purpose</vt:lpstr>
      <vt:lpstr>Escort  tasks currently implemented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15</cp:revision>
  <dcterms:created xsi:type="dcterms:W3CDTF">2016-04-14T07:37:30Z</dcterms:created>
  <dcterms:modified xsi:type="dcterms:W3CDTF">2016-04-15T11:24:54Z</dcterms:modified>
</cp:coreProperties>
</file>