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6" r:id="rId2"/>
    <p:sldId id="294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82" r:id="rId11"/>
    <p:sldId id="28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8" autoAdjust="0"/>
    <p:restoredTop sz="94660"/>
  </p:normalViewPr>
  <p:slideViewPr>
    <p:cSldViewPr>
      <p:cViewPr>
        <p:scale>
          <a:sx n="75" d="100"/>
          <a:sy n="75" d="100"/>
        </p:scale>
        <p:origin x="870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8878"/>
          <a:stretch/>
        </p:blipFill>
        <p:spPr bwMode="auto">
          <a:xfrm>
            <a:off x="0" y="3879004"/>
            <a:ext cx="12192000" cy="297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25031"/>
          <a:stretch/>
        </p:blipFill>
        <p:spPr bwMode="auto">
          <a:xfrm>
            <a:off x="0" y="1"/>
            <a:ext cx="12192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pic>
        <p:nvPicPr>
          <p:cNvPr id="8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6" r="193" b="22019"/>
          <a:stretch/>
        </p:blipFill>
        <p:spPr bwMode="auto">
          <a:xfrm>
            <a:off x="0" y="0"/>
            <a:ext cx="12192000" cy="198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25031"/>
          <a:stretch/>
        </p:blipFill>
        <p:spPr bwMode="auto">
          <a:xfrm>
            <a:off x="0" y="1"/>
            <a:ext cx="12192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25031"/>
          <a:stretch/>
        </p:blipFill>
        <p:spPr bwMode="auto">
          <a:xfrm>
            <a:off x="0" y="1"/>
            <a:ext cx="12192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://www.goodwp.com/images/201103/goodwp.com_16462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85" r="193" b="25031"/>
          <a:stretch/>
        </p:blipFill>
        <p:spPr bwMode="auto">
          <a:xfrm>
            <a:off x="0" y="1"/>
            <a:ext cx="12192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nl-NL" dirty="0"/>
              <a:t>Klik om de stijl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rA9j5LQoWsG4SpS8i79Qg" TargetMode="External"/><Relationship Id="rId2" Type="http://schemas.openxmlformats.org/officeDocument/2006/relationships/hyperlink" Target="http://flightcontrol-master.github.io/MOOS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ack.com/" TargetMode="External"/><Relationship Id="rId2" Type="http://schemas.openxmlformats.org/officeDocument/2006/relationships/hyperlink" Target="https://www.skype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lightcontrol.slack.com/messages/moo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download/help/windows_offline_download.xml" TargetMode="External"/><Relationship Id="rId2" Type="http://schemas.openxmlformats.org/officeDocument/2006/relationships/hyperlink" Target="http://www.java.com/en/download/manual.j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clipse.org/ld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logexpert.codeplex.com/releases/view/61077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lightcontrol-master.github.io/MOOSE/" TargetMode="External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sync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Dcs</a:t>
            </a:r>
            <a:r>
              <a:rPr lang="nl-BE" dirty="0"/>
              <a:t> </a:t>
            </a:r>
            <a:r>
              <a:rPr lang="nl-BE" dirty="0" err="1"/>
              <a:t>world</a:t>
            </a:r>
            <a:r>
              <a:rPr lang="nl-BE" dirty="0"/>
              <a:t> mission</a:t>
            </a:r>
            <a:br>
              <a:rPr lang="nl-BE" dirty="0"/>
            </a:br>
            <a:r>
              <a:rPr lang="nl-BE" b="1" dirty="0"/>
              <a:t>Development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</a:t>
            </a:r>
            <a:r>
              <a:rPr lang="nl-BE" b="1" dirty="0" err="1"/>
              <a:t>moose</a:t>
            </a:r>
            <a:endParaRPr lang="nl-BE" b="1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337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consult </a:t>
            </a:r>
            <a:r>
              <a:rPr lang="nl-BE" dirty="0" err="1"/>
              <a:t>the</a:t>
            </a:r>
            <a:r>
              <a:rPr lang="nl-BE" dirty="0"/>
              <a:t> online </a:t>
            </a:r>
            <a:r>
              <a:rPr lang="nl-BE" dirty="0" err="1"/>
              <a:t>documentation</a:t>
            </a:r>
            <a:endParaRPr lang="nl-BE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>
          <a:xfrm>
            <a:off x="1202919" y="3519001"/>
            <a:ext cx="9784080" cy="2698919"/>
          </a:xfrm>
        </p:spPr>
        <p:txBody>
          <a:bodyPr>
            <a:normAutofit lnSpcReduction="10000"/>
          </a:bodyPr>
          <a:lstStyle/>
          <a:p>
            <a:r>
              <a:rPr lang="nl-BE" dirty="0"/>
              <a:t>The </a:t>
            </a:r>
            <a:r>
              <a:rPr lang="nl-BE" dirty="0" err="1"/>
              <a:t>documentation</a:t>
            </a:r>
            <a:r>
              <a:rPr lang="nl-BE" dirty="0"/>
              <a:t> </a:t>
            </a:r>
            <a:r>
              <a:rPr lang="nl-BE" dirty="0" err="1"/>
              <a:t>explains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MOOSE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 in </a:t>
            </a:r>
            <a:r>
              <a:rPr lang="nl-BE" dirty="0" err="1"/>
              <a:t>your</a:t>
            </a:r>
            <a:r>
              <a:rPr lang="nl-BE" dirty="0"/>
              <a:t> mission.</a:t>
            </a:r>
          </a:p>
          <a:p>
            <a:pPr lvl="1"/>
            <a:r>
              <a:rPr lang="nl-BE" dirty="0"/>
              <a:t>The directory </a:t>
            </a:r>
            <a:r>
              <a:rPr lang="nl-BE" dirty="0" err="1"/>
              <a:t>structure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MOOSE pack.</a:t>
            </a:r>
          </a:p>
          <a:p>
            <a:pPr lvl="1"/>
            <a:r>
              <a:rPr lang="nl-BE" dirty="0"/>
              <a:t>Classes are </a:t>
            </a:r>
            <a:r>
              <a:rPr lang="nl-BE" dirty="0" err="1"/>
              <a:t>embedded</a:t>
            </a:r>
            <a:r>
              <a:rPr lang="nl-BE" dirty="0"/>
              <a:t> in </a:t>
            </a:r>
            <a:r>
              <a:rPr lang="nl-BE" dirty="0" err="1"/>
              <a:t>lua</a:t>
            </a:r>
            <a:r>
              <a:rPr lang="nl-BE" dirty="0"/>
              <a:t> “modules”. Eg. </a:t>
            </a:r>
            <a:r>
              <a:rPr lang="nl-BE" dirty="0" err="1"/>
              <a:t>the</a:t>
            </a:r>
            <a:r>
              <a:rPr lang="nl-BE" dirty="0"/>
              <a:t> zone classes are </a:t>
            </a:r>
            <a:r>
              <a:rPr lang="nl-BE" dirty="0" err="1"/>
              <a:t>collected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module Zone. </a:t>
            </a:r>
          </a:p>
          <a:p>
            <a:pPr lvl="1"/>
            <a:r>
              <a:rPr lang="nl-BE" dirty="0"/>
              <a:t>A CLASS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referenced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Module#CLASS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The Module is </a:t>
            </a:r>
            <a:r>
              <a:rPr lang="nl-BE" dirty="0" err="1"/>
              <a:t>sometimes</a:t>
            </a:r>
            <a:r>
              <a:rPr lang="nl-BE" dirty="0"/>
              <a:t>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given</a:t>
            </a:r>
            <a:r>
              <a:rPr lang="nl-BE" dirty="0"/>
              <a:t>, </a:t>
            </a:r>
            <a:r>
              <a:rPr lang="nl-BE" dirty="0" err="1"/>
              <a:t>so</a:t>
            </a:r>
            <a:r>
              <a:rPr lang="nl-BE" dirty="0"/>
              <a:t> #CLASS </a:t>
            </a:r>
            <a:r>
              <a:rPr lang="nl-BE" dirty="0" err="1"/>
              <a:t>references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a class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current</a:t>
            </a:r>
            <a:r>
              <a:rPr lang="nl-BE" dirty="0"/>
              <a:t> module. </a:t>
            </a:r>
            <a:r>
              <a:rPr lang="nl-BE" dirty="0" err="1"/>
              <a:t>All</a:t>
            </a:r>
            <a:r>
              <a:rPr lang="nl-BE" dirty="0"/>
              <a:t> these </a:t>
            </a:r>
            <a:r>
              <a:rPr lang="nl-BE" dirty="0" err="1"/>
              <a:t>references</a:t>
            </a:r>
            <a:r>
              <a:rPr lang="nl-BE" dirty="0"/>
              <a:t> are clickable, </a:t>
            </a:r>
            <a:r>
              <a:rPr lang="nl-BE" dirty="0" err="1"/>
              <a:t>so</a:t>
            </a:r>
            <a:r>
              <a:rPr lang="nl-BE" dirty="0"/>
              <a:t>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, </a:t>
            </a:r>
            <a:r>
              <a:rPr lang="nl-BE" dirty="0" err="1"/>
              <a:t>it</a:t>
            </a:r>
            <a:r>
              <a:rPr lang="nl-BE" dirty="0"/>
              <a:t> is </a:t>
            </a:r>
            <a:r>
              <a:rPr lang="nl-BE" dirty="0" err="1"/>
              <a:t>possible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move back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forth</a:t>
            </a:r>
            <a:r>
              <a:rPr lang="nl-BE" dirty="0"/>
              <a:t> </a:t>
            </a:r>
            <a:r>
              <a:rPr lang="nl-BE" dirty="0" err="1"/>
              <a:t>through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explanations</a:t>
            </a:r>
            <a:r>
              <a:rPr lang="nl-BE" dirty="0"/>
              <a:t>.</a:t>
            </a:r>
          </a:p>
        </p:txBody>
      </p:sp>
      <p:sp>
        <p:nvSpPr>
          <p:cNvPr id="7" name="TextBox 19"/>
          <p:cNvSpPr txBox="1"/>
          <p:nvPr/>
        </p:nvSpPr>
        <p:spPr>
          <a:xfrm>
            <a:off x="785941" y="2078985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All</a:t>
            </a:r>
            <a:r>
              <a:rPr lang="nl-BE" sz="2400" dirty="0"/>
              <a:t> class </a:t>
            </a:r>
            <a:r>
              <a:rPr lang="nl-BE" sz="2400" dirty="0" err="1"/>
              <a:t>and</a:t>
            </a:r>
            <a:r>
              <a:rPr lang="nl-BE" sz="2400" dirty="0"/>
              <a:t> API </a:t>
            </a:r>
            <a:r>
              <a:rPr lang="nl-BE" sz="2400" dirty="0" err="1"/>
              <a:t>descriptions</a:t>
            </a:r>
            <a:r>
              <a:rPr lang="nl-BE" sz="2400" dirty="0"/>
              <a:t> on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2"/>
              </a:rPr>
              <a:t>MOOSE GITHUB</a:t>
            </a:r>
            <a:r>
              <a:rPr lang="nl-BE" sz="2400" dirty="0"/>
              <a:t> pages.</a:t>
            </a:r>
          </a:p>
          <a:p>
            <a:pPr marL="0" indent="0" algn="ctr">
              <a:buNone/>
            </a:pPr>
            <a:r>
              <a:rPr lang="nl-BE" sz="2400" dirty="0" err="1"/>
              <a:t>There</a:t>
            </a:r>
            <a:r>
              <a:rPr lang="nl-BE" sz="2400" dirty="0"/>
              <a:t> are online training </a:t>
            </a:r>
            <a:r>
              <a:rPr lang="nl-BE" sz="2400" dirty="0" err="1"/>
              <a:t>videos</a:t>
            </a:r>
            <a:r>
              <a:rPr lang="nl-BE" sz="2400" dirty="0"/>
              <a:t> </a:t>
            </a:r>
            <a:r>
              <a:rPr lang="nl-BE" sz="2400" dirty="0" err="1"/>
              <a:t>available</a:t>
            </a:r>
            <a:r>
              <a:rPr lang="nl-BE" sz="2400" dirty="0"/>
              <a:t> on </a:t>
            </a:r>
            <a:r>
              <a:rPr lang="nl-BE" sz="2400" dirty="0" err="1"/>
              <a:t>my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YOUTUBE CHANNEL</a:t>
            </a:r>
            <a:r>
              <a:rPr lang="nl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0009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HOPE YOU FOUND THIS INTERESTING</a:t>
            </a:r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extBox 19"/>
          <p:cNvSpPr txBox="1"/>
          <p:nvPr/>
        </p:nvSpPr>
        <p:spPr>
          <a:xfrm>
            <a:off x="695940" y="368966"/>
            <a:ext cx="10620117" cy="117001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 algn="ctr">
              <a:buNone/>
            </a:pPr>
            <a:r>
              <a:rPr lang="nl-BE" sz="2400" dirty="0" err="1"/>
              <a:t>You</a:t>
            </a:r>
            <a:r>
              <a:rPr lang="nl-BE" sz="2400" dirty="0"/>
              <a:t> </a:t>
            </a:r>
            <a:r>
              <a:rPr lang="nl-BE" sz="2400" dirty="0" err="1"/>
              <a:t>can</a:t>
            </a:r>
            <a:r>
              <a:rPr lang="nl-BE" sz="2400" dirty="0"/>
              <a:t> </a:t>
            </a:r>
            <a:r>
              <a:rPr lang="nl-BE" sz="2400" dirty="0" err="1"/>
              <a:t>reach</a:t>
            </a:r>
            <a:r>
              <a:rPr lang="nl-BE" sz="2400" dirty="0"/>
              <a:t> me on </a:t>
            </a:r>
            <a:r>
              <a:rPr lang="nl-BE" sz="2400" b="1" dirty="0">
                <a:hlinkClick r:id="rId2"/>
              </a:rPr>
              <a:t>SKYPE</a:t>
            </a:r>
            <a:r>
              <a:rPr lang="nl-BE" sz="2400" dirty="0"/>
              <a:t> </a:t>
            </a:r>
            <a:r>
              <a:rPr lang="nl-BE" sz="2400" dirty="0" err="1"/>
              <a:t>with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ID: </a:t>
            </a:r>
            <a:r>
              <a:rPr lang="nl-BE" sz="2400" b="1" dirty="0" err="1"/>
              <a:t>FlightControl_Skype</a:t>
            </a:r>
            <a:endParaRPr lang="nl-BE" sz="2400" b="1" dirty="0"/>
          </a:p>
          <a:p>
            <a:pPr marL="0" indent="0" algn="ctr">
              <a:buNone/>
            </a:pPr>
            <a:r>
              <a:rPr lang="nl-BE" sz="2400" dirty="0"/>
              <a:t>Or, </a:t>
            </a:r>
            <a:r>
              <a:rPr lang="nl-BE" sz="2400" dirty="0" err="1"/>
              <a:t>join</a:t>
            </a:r>
            <a:r>
              <a:rPr lang="nl-BE" sz="2400" dirty="0"/>
              <a:t> </a:t>
            </a:r>
            <a:r>
              <a:rPr lang="nl-BE" sz="2400" dirty="0" err="1"/>
              <a:t>the</a:t>
            </a:r>
            <a:r>
              <a:rPr lang="nl-BE" sz="2400" dirty="0"/>
              <a:t> </a:t>
            </a:r>
            <a:r>
              <a:rPr lang="nl-BE" sz="2400" b="1" dirty="0">
                <a:hlinkClick r:id="rId3"/>
              </a:rPr>
              <a:t>SLACK.COM</a:t>
            </a:r>
            <a:r>
              <a:rPr lang="nl-BE" sz="2400" dirty="0"/>
              <a:t> development community at </a:t>
            </a:r>
          </a:p>
          <a:p>
            <a:pPr marL="0" indent="0" algn="ctr">
              <a:buNone/>
            </a:pPr>
            <a:r>
              <a:rPr lang="nl-BE" sz="2400" dirty="0">
                <a:hlinkClick r:id="rId4"/>
              </a:rPr>
              <a:t>https://flightcontrol.slack.com/messages/moose/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57635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MOOSE</a:t>
            </a:r>
            <a:br>
              <a:rPr lang="nl-BE" dirty="0"/>
            </a:br>
            <a:r>
              <a:rPr lang="nl-BE" dirty="0"/>
              <a:t>M</a:t>
            </a:r>
            <a:r>
              <a:rPr lang="nl-BE" sz="2400" dirty="0"/>
              <a:t>ission </a:t>
            </a:r>
            <a:r>
              <a:rPr lang="nl-BE" dirty="0"/>
              <a:t>o</a:t>
            </a:r>
            <a:r>
              <a:rPr lang="nl-BE" sz="2400" dirty="0"/>
              <a:t>bject </a:t>
            </a:r>
            <a:r>
              <a:rPr lang="nl-BE" dirty="0" err="1"/>
              <a:t>o</a:t>
            </a:r>
            <a:r>
              <a:rPr lang="nl-BE" sz="2400" dirty="0" err="1"/>
              <a:t>riented</a:t>
            </a:r>
            <a:r>
              <a:rPr lang="nl-BE" sz="2400" dirty="0"/>
              <a:t> </a:t>
            </a:r>
            <a:r>
              <a:rPr lang="nl-BE" dirty="0" err="1"/>
              <a:t>s</a:t>
            </a:r>
            <a:r>
              <a:rPr lang="nl-BE" sz="2400" dirty="0" err="1"/>
              <a:t>cripting</a:t>
            </a:r>
            <a:r>
              <a:rPr lang="nl-BE" sz="2400" dirty="0"/>
              <a:t> </a:t>
            </a:r>
            <a:r>
              <a:rPr lang="nl-BE" dirty="0"/>
              <a:t>e</a:t>
            </a:r>
            <a:r>
              <a:rPr lang="nl-BE" sz="2400" dirty="0"/>
              <a:t>nvironment</a:t>
            </a:r>
            <a:endParaRPr lang="en-US" sz="2400" dirty="0"/>
          </a:p>
        </p:txBody>
      </p:sp>
      <p:sp>
        <p:nvSpPr>
          <p:cNvPr id="11" name="Rechthoek 10"/>
          <p:cNvSpPr/>
          <p:nvPr/>
        </p:nvSpPr>
        <p:spPr>
          <a:xfrm>
            <a:off x="6546005" y="2708992"/>
            <a:ext cx="5040056" cy="3960044"/>
          </a:xfrm>
          <a:prstGeom prst="rect">
            <a:avLst/>
          </a:prstGeom>
          <a:solidFill>
            <a:schemeClr val="tx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Make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scripting</a:t>
            </a:r>
            <a:r>
              <a:rPr lang="nl-BE" dirty="0"/>
              <a:t> </a:t>
            </a:r>
            <a:r>
              <a:rPr lang="nl-BE" b="1" dirty="0"/>
              <a:t>more easy </a:t>
            </a:r>
            <a:r>
              <a:rPr lang="nl-BE" dirty="0" err="1"/>
              <a:t>for</a:t>
            </a:r>
            <a:r>
              <a:rPr lang="nl-BE" dirty="0"/>
              <a:t> mission designers, </a:t>
            </a: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dirty="0" err="1"/>
              <a:t>abstraction</a:t>
            </a:r>
            <a:r>
              <a:rPr lang="nl-BE" dirty="0"/>
              <a:t> </a:t>
            </a:r>
            <a:r>
              <a:rPr lang="nl-BE" dirty="0" err="1"/>
              <a:t>layer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Achieve</a:t>
            </a:r>
            <a:r>
              <a:rPr lang="nl-BE" b="1" dirty="0"/>
              <a:t> more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b="1" dirty="0" err="1"/>
              <a:t>less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Allow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b="1" dirty="0" err="1"/>
              <a:t>condense</a:t>
            </a:r>
            <a:r>
              <a:rPr lang="nl-BE" b="1" dirty="0"/>
              <a:t> code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script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Proper </a:t>
            </a:r>
            <a:r>
              <a:rPr lang="nl-BE" b="1" dirty="0" err="1"/>
              <a:t>documentation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Example</a:t>
            </a:r>
            <a:r>
              <a:rPr lang="nl-BE" b="1" dirty="0"/>
              <a:t> </a:t>
            </a:r>
            <a:r>
              <a:rPr lang="nl-BE" b="1" dirty="0" err="1"/>
              <a:t>missions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(</a:t>
            </a:r>
            <a:r>
              <a:rPr lang="nl-BE" dirty="0" err="1"/>
              <a:t>global</a:t>
            </a:r>
            <a:r>
              <a:rPr lang="nl-BE" dirty="0"/>
              <a:t>) </a:t>
            </a:r>
            <a:r>
              <a:rPr lang="nl-BE" b="1" dirty="0" err="1"/>
              <a:t>objects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methods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Polymorphism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Create</a:t>
            </a:r>
            <a:r>
              <a:rPr lang="nl-BE" dirty="0"/>
              <a:t> </a:t>
            </a:r>
            <a:r>
              <a:rPr lang="nl-BE" b="1" dirty="0"/>
              <a:t>multiple </a:t>
            </a:r>
            <a:r>
              <a:rPr lang="nl-BE" b="1" dirty="0" err="1"/>
              <a:t>tasks</a:t>
            </a:r>
            <a:r>
              <a:rPr lang="nl-BE" b="1" dirty="0"/>
              <a:t> (goals) </a:t>
            </a:r>
            <a:r>
              <a:rPr lang="nl-BE" dirty="0" err="1"/>
              <a:t>within</a:t>
            </a:r>
            <a:r>
              <a:rPr lang="nl-BE" dirty="0"/>
              <a:t> </a:t>
            </a:r>
            <a:r>
              <a:rPr lang="nl-BE" dirty="0" err="1"/>
              <a:t>one</a:t>
            </a:r>
            <a:r>
              <a:rPr lang="nl-BE" dirty="0"/>
              <a:t>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b="1" dirty="0" err="1"/>
              <a:t>Avoid</a:t>
            </a:r>
            <a:r>
              <a:rPr lang="nl-BE" dirty="0"/>
              <a:t> large </a:t>
            </a:r>
            <a:r>
              <a:rPr lang="nl-BE" b="1" dirty="0" err="1"/>
              <a:t>repeating</a:t>
            </a:r>
            <a:r>
              <a:rPr lang="nl-BE" b="1" dirty="0"/>
              <a:t> loops</a:t>
            </a:r>
            <a:r>
              <a:rPr lang="nl-BE" dirty="0"/>
              <a:t>. Follow </a:t>
            </a:r>
            <a:r>
              <a:rPr lang="nl-BE" dirty="0" err="1"/>
              <a:t>the</a:t>
            </a:r>
            <a:r>
              <a:rPr lang="nl-BE" dirty="0"/>
              <a:t> DCS event system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react</a:t>
            </a:r>
            <a:r>
              <a:rPr lang="nl-BE" dirty="0"/>
              <a:t> </a:t>
            </a:r>
            <a:r>
              <a:rPr lang="nl-BE" dirty="0" err="1"/>
              <a:t>upon</a:t>
            </a:r>
            <a:r>
              <a:rPr lang="nl-BE" dirty="0"/>
              <a:t> </a:t>
            </a:r>
            <a:r>
              <a:rPr lang="nl-BE" dirty="0" err="1"/>
              <a:t>it</a:t>
            </a:r>
            <a:r>
              <a:rPr lang="nl-BE" dirty="0"/>
              <a:t>, </a:t>
            </a:r>
            <a:r>
              <a:rPr lang="nl-BE" dirty="0" err="1"/>
              <a:t>improving</a:t>
            </a:r>
            <a:r>
              <a:rPr lang="nl-BE" dirty="0"/>
              <a:t>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Provide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</a:t>
            </a:r>
            <a:r>
              <a:rPr lang="nl-BE" b="1" dirty="0"/>
              <a:t>off-</a:t>
            </a:r>
            <a:r>
              <a:rPr lang="nl-BE" b="1" dirty="0" err="1"/>
              <a:t>the</a:t>
            </a:r>
            <a:r>
              <a:rPr lang="nl-BE" b="1" dirty="0"/>
              <a:t>-</a:t>
            </a:r>
            <a:r>
              <a:rPr lang="nl-BE" b="1" dirty="0" err="1"/>
              <a:t>shelf</a:t>
            </a:r>
            <a:r>
              <a:rPr lang="nl-BE" b="1" dirty="0"/>
              <a:t> </a:t>
            </a:r>
            <a:r>
              <a:rPr lang="nl-BE" b="1" dirty="0" err="1"/>
              <a:t>logging</a:t>
            </a:r>
            <a:r>
              <a:rPr lang="nl-BE" b="1" dirty="0"/>
              <a:t> system</a:t>
            </a:r>
            <a:r>
              <a:rPr lang="nl-BE" dirty="0"/>
              <a:t>.</a:t>
            </a:r>
          </a:p>
        </p:txBody>
      </p:sp>
      <p:sp>
        <p:nvSpPr>
          <p:cNvPr id="12" name="Rechthoek 11"/>
          <p:cNvSpPr/>
          <p:nvPr/>
        </p:nvSpPr>
        <p:spPr>
          <a:xfrm>
            <a:off x="605940" y="2708992"/>
            <a:ext cx="5040055" cy="3960044"/>
          </a:xfrm>
          <a:prstGeom prst="rect">
            <a:avLst/>
          </a:prstGeom>
          <a:solidFill>
            <a:schemeClr val="tx2">
              <a:lumMod val="9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Huge </a:t>
            </a:r>
            <a:r>
              <a:rPr lang="nl-BE" dirty="0" err="1"/>
              <a:t>learning</a:t>
            </a:r>
            <a:r>
              <a:rPr lang="nl-BE" dirty="0"/>
              <a:t> curve </a:t>
            </a:r>
            <a:r>
              <a:rPr lang="nl-BE" dirty="0" err="1"/>
              <a:t>learning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DCS </a:t>
            </a:r>
            <a:r>
              <a:rPr lang="nl-BE" dirty="0" err="1"/>
              <a:t>scripting</a:t>
            </a:r>
            <a:r>
              <a:rPr lang="nl-BE" dirty="0"/>
              <a:t> engine </a:t>
            </a:r>
            <a:r>
              <a:rPr lang="nl-BE" dirty="0" err="1"/>
              <a:t>APIs</a:t>
            </a:r>
            <a:r>
              <a:rPr lang="nl-BE" dirty="0"/>
              <a:t>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Lots of well </a:t>
            </a:r>
            <a:r>
              <a:rPr lang="nl-BE" dirty="0" err="1"/>
              <a:t>written</a:t>
            </a:r>
            <a:r>
              <a:rPr lang="nl-BE" dirty="0"/>
              <a:t> scripts </a:t>
            </a:r>
            <a:r>
              <a:rPr lang="nl-BE" dirty="0" err="1"/>
              <a:t>from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community, but hard </a:t>
            </a:r>
            <a:r>
              <a:rPr lang="nl-BE" dirty="0" err="1"/>
              <a:t>to</a:t>
            </a:r>
            <a:r>
              <a:rPr lang="nl-BE" dirty="0"/>
              <a:t> combine in </a:t>
            </a:r>
            <a:r>
              <a:rPr lang="nl-BE" dirty="0" err="1"/>
              <a:t>scenarios</a:t>
            </a:r>
            <a:r>
              <a:rPr lang="nl-BE" dirty="0"/>
              <a:t>, </a:t>
            </a:r>
            <a:r>
              <a:rPr lang="nl-BE" dirty="0" err="1"/>
              <a:t>and</a:t>
            </a:r>
            <a:r>
              <a:rPr lang="nl-BE" dirty="0"/>
              <a:t> no </a:t>
            </a:r>
            <a:r>
              <a:rPr lang="nl-BE" dirty="0" err="1"/>
              <a:t>standards</a:t>
            </a:r>
            <a:r>
              <a:rPr lang="nl-BE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DCS API set </a:t>
            </a:r>
            <a:r>
              <a:rPr lang="nl-BE" dirty="0" err="1"/>
              <a:t>can</a:t>
            </a:r>
            <a:r>
              <a:rPr lang="nl-BE" dirty="0"/>
              <a:t> (</a:t>
            </a:r>
            <a:r>
              <a:rPr lang="nl-BE" dirty="0" err="1"/>
              <a:t>still</a:t>
            </a:r>
            <a:r>
              <a:rPr lang="nl-BE" dirty="0"/>
              <a:t>) </a:t>
            </a:r>
            <a:r>
              <a:rPr lang="nl-BE" dirty="0" err="1"/>
              <a:t>contain</a:t>
            </a:r>
            <a:r>
              <a:rPr lang="nl-BE" dirty="0"/>
              <a:t> bugs,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have a large impact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coding</a:t>
            </a:r>
            <a:r>
              <a:rPr lang="nl-BE" dirty="0"/>
              <a:t> spread out over </a:t>
            </a:r>
            <a:r>
              <a:rPr lang="nl-BE" dirty="0" err="1"/>
              <a:t>one</a:t>
            </a:r>
            <a:r>
              <a:rPr lang="nl-BE" dirty="0"/>
              <a:t> mission file: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triggers “DO SCRIPT” </a:t>
            </a:r>
            <a:r>
              <a:rPr lang="nl-BE" dirty="0" err="1"/>
              <a:t>sections</a:t>
            </a:r>
            <a:r>
              <a:rPr lang="nl-B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</a:t>
            </a:r>
            <a:r>
              <a:rPr lang="nl-BE" dirty="0" err="1"/>
              <a:t>lua</a:t>
            </a:r>
            <a:r>
              <a:rPr lang="nl-BE" dirty="0"/>
              <a:t> </a:t>
            </a:r>
            <a:r>
              <a:rPr lang="nl-BE" dirty="0" err="1"/>
              <a:t>predicates</a:t>
            </a:r>
            <a:r>
              <a:rPr lang="nl-BE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In </a:t>
            </a:r>
            <a:r>
              <a:rPr lang="nl-BE" dirty="0" err="1"/>
              <a:t>waypoint</a:t>
            </a:r>
            <a:r>
              <a:rPr lang="nl-BE" dirty="0"/>
              <a:t> actions.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Workflow is hard </a:t>
            </a:r>
            <a:r>
              <a:rPr lang="nl-BE" dirty="0" err="1"/>
              <a:t>to</a:t>
            </a:r>
            <a:r>
              <a:rPr lang="nl-BE" dirty="0"/>
              <a:t> follow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tigger</a:t>
            </a:r>
            <a:r>
              <a:rPr lang="nl-BE" dirty="0"/>
              <a:t> </a:t>
            </a:r>
            <a:r>
              <a:rPr lang="nl-BE" dirty="0" err="1"/>
              <a:t>mechanism</a:t>
            </a:r>
            <a:r>
              <a:rPr lang="nl-BE" dirty="0"/>
              <a:t> (</a:t>
            </a:r>
            <a:r>
              <a:rPr lang="nl-BE" dirty="0" err="1"/>
              <a:t>flags</a:t>
            </a:r>
            <a:r>
              <a:rPr lang="nl-BE" dirty="0"/>
              <a:t>).</a:t>
            </a:r>
          </a:p>
          <a:p>
            <a:pPr marL="800100" lvl="1" indent="-342900">
              <a:buFont typeface="+mj-lt"/>
              <a:buAutoNum type="arabicPeriod"/>
            </a:pPr>
            <a:endParaRPr lang="nl-BE" dirty="0"/>
          </a:p>
          <a:p>
            <a:pPr marL="342900" indent="-342900">
              <a:buFont typeface="+mj-lt"/>
              <a:buAutoNum type="arabicPeriod"/>
            </a:pPr>
            <a:endParaRPr lang="nl-BE" dirty="0"/>
          </a:p>
        </p:txBody>
      </p:sp>
      <p:sp>
        <p:nvSpPr>
          <p:cNvPr id="13" name="Rechthoek 12"/>
          <p:cNvSpPr/>
          <p:nvPr/>
        </p:nvSpPr>
        <p:spPr>
          <a:xfrm>
            <a:off x="605939" y="2168986"/>
            <a:ext cx="5040055" cy="540006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What</a:t>
            </a:r>
            <a:r>
              <a:rPr lang="nl-BE" b="1" dirty="0">
                <a:solidFill>
                  <a:schemeClr val="tx1"/>
                </a:solidFill>
              </a:rPr>
              <a:t> I </a:t>
            </a:r>
            <a:r>
              <a:rPr lang="nl-BE" b="1" dirty="0" err="1">
                <a:solidFill>
                  <a:schemeClr val="tx1"/>
                </a:solidFill>
              </a:rPr>
              <a:t>experienced</a:t>
            </a:r>
            <a:r>
              <a:rPr lang="nl-BE" b="1" dirty="0">
                <a:solidFill>
                  <a:schemeClr val="tx1"/>
                </a:solidFill>
              </a:rPr>
              <a:t> as a Mission Designer</a:t>
            </a:r>
          </a:p>
        </p:txBody>
      </p:sp>
      <p:sp>
        <p:nvSpPr>
          <p:cNvPr id="14" name="Rechthoek 13"/>
          <p:cNvSpPr/>
          <p:nvPr/>
        </p:nvSpPr>
        <p:spPr>
          <a:xfrm>
            <a:off x="6546004" y="2168986"/>
            <a:ext cx="5040057" cy="540006"/>
          </a:xfrm>
          <a:prstGeom prst="rect">
            <a:avLst/>
          </a:prstGeom>
          <a:solidFill>
            <a:schemeClr val="accent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b="1" dirty="0" err="1">
                <a:solidFill>
                  <a:schemeClr val="tx1"/>
                </a:solidFill>
              </a:rPr>
              <a:t>Why</a:t>
            </a:r>
            <a:r>
              <a:rPr lang="nl-BE" b="1" dirty="0">
                <a:solidFill>
                  <a:schemeClr val="tx1"/>
                </a:solidFill>
              </a:rPr>
              <a:t> I </a:t>
            </a:r>
            <a:r>
              <a:rPr lang="nl-BE" b="1" dirty="0" err="1">
                <a:solidFill>
                  <a:schemeClr val="tx1"/>
                </a:solidFill>
              </a:rPr>
              <a:t>started</a:t>
            </a:r>
            <a:r>
              <a:rPr lang="nl-BE" b="1" dirty="0">
                <a:solidFill>
                  <a:schemeClr val="tx1"/>
                </a:solidFill>
              </a:rPr>
              <a:t> </a:t>
            </a:r>
            <a:r>
              <a:rPr lang="nl-BE" b="1" dirty="0" err="1">
                <a:solidFill>
                  <a:schemeClr val="tx1"/>
                </a:solidFill>
              </a:rPr>
              <a:t>with</a:t>
            </a:r>
            <a:r>
              <a:rPr lang="nl-BE" b="1" dirty="0">
                <a:solidFill>
                  <a:schemeClr val="tx1"/>
                </a:solidFill>
              </a:rPr>
              <a:t> </a:t>
            </a:r>
            <a:r>
              <a:rPr lang="nl-BE" b="1" dirty="0" err="1">
                <a:solidFill>
                  <a:schemeClr val="tx1"/>
                </a:solidFill>
              </a:rPr>
              <a:t>the</a:t>
            </a:r>
            <a:r>
              <a:rPr lang="nl-BE" b="1" dirty="0">
                <a:solidFill>
                  <a:schemeClr val="tx1"/>
                </a:solidFill>
              </a:rPr>
              <a:t> MOOSE Framework</a:t>
            </a:r>
          </a:p>
        </p:txBody>
      </p:sp>
      <p:sp>
        <p:nvSpPr>
          <p:cNvPr id="15" name="Pijl-rechts 14"/>
          <p:cNvSpPr/>
          <p:nvPr/>
        </p:nvSpPr>
        <p:spPr>
          <a:xfrm>
            <a:off x="5825997" y="3338999"/>
            <a:ext cx="540006" cy="2520028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1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Lessons</a:t>
            </a:r>
            <a:r>
              <a:rPr lang="nl-BE" dirty="0"/>
              <a:t> </a:t>
            </a:r>
            <a:r>
              <a:rPr lang="nl-BE" dirty="0" err="1"/>
              <a:t>learned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users of </a:t>
            </a:r>
            <a:r>
              <a:rPr lang="nl-BE" dirty="0" err="1"/>
              <a:t>moose</a:t>
            </a:r>
            <a:r>
              <a:rPr lang="nl-BE" dirty="0"/>
              <a:t> …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 Moose development environment was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understood</a:t>
            </a:r>
            <a:r>
              <a:rPr lang="nl-BE" dirty="0"/>
              <a:t>.</a:t>
            </a:r>
          </a:p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manage “Moose” in </a:t>
            </a:r>
            <a:r>
              <a:rPr lang="nl-BE" dirty="0" err="1"/>
              <a:t>general</a:t>
            </a:r>
            <a:r>
              <a:rPr lang="nl-BE" dirty="0"/>
              <a:t>.</a:t>
            </a:r>
          </a:p>
          <a:p>
            <a:r>
              <a:rPr lang="nl-BE" dirty="0" err="1"/>
              <a:t>Some</a:t>
            </a:r>
            <a:r>
              <a:rPr lang="nl-BE" dirty="0"/>
              <a:t> </a:t>
            </a:r>
            <a:r>
              <a:rPr lang="nl-BE" dirty="0" err="1"/>
              <a:t>people</a:t>
            </a:r>
            <a:r>
              <a:rPr lang="nl-BE" dirty="0"/>
              <a:t> are new </a:t>
            </a:r>
            <a:r>
              <a:rPr lang="nl-BE" dirty="0" err="1"/>
              <a:t>to</a:t>
            </a:r>
            <a:r>
              <a:rPr lang="nl-BE" dirty="0"/>
              <a:t> scripting.</a:t>
            </a:r>
          </a:p>
          <a:p>
            <a:r>
              <a:rPr lang="nl-BE" dirty="0"/>
              <a:t>People </a:t>
            </a:r>
            <a:r>
              <a:rPr lang="nl-BE" dirty="0" err="1"/>
              <a:t>don’t</a:t>
            </a:r>
            <a:r>
              <a:rPr lang="nl-BE" dirty="0"/>
              <a:t> </a:t>
            </a:r>
            <a:r>
              <a:rPr lang="nl-BE" dirty="0" err="1"/>
              <a:t>know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(</a:t>
            </a:r>
            <a:r>
              <a:rPr lang="nl-BE" dirty="0" err="1"/>
              <a:t>yet</a:t>
            </a:r>
            <a:r>
              <a:rPr lang="nl-BE" dirty="0"/>
              <a:t>), a new </a:t>
            </a:r>
            <a:r>
              <a:rPr lang="nl-BE" dirty="0" err="1"/>
              <a:t>language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them</a:t>
            </a:r>
            <a:r>
              <a:rPr lang="nl-BE" dirty="0"/>
              <a:t>.</a:t>
            </a:r>
          </a:p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setup a first mission?</a:t>
            </a:r>
          </a:p>
          <a:p>
            <a:r>
              <a:rPr lang="nl-BE" dirty="0" err="1"/>
              <a:t>What</a:t>
            </a:r>
            <a:r>
              <a:rPr lang="nl-BE" dirty="0"/>
              <a:t> are </a:t>
            </a:r>
            <a:r>
              <a:rPr lang="nl-BE" dirty="0" err="1"/>
              <a:t>all</a:t>
            </a:r>
            <a:r>
              <a:rPr lang="nl-BE" dirty="0"/>
              <a:t> these classes </a:t>
            </a:r>
            <a:r>
              <a:rPr lang="nl-BE" dirty="0" err="1"/>
              <a:t>for</a:t>
            </a:r>
            <a:r>
              <a:rPr lang="nl-BE" dirty="0"/>
              <a:t>?</a:t>
            </a:r>
          </a:p>
          <a:p>
            <a:r>
              <a:rPr lang="nl-BE" dirty="0"/>
              <a:t>How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find</a:t>
            </a:r>
            <a:r>
              <a:rPr lang="nl-BE" dirty="0"/>
              <a:t> </a:t>
            </a:r>
            <a:r>
              <a:rPr lang="nl-BE" dirty="0" err="1"/>
              <a:t>errors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processing?</a:t>
            </a:r>
          </a:p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394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Part 1: tools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installation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err="1"/>
              <a:t>Essential</a:t>
            </a:r>
            <a:r>
              <a:rPr lang="nl-BE" b="1" dirty="0"/>
              <a:t> tools:</a:t>
            </a:r>
          </a:p>
          <a:p>
            <a:pPr marL="685800" lvl="1" indent="-457200">
              <a:buFont typeface="+mj-lt"/>
              <a:buAutoNum type="arabicPeriod"/>
            </a:pPr>
            <a:endParaRPr lang="nl-BE" dirty="0"/>
          </a:p>
          <a:p>
            <a:pPr marL="685800" lvl="1" indent="-457200">
              <a:buFont typeface="+mj-lt"/>
              <a:buAutoNum type="arabicPeriod"/>
            </a:pPr>
            <a:r>
              <a:rPr lang="nl-BE" dirty="0"/>
              <a:t>JAVA run-time: </a:t>
            </a:r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Eclipse</a:t>
            </a:r>
            <a:r>
              <a:rPr lang="nl-BE" dirty="0"/>
              <a:t>.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 err="1"/>
              <a:t>Eclipse</a:t>
            </a:r>
            <a:r>
              <a:rPr lang="nl-BE" dirty="0"/>
              <a:t> LDT: A </a:t>
            </a:r>
            <a:r>
              <a:rPr lang="nl-BE" dirty="0" err="1"/>
              <a:t>lua</a:t>
            </a:r>
            <a:r>
              <a:rPr lang="nl-BE" dirty="0"/>
              <a:t> editor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 err="1"/>
              <a:t>LogExpert</a:t>
            </a:r>
            <a:r>
              <a:rPr lang="nl-BE" dirty="0"/>
              <a:t>: </a:t>
            </a:r>
            <a:r>
              <a:rPr lang="nl-BE" dirty="0" err="1"/>
              <a:t>Logging</a:t>
            </a:r>
            <a:r>
              <a:rPr lang="nl-BE" dirty="0"/>
              <a:t> </a:t>
            </a:r>
            <a:r>
              <a:rPr lang="nl-BE" dirty="0" err="1"/>
              <a:t>trailing</a:t>
            </a:r>
            <a:r>
              <a:rPr lang="nl-BE" dirty="0"/>
              <a:t>.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/>
              <a:t>GitHub: Source code </a:t>
            </a:r>
            <a:r>
              <a:rPr lang="nl-BE" dirty="0" err="1"/>
              <a:t>version</a:t>
            </a:r>
            <a:r>
              <a:rPr lang="nl-BE" dirty="0"/>
              <a:t> management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sharing</a:t>
            </a:r>
            <a:r>
              <a:rPr lang="nl-BE" dirty="0"/>
              <a:t>.</a:t>
            </a:r>
          </a:p>
          <a:p>
            <a:pPr marL="685800" lvl="1" indent="-457200">
              <a:buFont typeface="+mj-lt"/>
              <a:buAutoNum type="arabicPeriod"/>
            </a:pPr>
            <a:r>
              <a:rPr lang="nl-BE" dirty="0" err="1"/>
              <a:t>GoodSync</a:t>
            </a:r>
            <a:r>
              <a:rPr lang="nl-BE" dirty="0"/>
              <a:t>: File </a:t>
            </a:r>
            <a:r>
              <a:rPr lang="nl-BE" dirty="0" err="1"/>
              <a:t>synchronization</a:t>
            </a:r>
            <a:r>
              <a:rPr lang="nl-BE" dirty="0"/>
              <a:t>.</a:t>
            </a:r>
          </a:p>
          <a:p>
            <a:pPr marL="228600" lvl="1" indent="0">
              <a:buNone/>
            </a:pPr>
            <a:endParaRPr lang="nl-BE" dirty="0"/>
          </a:p>
          <a:p>
            <a:r>
              <a:rPr lang="nl-BE" sz="1800" dirty="0" err="1"/>
              <a:t>Note</a:t>
            </a:r>
            <a:r>
              <a:rPr lang="nl-BE" sz="1800" dirty="0"/>
              <a:t>: We </a:t>
            </a:r>
            <a:r>
              <a:rPr lang="nl-BE" sz="1800" dirty="0" err="1"/>
              <a:t>use</a:t>
            </a:r>
            <a:r>
              <a:rPr lang="nl-BE" sz="1800" dirty="0"/>
              <a:t> 64-bit </a:t>
            </a:r>
            <a:r>
              <a:rPr lang="nl-BE" sz="1800" dirty="0" err="1"/>
              <a:t>versions</a:t>
            </a:r>
            <a:r>
              <a:rPr lang="nl-BE" sz="1800" dirty="0"/>
              <a:t> of </a:t>
            </a:r>
            <a:r>
              <a:rPr lang="nl-BE" sz="1800" dirty="0" err="1"/>
              <a:t>all</a:t>
            </a:r>
            <a:r>
              <a:rPr lang="nl-BE" sz="1800" dirty="0"/>
              <a:t> </a:t>
            </a:r>
            <a:r>
              <a:rPr lang="nl-BE" sz="1800" dirty="0" err="1"/>
              <a:t>the</a:t>
            </a:r>
            <a:r>
              <a:rPr lang="nl-BE" sz="1800" dirty="0"/>
              <a:t> tools (</a:t>
            </a:r>
            <a:r>
              <a:rPr lang="nl-BE" sz="1800" dirty="0" err="1"/>
              <a:t>where</a:t>
            </a:r>
            <a:r>
              <a:rPr lang="nl-BE" sz="1800" dirty="0"/>
              <a:t> </a:t>
            </a:r>
            <a:r>
              <a:rPr lang="nl-BE" sz="1800" dirty="0" err="1"/>
              <a:t>available</a:t>
            </a:r>
            <a:r>
              <a:rPr lang="nl-BE" sz="1800" dirty="0"/>
              <a:t>) as DCS WORLD is a 64-bit system.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249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JAVA run-time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JAVA Run-Time</a:t>
            </a:r>
          </a:p>
          <a:p>
            <a:pPr lvl="1"/>
            <a:r>
              <a:rPr lang="nl-BE" dirty="0" err="1"/>
              <a:t>Needed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run </a:t>
            </a:r>
            <a:r>
              <a:rPr lang="nl-BE" dirty="0" err="1"/>
              <a:t>Eclipse</a:t>
            </a:r>
            <a:r>
              <a:rPr lang="nl-BE" dirty="0"/>
              <a:t>. </a:t>
            </a:r>
          </a:p>
          <a:p>
            <a:pPr lvl="1"/>
            <a:r>
              <a:rPr lang="nl-BE" dirty="0"/>
              <a:t>Download </a:t>
            </a:r>
            <a:r>
              <a:rPr lang="nl-BE" dirty="0" err="1"/>
              <a:t>the</a:t>
            </a:r>
            <a:r>
              <a:rPr lang="nl-BE" dirty="0"/>
              <a:t> 64-bit </a:t>
            </a:r>
            <a:r>
              <a:rPr lang="nl-BE" dirty="0" err="1"/>
              <a:t>version</a:t>
            </a:r>
            <a:r>
              <a:rPr lang="nl-BE" dirty="0"/>
              <a:t> </a:t>
            </a:r>
            <a:r>
              <a:rPr lang="nl-BE" dirty="0" err="1"/>
              <a:t>from</a:t>
            </a:r>
            <a:r>
              <a:rPr lang="nl-BE" dirty="0"/>
              <a:t> Oracle: </a:t>
            </a:r>
            <a:r>
              <a:rPr lang="nl-BE" dirty="0">
                <a:hlinkClick r:id="rId2"/>
              </a:rPr>
              <a:t>http://www.java.com/en/download/manual.jsp</a:t>
            </a:r>
            <a:endParaRPr lang="nl-BE" dirty="0"/>
          </a:p>
          <a:p>
            <a:r>
              <a:rPr lang="nl-BE" dirty="0"/>
              <a:t>Installation </a:t>
            </a:r>
            <a:r>
              <a:rPr lang="nl-BE" dirty="0" err="1"/>
              <a:t>instructions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http://www.java.com/en/download/help/windows_offline_download.xml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417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eclipse</a:t>
            </a:r>
            <a:r>
              <a:rPr lang="nl-BE" dirty="0"/>
              <a:t> </a:t>
            </a:r>
            <a:r>
              <a:rPr lang="nl-BE" dirty="0" err="1"/>
              <a:t>installation</a:t>
            </a:r>
            <a:r>
              <a:rPr lang="nl-BE" dirty="0"/>
              <a:t> (64-bit)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b="1" dirty="0" err="1"/>
              <a:t>Eclipse</a:t>
            </a:r>
            <a:r>
              <a:rPr lang="nl-BE" b="1" dirty="0"/>
              <a:t> LDT</a:t>
            </a:r>
          </a:p>
          <a:p>
            <a:pPr lvl="1"/>
            <a:r>
              <a:rPr lang="nl-BE" dirty="0"/>
              <a:t>A </a:t>
            </a:r>
            <a:r>
              <a:rPr lang="nl-BE" dirty="0" err="1"/>
              <a:t>lua</a:t>
            </a:r>
            <a:r>
              <a:rPr lang="nl-BE" dirty="0"/>
              <a:t> editor </a:t>
            </a:r>
            <a:r>
              <a:rPr lang="nl-BE" dirty="0" err="1"/>
              <a:t>supporting</a:t>
            </a:r>
            <a:r>
              <a:rPr lang="nl-BE" dirty="0"/>
              <a:t> </a:t>
            </a:r>
            <a:r>
              <a:rPr lang="nl-BE" dirty="0" err="1"/>
              <a:t>intellisense</a:t>
            </a:r>
            <a:r>
              <a:rPr lang="nl-BE" dirty="0"/>
              <a:t> of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lua</a:t>
            </a:r>
            <a:r>
              <a:rPr lang="nl-BE" dirty="0"/>
              <a:t> code, </a:t>
            </a:r>
            <a:r>
              <a:rPr lang="nl-BE" dirty="0" err="1"/>
              <a:t>using</a:t>
            </a:r>
            <a:r>
              <a:rPr lang="nl-BE" dirty="0"/>
              <a:t> in-source </a:t>
            </a:r>
            <a:r>
              <a:rPr lang="nl-BE" dirty="0" err="1"/>
              <a:t>luadoc</a:t>
            </a:r>
            <a:r>
              <a:rPr lang="nl-BE" dirty="0"/>
              <a:t> </a:t>
            </a:r>
            <a:r>
              <a:rPr lang="nl-BE" dirty="0" err="1"/>
              <a:t>documentation</a:t>
            </a:r>
            <a:r>
              <a:rPr lang="nl-BE" dirty="0"/>
              <a:t>. </a:t>
            </a:r>
          </a:p>
          <a:p>
            <a:pPr lvl="1"/>
            <a:r>
              <a:rPr lang="nl-BE" dirty="0" err="1"/>
              <a:t>You’ll</a:t>
            </a:r>
            <a:r>
              <a:rPr lang="nl-BE" dirty="0"/>
              <a:t> </a:t>
            </a:r>
            <a:r>
              <a:rPr lang="nl-BE" dirty="0" err="1"/>
              <a:t>need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download </a:t>
            </a:r>
            <a:r>
              <a:rPr lang="nl-BE" dirty="0" err="1"/>
              <a:t>the</a:t>
            </a:r>
            <a:r>
              <a:rPr lang="nl-BE" dirty="0"/>
              <a:t> 64-bit </a:t>
            </a:r>
            <a:r>
              <a:rPr lang="nl-BE" dirty="0" err="1"/>
              <a:t>version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Download Link: </a:t>
            </a:r>
            <a:r>
              <a:rPr lang="nl-BE" dirty="0">
                <a:hlinkClick r:id="rId2"/>
              </a:rPr>
              <a:t>https://eclipse.org/ldt/</a:t>
            </a:r>
            <a:endParaRPr lang="nl-BE" dirty="0"/>
          </a:p>
          <a:p>
            <a:r>
              <a:rPr lang="nl-BE" dirty="0"/>
              <a:t>Unzip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Archive</a:t>
            </a:r>
            <a:r>
              <a:rPr lang="nl-BE" dirty="0"/>
              <a:t>.</a:t>
            </a:r>
          </a:p>
          <a:p>
            <a:r>
              <a:rPr lang="nl-BE" dirty="0"/>
              <a:t>Copy </a:t>
            </a:r>
            <a:r>
              <a:rPr lang="nl-BE" dirty="0" err="1"/>
              <a:t>the</a:t>
            </a:r>
            <a:r>
              <a:rPr lang="nl-BE" dirty="0"/>
              <a:t> complete </a:t>
            </a:r>
            <a:r>
              <a:rPr lang="nl-BE" dirty="0" err="1"/>
              <a:t>archive</a:t>
            </a:r>
            <a:r>
              <a:rPr lang="nl-BE" dirty="0"/>
              <a:t> contents </a:t>
            </a:r>
            <a:r>
              <a:rPr lang="nl-BE" dirty="0" err="1"/>
              <a:t>to</a:t>
            </a:r>
            <a:r>
              <a:rPr lang="nl-BE" dirty="0"/>
              <a:t> C:\Eclipse</a:t>
            </a:r>
          </a:p>
          <a:p>
            <a:r>
              <a:rPr lang="nl-BE" dirty="0"/>
              <a:t>Make a </a:t>
            </a:r>
            <a:r>
              <a:rPr lang="nl-BE" dirty="0" err="1"/>
              <a:t>shortcut</a:t>
            </a:r>
            <a:r>
              <a:rPr lang="nl-BE" dirty="0"/>
              <a:t> of LuaDevelopmentTools.exe</a:t>
            </a:r>
            <a:br>
              <a:rPr lang="nl-BE" dirty="0"/>
            </a:b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taskbar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start menu.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9022702" y="3482009"/>
            <a:ext cx="251601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Features: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200" dirty="0"/>
              <a:t>    </a:t>
            </a:r>
            <a:r>
              <a:rPr lang="nl-BE" sz="1600" dirty="0"/>
              <a:t>Code Assistance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Templating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Syntax </a:t>
            </a:r>
            <a:r>
              <a:rPr lang="nl-BE" sz="1600" dirty="0" err="1"/>
              <a:t>Coloring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Error Markers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Outline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Variable</a:t>
            </a:r>
            <a:r>
              <a:rPr lang="nl-BE" sz="1600" dirty="0"/>
              <a:t> Highlight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Formatter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Code </a:t>
            </a:r>
            <a:r>
              <a:rPr lang="nl-BE" sz="1600" dirty="0" err="1"/>
              <a:t>Folding</a:t>
            </a:r>
            <a:endParaRPr lang="nl-BE" sz="16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1600" dirty="0"/>
              <a:t>    </a:t>
            </a:r>
            <a:r>
              <a:rPr lang="nl-BE" sz="1600" dirty="0" err="1"/>
              <a:t>Goto</a:t>
            </a:r>
            <a:r>
              <a:rPr lang="nl-BE" sz="1600" dirty="0"/>
              <a:t> Definition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1644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Logexpert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err="1"/>
              <a:t>LogExpert</a:t>
            </a:r>
            <a:r>
              <a:rPr lang="nl-BE" b="1" dirty="0"/>
              <a:t>: </a:t>
            </a:r>
          </a:p>
          <a:p>
            <a:pPr lvl="1"/>
            <a:r>
              <a:rPr lang="nl-BE" dirty="0" err="1"/>
              <a:t>Trailing</a:t>
            </a:r>
            <a:r>
              <a:rPr lang="nl-BE" dirty="0"/>
              <a:t> of </a:t>
            </a:r>
            <a:r>
              <a:rPr lang="nl-BE" dirty="0" err="1"/>
              <a:t>logging</a:t>
            </a:r>
            <a:r>
              <a:rPr lang="nl-BE" dirty="0"/>
              <a:t> files.</a:t>
            </a:r>
          </a:p>
          <a:p>
            <a:pPr lvl="1"/>
            <a:r>
              <a:rPr lang="nl-BE" dirty="0" err="1"/>
              <a:t>Main</a:t>
            </a:r>
            <a:r>
              <a:rPr lang="nl-BE" dirty="0"/>
              <a:t> site: http://logexpert.codeplex.com/</a:t>
            </a:r>
          </a:p>
          <a:p>
            <a:pPr lvl="1"/>
            <a:r>
              <a:rPr lang="nl-BE" dirty="0"/>
              <a:t>Download: </a:t>
            </a:r>
            <a:r>
              <a:rPr lang="nl-BE" dirty="0">
                <a:hlinkClick r:id="rId2"/>
              </a:rPr>
              <a:t>http://logexpert.codeplex.com/releases/view/610775</a:t>
            </a:r>
            <a:endParaRPr lang="nl-BE" dirty="0"/>
          </a:p>
          <a:p>
            <a:r>
              <a:rPr lang="nl-BE" dirty="0"/>
              <a:t>Installation</a:t>
            </a:r>
          </a:p>
          <a:p>
            <a:pPr lvl="1"/>
            <a:r>
              <a:rPr lang="nl-BE" dirty="0"/>
              <a:t>Unzip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archive</a:t>
            </a:r>
            <a:r>
              <a:rPr lang="nl-BE" dirty="0"/>
              <a:t> </a:t>
            </a:r>
            <a:r>
              <a:rPr lang="nl-BE" dirty="0" err="1"/>
              <a:t>completely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Copy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archive</a:t>
            </a:r>
            <a:r>
              <a:rPr lang="nl-BE" dirty="0"/>
              <a:t> contents </a:t>
            </a:r>
            <a:r>
              <a:rPr lang="nl-BE" dirty="0" err="1"/>
              <a:t>to</a:t>
            </a:r>
            <a:r>
              <a:rPr lang="nl-BE" dirty="0"/>
              <a:t> C:\LogExpert</a:t>
            </a:r>
          </a:p>
          <a:p>
            <a:pPr lvl="1"/>
            <a:r>
              <a:rPr lang="nl-BE" dirty="0"/>
              <a:t>Make shortcuts of logexpert.exe </a:t>
            </a:r>
            <a:r>
              <a:rPr lang="nl-BE" dirty="0" err="1"/>
              <a:t>to</a:t>
            </a:r>
            <a:r>
              <a:rPr lang="nl-BE" dirty="0"/>
              <a:t> start menu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taskbar</a:t>
            </a:r>
            <a:r>
              <a:rPr lang="nl-B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22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GitHub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/>
              <a:t>GitHub</a:t>
            </a:r>
          </a:p>
          <a:p>
            <a:pPr lvl="1"/>
            <a:r>
              <a:rPr lang="nl-BE" dirty="0" err="1"/>
              <a:t>Used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source </a:t>
            </a:r>
            <a:r>
              <a:rPr lang="nl-BE" dirty="0" err="1"/>
              <a:t>version</a:t>
            </a:r>
            <a:r>
              <a:rPr lang="nl-BE" dirty="0"/>
              <a:t> control, </a:t>
            </a:r>
            <a:r>
              <a:rPr lang="nl-BE" dirty="0" err="1"/>
              <a:t>collaborative</a:t>
            </a:r>
            <a:r>
              <a:rPr lang="nl-BE" dirty="0"/>
              <a:t> development </a:t>
            </a:r>
            <a:r>
              <a:rPr lang="nl-BE" dirty="0" err="1"/>
              <a:t>and</a:t>
            </a:r>
            <a:r>
              <a:rPr lang="nl-BE" dirty="0"/>
              <a:t> code </a:t>
            </a:r>
            <a:r>
              <a:rPr lang="nl-BE" dirty="0" err="1"/>
              <a:t>sharing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Download </a:t>
            </a:r>
            <a:r>
              <a:rPr lang="nl-BE" dirty="0" err="1"/>
              <a:t>the</a:t>
            </a:r>
            <a:r>
              <a:rPr lang="nl-BE" dirty="0"/>
              <a:t> GITHUB desktop </a:t>
            </a:r>
            <a:r>
              <a:rPr lang="nl-BE" dirty="0" err="1"/>
              <a:t>application</a:t>
            </a:r>
            <a:r>
              <a:rPr lang="nl-BE" dirty="0"/>
              <a:t>: </a:t>
            </a:r>
            <a:r>
              <a:rPr lang="nl-BE" dirty="0">
                <a:hlinkClick r:id="rId2"/>
              </a:rPr>
              <a:t>https://desktop.github.com/</a:t>
            </a:r>
            <a:endParaRPr lang="nl-BE" dirty="0"/>
          </a:p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GibHub</a:t>
            </a:r>
            <a:r>
              <a:rPr lang="nl-BE" dirty="0"/>
              <a:t> Desktop.</a:t>
            </a:r>
          </a:p>
          <a:p>
            <a:r>
              <a:rPr lang="nl-BE" dirty="0"/>
              <a:t>Make a GitHub user-id.</a:t>
            </a:r>
          </a:p>
          <a:p>
            <a:r>
              <a:rPr lang="nl-BE" dirty="0"/>
              <a:t>Link </a:t>
            </a:r>
            <a:r>
              <a:rPr lang="nl-BE" dirty="0" err="1"/>
              <a:t>the</a:t>
            </a:r>
            <a:r>
              <a:rPr lang="nl-BE" dirty="0"/>
              <a:t> MOOSE </a:t>
            </a:r>
            <a:r>
              <a:rPr lang="nl-BE" dirty="0" err="1"/>
              <a:t>repository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GitHub desktop.</a:t>
            </a:r>
          </a:p>
          <a:p>
            <a:pPr lvl="1"/>
            <a:r>
              <a:rPr lang="nl-BE" dirty="0">
                <a:hlinkClick r:id="rId3"/>
              </a:rPr>
              <a:t>http://flightcontrol-master.github.io/MOOSE/</a:t>
            </a:r>
            <a:endParaRPr lang="nl-BE" dirty="0"/>
          </a:p>
          <a:p>
            <a:r>
              <a:rPr lang="nl-BE" dirty="0" err="1"/>
              <a:t>Now</a:t>
            </a:r>
            <a:r>
              <a:rPr lang="nl-BE" dirty="0"/>
              <a:t> </a:t>
            </a:r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sync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versions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r>
              <a:rPr lang="nl-BE" dirty="0"/>
              <a:t>.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42665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GoodSync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dirty="0" err="1"/>
              <a:t>GoodSync</a:t>
            </a:r>
            <a:endParaRPr lang="nl-BE" b="1" dirty="0"/>
          </a:p>
          <a:p>
            <a:pPr lvl="1"/>
            <a:r>
              <a:rPr lang="nl-BE" dirty="0" err="1"/>
              <a:t>Synchronize</a:t>
            </a:r>
            <a:r>
              <a:rPr lang="nl-BE" dirty="0"/>
              <a:t> MOOSE updates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br>
              <a:rPr lang="nl-BE" dirty="0"/>
            </a:br>
            <a:r>
              <a:rPr lang="nl-BE" dirty="0"/>
              <a:t>C:\Program Files\</a:t>
            </a:r>
            <a:r>
              <a:rPr lang="nl-BE" dirty="0" err="1"/>
              <a:t>Eagle</a:t>
            </a:r>
            <a:r>
              <a:rPr lang="nl-BE" dirty="0"/>
              <a:t> Dynamics\Scripts\Moose folder.</a:t>
            </a:r>
            <a:br>
              <a:rPr lang="nl-BE" dirty="0"/>
            </a:br>
            <a:r>
              <a:rPr lang="nl-BE" dirty="0"/>
              <a:t>(For </a:t>
            </a:r>
            <a:r>
              <a:rPr lang="nl-BE" dirty="0" err="1"/>
              <a:t>dynamic</a:t>
            </a:r>
            <a:r>
              <a:rPr lang="nl-BE" dirty="0"/>
              <a:t> </a:t>
            </a:r>
            <a:r>
              <a:rPr lang="nl-BE" dirty="0" err="1"/>
              <a:t>loading</a:t>
            </a:r>
            <a:r>
              <a:rPr lang="nl-BE" dirty="0"/>
              <a:t>).</a:t>
            </a:r>
          </a:p>
          <a:p>
            <a:pPr lvl="1"/>
            <a:r>
              <a:rPr lang="nl-BE" dirty="0"/>
              <a:t>Download: </a:t>
            </a:r>
            <a:r>
              <a:rPr lang="nl-BE" dirty="0">
                <a:hlinkClick r:id="rId2"/>
              </a:rPr>
              <a:t>http://www.goodsync.com/</a:t>
            </a:r>
            <a:endParaRPr lang="nl-BE" dirty="0"/>
          </a:p>
          <a:p>
            <a:r>
              <a:rPr lang="nl-BE" dirty="0" err="1"/>
              <a:t>Install</a:t>
            </a:r>
            <a:r>
              <a:rPr lang="nl-BE" dirty="0"/>
              <a:t> </a:t>
            </a:r>
            <a:r>
              <a:rPr lang="nl-BE" dirty="0" err="1"/>
              <a:t>Goodsync</a:t>
            </a:r>
            <a:r>
              <a:rPr lang="nl-BE" dirty="0"/>
              <a:t>.</a:t>
            </a:r>
          </a:p>
          <a:p>
            <a:r>
              <a:rPr lang="nl-BE" dirty="0"/>
              <a:t>Make a new </a:t>
            </a:r>
            <a:r>
              <a:rPr lang="nl-BE" dirty="0" err="1"/>
              <a:t>task</a:t>
            </a:r>
            <a:r>
              <a:rPr lang="nl-BE" dirty="0"/>
              <a:t>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copies</a:t>
            </a:r>
            <a:r>
              <a:rPr lang="nl-BE" dirty="0"/>
              <a:t> (</a:t>
            </a:r>
            <a:r>
              <a:rPr lang="nl-BE" dirty="0" err="1"/>
              <a:t>one</a:t>
            </a:r>
            <a:r>
              <a:rPr lang="nl-BE" dirty="0"/>
              <a:t> </a:t>
            </a:r>
            <a:r>
              <a:rPr lang="nl-BE" dirty="0" err="1"/>
              <a:t>direction</a:t>
            </a:r>
            <a:r>
              <a:rPr lang="nl-BE" dirty="0"/>
              <a:t>!) </a:t>
            </a:r>
            <a:r>
              <a:rPr lang="nl-BE" dirty="0" err="1"/>
              <a:t>the</a:t>
            </a:r>
            <a:r>
              <a:rPr lang="nl-BE" dirty="0"/>
              <a:t> Moose directory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C:\Program Files\</a:t>
            </a:r>
            <a:r>
              <a:rPr lang="nl-BE" dirty="0" err="1"/>
              <a:t>Eagle</a:t>
            </a:r>
            <a:r>
              <a:rPr lang="nl-BE" dirty="0"/>
              <a:t> Dynamics\Scripts\Moose folder.</a:t>
            </a:r>
          </a:p>
          <a:p>
            <a:r>
              <a:rPr lang="nl-BE" dirty="0" err="1"/>
              <a:t>You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make </a:t>
            </a:r>
            <a:r>
              <a:rPr lang="nl-BE" dirty="0" err="1"/>
              <a:t>this</a:t>
            </a:r>
            <a:r>
              <a:rPr lang="nl-BE" dirty="0"/>
              <a:t> </a:t>
            </a:r>
            <a:r>
              <a:rPr lang="nl-BE" dirty="0" err="1"/>
              <a:t>task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“auto”, </a:t>
            </a:r>
            <a:r>
              <a:rPr lang="nl-BE" dirty="0" err="1"/>
              <a:t>meaning</a:t>
            </a:r>
            <a:r>
              <a:rPr lang="nl-BE" dirty="0"/>
              <a:t>, </a:t>
            </a:r>
            <a:r>
              <a:rPr lang="nl-BE" dirty="0" err="1"/>
              <a:t>that</a:t>
            </a:r>
            <a:r>
              <a:rPr lang="nl-BE" dirty="0"/>
              <a:t> </a:t>
            </a:r>
            <a:r>
              <a:rPr lang="nl-BE" dirty="0" err="1"/>
              <a:t>after</a:t>
            </a:r>
            <a:r>
              <a:rPr lang="nl-BE" dirty="0"/>
              <a:t> </a:t>
            </a:r>
            <a:r>
              <a:rPr lang="nl-BE" dirty="0" err="1"/>
              <a:t>each</a:t>
            </a:r>
            <a:r>
              <a:rPr lang="nl-BE" dirty="0"/>
              <a:t> update </a:t>
            </a:r>
            <a:r>
              <a:rPr lang="nl-BE" dirty="0" err="1"/>
              <a:t>this</a:t>
            </a:r>
            <a:r>
              <a:rPr lang="nl-BE" dirty="0"/>
              <a:t> sync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done</a:t>
            </a:r>
            <a:r>
              <a:rPr lang="nl-BE" dirty="0"/>
              <a:t> </a:t>
            </a:r>
            <a:r>
              <a:rPr lang="nl-BE" dirty="0" err="1"/>
              <a:t>automatically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66762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streept">
  <a:themeElements>
    <a:clrScheme name="DC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004274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28575"/>
      </a:spPr>
      <a:bodyPr wrap="square" rtlCol="0">
        <a:noAutofit/>
      </a:bodyPr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TM03090430[[fn=Aaneengesloten]]</Template>
  <TotalTime>1328</TotalTime>
  <Words>692</Words>
  <Application>Microsoft Office PowerPoint</Application>
  <PresentationFormat>Breedbeeld</PresentationFormat>
  <Paragraphs>103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Arial</vt:lpstr>
      <vt:lpstr>Corbel</vt:lpstr>
      <vt:lpstr>Wingdings</vt:lpstr>
      <vt:lpstr>Gestreept</vt:lpstr>
      <vt:lpstr>Dcs world mission Development using moose</vt:lpstr>
      <vt:lpstr>MOOSE Mission object oriented scripting environment</vt:lpstr>
      <vt:lpstr>Lessons learned from users of moose …</vt:lpstr>
      <vt:lpstr>Part 1: tools and installation</vt:lpstr>
      <vt:lpstr>1. JAVA run-time</vt:lpstr>
      <vt:lpstr>2. eclipse installation (64-bit)</vt:lpstr>
      <vt:lpstr>3. Logexpert</vt:lpstr>
      <vt:lpstr>4. GitHub</vt:lpstr>
      <vt:lpstr>5. GoodSync</vt:lpstr>
      <vt:lpstr>consult the online documentation</vt:lpstr>
      <vt:lpstr>HOPE YOU FOUND THIS INTERESTING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 world mission Development with moose</dc:title>
  <dc:creator>Sven Van de Velde</dc:creator>
  <cp:lastModifiedBy>Sven Van de Velde</cp:lastModifiedBy>
  <cp:revision>79</cp:revision>
  <dcterms:created xsi:type="dcterms:W3CDTF">2016-04-14T07:37:30Z</dcterms:created>
  <dcterms:modified xsi:type="dcterms:W3CDTF">2016-06-09T12:46:46Z</dcterms:modified>
</cp:coreProperties>
</file>