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/>
          <a:srcRect b="21661"/>
          <a:stretch/>
        </p:blipFill>
        <p:spPr>
          <a:xfrm>
            <a:off x="3706" y="2802250"/>
            <a:ext cx="12195669" cy="55673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Part 2: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eclipse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 err="1"/>
              <a:t>Eclipse</a:t>
            </a:r>
            <a:r>
              <a:rPr lang="nl-BE" b="1" dirty="0"/>
              <a:t> LDT</a:t>
            </a:r>
          </a:p>
          <a:p>
            <a:pPr lvl="1"/>
            <a:r>
              <a:rPr lang="nl-BE" dirty="0"/>
              <a:t>A </a:t>
            </a:r>
            <a:r>
              <a:rPr lang="nl-BE" dirty="0" err="1"/>
              <a:t>lua</a:t>
            </a:r>
            <a:r>
              <a:rPr lang="nl-BE" dirty="0"/>
              <a:t> editor </a:t>
            </a:r>
            <a:r>
              <a:rPr lang="nl-BE" dirty="0" err="1"/>
              <a:t>supporting</a:t>
            </a:r>
            <a:r>
              <a:rPr lang="nl-BE" dirty="0"/>
              <a:t> </a:t>
            </a:r>
            <a:r>
              <a:rPr lang="nl-BE" dirty="0" err="1"/>
              <a:t>intellisense</a:t>
            </a:r>
            <a:r>
              <a:rPr lang="nl-BE" dirty="0"/>
              <a:t> of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code, </a:t>
            </a:r>
            <a:r>
              <a:rPr lang="nl-BE" dirty="0" err="1"/>
              <a:t>using</a:t>
            </a:r>
            <a:r>
              <a:rPr lang="nl-BE" dirty="0"/>
              <a:t> in-source </a:t>
            </a:r>
            <a:r>
              <a:rPr lang="nl-BE" dirty="0" err="1"/>
              <a:t>luadoc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MOOSE API </a:t>
            </a:r>
            <a:r>
              <a:rPr lang="nl-BE" dirty="0" err="1"/>
              <a:t>documentation</a:t>
            </a:r>
            <a:r>
              <a:rPr lang="nl-BE" dirty="0"/>
              <a:t> system</a:t>
            </a:r>
          </a:p>
          <a:p>
            <a:pPr lvl="1"/>
            <a:r>
              <a:rPr lang="nl-BE" dirty="0"/>
              <a:t>DCS API </a:t>
            </a:r>
            <a:r>
              <a:rPr lang="nl-BE" dirty="0" err="1"/>
              <a:t>documentation</a:t>
            </a:r>
            <a:r>
              <a:rPr lang="nl-BE" dirty="0"/>
              <a:t> system</a:t>
            </a:r>
          </a:p>
          <a:p>
            <a:pPr marL="228600" lvl="1" indent="0">
              <a:buNone/>
            </a:pP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8099912" y="3482009"/>
            <a:ext cx="251601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Features: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200" dirty="0"/>
              <a:t>     </a:t>
            </a:r>
            <a:r>
              <a:rPr lang="nl-BE" sz="1600" dirty="0"/>
              <a:t>Code Assistance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Code Templating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Syntax </a:t>
            </a:r>
            <a:r>
              <a:rPr lang="nl-BE" sz="1600" dirty="0" err="1"/>
              <a:t>Coloring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Error Markers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</a:t>
            </a:r>
            <a:r>
              <a:rPr lang="nl-BE" sz="1600" dirty="0" err="1"/>
              <a:t>Outline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</a:t>
            </a:r>
            <a:r>
              <a:rPr lang="nl-BE" sz="1600" dirty="0" err="1"/>
              <a:t>Variable</a:t>
            </a:r>
            <a:r>
              <a:rPr lang="nl-BE" sz="1600" dirty="0"/>
              <a:t> Highlight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Code </a:t>
            </a:r>
            <a:r>
              <a:rPr lang="nl-BE" sz="1600" dirty="0" err="1"/>
              <a:t>Formatter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Code </a:t>
            </a:r>
            <a:r>
              <a:rPr lang="nl-BE" sz="1600" dirty="0" err="1"/>
              <a:t>Folding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</a:t>
            </a:r>
            <a:r>
              <a:rPr lang="nl-BE" sz="1600" dirty="0" err="1"/>
              <a:t>Goto</a:t>
            </a:r>
            <a:r>
              <a:rPr lang="nl-BE" sz="1600" dirty="0"/>
              <a:t> Definition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349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121</TotalTime>
  <Words>63</Words>
  <Application>Microsoft Office PowerPoint</Application>
  <PresentationFormat>Breedbeeld</PresentationFormat>
  <Paragraphs>16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Corbel</vt:lpstr>
      <vt:lpstr>Wingdings</vt:lpstr>
      <vt:lpstr>Gestreept</vt:lpstr>
      <vt:lpstr>Dcs world mission Development with moose</vt:lpstr>
      <vt:lpstr>Part 2: using eclipse and moose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13</cp:revision>
  <dcterms:created xsi:type="dcterms:W3CDTF">2016-04-14T07:37:30Z</dcterms:created>
  <dcterms:modified xsi:type="dcterms:W3CDTF">2016-04-14T10:19:47Z</dcterms:modified>
</cp:coreProperties>
</file>