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2"/>
          <a:srcRect b="21661"/>
          <a:stretch/>
        </p:blipFill>
        <p:spPr>
          <a:xfrm>
            <a:off x="3706" y="2802250"/>
            <a:ext cx="12195669" cy="55673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/>
          <a:srcRect t="27396" b="47658"/>
          <a:stretch/>
        </p:blipFill>
        <p:spPr>
          <a:xfrm>
            <a:off x="1" y="0"/>
            <a:ext cx="12192000" cy="1806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- MOOSE</a:t>
            </a:r>
            <a:br>
              <a:rPr lang="nl-BE" dirty="0"/>
            </a:br>
            <a:r>
              <a:rPr lang="nl-BE" dirty="0" err="1"/>
              <a:t>Missile</a:t>
            </a:r>
            <a:r>
              <a:rPr lang="nl-BE" dirty="0"/>
              <a:t> trainer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Missile</a:t>
            </a:r>
            <a:r>
              <a:rPr lang="nl-BE" dirty="0"/>
              <a:t> trainer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b="1" dirty="0"/>
              <a:t>MISSILETRAINER Class</a:t>
            </a:r>
          </a:p>
          <a:p>
            <a:pPr marL="0" indent="0">
              <a:buNone/>
            </a:pPr>
            <a:r>
              <a:rPr lang="en-US" dirty="0"/>
              <a:t>Using the DCS world messaging system, be alerted of any missiles fired, and when a missile would hit your aircraft, the class will destroy the missile within a certain range, to avoid damage to your aircraft.</a:t>
            </a:r>
          </a:p>
          <a:p>
            <a:r>
              <a:rPr lang="nl-BE" dirty="0"/>
              <a:t>Track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missiles</a:t>
            </a:r>
            <a:r>
              <a:rPr lang="nl-BE" dirty="0"/>
              <a:t> </a:t>
            </a:r>
            <a:r>
              <a:rPr lang="nl-BE" dirty="0" err="1"/>
              <a:t>fired</a:t>
            </a:r>
            <a:r>
              <a:rPr lang="nl-BE" dirty="0"/>
              <a:t> at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players</a:t>
            </a:r>
            <a:r>
              <a:rPr lang="nl-BE" dirty="0"/>
              <a:t>, </a:t>
            </a:r>
            <a:r>
              <a:rPr lang="nl-BE" dirty="0" err="1"/>
              <a:t>providing</a:t>
            </a:r>
            <a:r>
              <a:rPr lang="nl-BE" dirty="0"/>
              <a:t> </a:t>
            </a:r>
            <a:r>
              <a:rPr lang="nl-BE" dirty="0" err="1"/>
              <a:t>bearing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range information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missiles</a:t>
            </a:r>
            <a:r>
              <a:rPr lang="nl-BE" dirty="0"/>
              <a:t> </a:t>
            </a:r>
            <a:r>
              <a:rPr lang="nl-BE" dirty="0" err="1"/>
              <a:t>towards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airplanes</a:t>
            </a:r>
            <a:r>
              <a:rPr lang="nl-BE" dirty="0"/>
              <a:t>.</a:t>
            </a:r>
          </a:p>
          <a:p>
            <a:r>
              <a:rPr lang="nl-BE" dirty="0" err="1"/>
              <a:t>Provide</a:t>
            </a:r>
            <a:r>
              <a:rPr lang="nl-BE" dirty="0"/>
              <a:t> alerts of </a:t>
            </a:r>
            <a:r>
              <a:rPr lang="nl-BE" dirty="0" err="1"/>
              <a:t>missile</a:t>
            </a:r>
            <a:r>
              <a:rPr lang="nl-BE" dirty="0"/>
              <a:t> </a:t>
            </a:r>
            <a:r>
              <a:rPr lang="nl-BE" dirty="0" err="1"/>
              <a:t>launches</a:t>
            </a:r>
            <a:r>
              <a:rPr lang="nl-BE" dirty="0"/>
              <a:t>, </a:t>
            </a:r>
            <a:r>
              <a:rPr lang="nl-BE" dirty="0" err="1"/>
              <a:t>including</a:t>
            </a:r>
            <a:r>
              <a:rPr lang="nl-BE" dirty="0"/>
              <a:t> </a:t>
            </a:r>
            <a:r>
              <a:rPr lang="nl-BE" dirty="0" err="1"/>
              <a:t>detailed</a:t>
            </a:r>
            <a:r>
              <a:rPr lang="nl-BE" dirty="0"/>
              <a:t> information of </a:t>
            </a:r>
            <a:r>
              <a:rPr lang="nl-BE" dirty="0" err="1"/>
              <a:t>the</a:t>
            </a:r>
            <a:r>
              <a:rPr lang="nl-BE" dirty="0"/>
              <a:t> units </a:t>
            </a:r>
            <a:r>
              <a:rPr lang="nl-BE" dirty="0" err="1"/>
              <a:t>launching</a:t>
            </a:r>
            <a:r>
              <a:rPr lang="nl-BE" dirty="0"/>
              <a:t>, </a:t>
            </a:r>
            <a:r>
              <a:rPr lang="nl-BE" dirty="0" err="1"/>
              <a:t>including</a:t>
            </a:r>
            <a:r>
              <a:rPr lang="nl-BE" dirty="0"/>
              <a:t> </a:t>
            </a:r>
            <a:r>
              <a:rPr lang="nl-BE" dirty="0" err="1"/>
              <a:t>bearing</a:t>
            </a:r>
            <a:r>
              <a:rPr lang="nl-BE" dirty="0"/>
              <a:t>, range …</a:t>
            </a:r>
          </a:p>
          <a:p>
            <a:r>
              <a:rPr lang="nl-BE" dirty="0" err="1"/>
              <a:t>Provide</a:t>
            </a:r>
            <a:r>
              <a:rPr lang="nl-BE" dirty="0"/>
              <a:t> alerts </a:t>
            </a:r>
            <a:r>
              <a:rPr lang="nl-BE" dirty="0" err="1"/>
              <a:t>when</a:t>
            </a:r>
            <a:r>
              <a:rPr lang="nl-BE" dirty="0"/>
              <a:t> a </a:t>
            </a:r>
            <a:r>
              <a:rPr lang="nl-BE" dirty="0" err="1"/>
              <a:t>missile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have </a:t>
            </a:r>
            <a:r>
              <a:rPr lang="nl-BE" dirty="0" err="1"/>
              <a:t>killed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aircraft</a:t>
            </a:r>
            <a:r>
              <a:rPr lang="nl-BE" dirty="0"/>
              <a:t>.</a:t>
            </a:r>
          </a:p>
          <a:p>
            <a:r>
              <a:rPr lang="nl-BE" dirty="0" err="1"/>
              <a:t>Provide</a:t>
            </a:r>
            <a:r>
              <a:rPr lang="nl-BE" dirty="0"/>
              <a:t> alerts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missile</a:t>
            </a:r>
            <a:r>
              <a:rPr lang="nl-BE" dirty="0"/>
              <a:t> </a:t>
            </a:r>
            <a:r>
              <a:rPr lang="nl-BE" dirty="0" err="1"/>
              <a:t>self</a:t>
            </a:r>
            <a:r>
              <a:rPr lang="nl-BE" dirty="0"/>
              <a:t> </a:t>
            </a:r>
            <a:r>
              <a:rPr lang="nl-BE" dirty="0" err="1"/>
              <a:t>destructs</a:t>
            </a:r>
            <a:r>
              <a:rPr lang="nl-BE" dirty="0"/>
              <a:t>.</a:t>
            </a:r>
          </a:p>
          <a:p>
            <a:r>
              <a:rPr lang="nl-BE" dirty="0" err="1"/>
              <a:t>Enable</a:t>
            </a:r>
            <a:r>
              <a:rPr lang="nl-BE" dirty="0"/>
              <a:t> / </a:t>
            </a:r>
            <a:r>
              <a:rPr lang="nl-BE" dirty="0" err="1"/>
              <a:t>Disable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Configure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Missile</a:t>
            </a:r>
            <a:r>
              <a:rPr lang="nl-BE" dirty="0"/>
              <a:t> Trainer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various</a:t>
            </a:r>
            <a:r>
              <a:rPr lang="nl-BE" dirty="0"/>
              <a:t> menu options.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783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al 6"/>
          <p:cNvSpPr/>
          <p:nvPr/>
        </p:nvSpPr>
        <p:spPr>
          <a:xfrm>
            <a:off x="8367455" y="3312694"/>
            <a:ext cx="2719138" cy="271913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BEARING </a:t>
            </a:r>
            <a:r>
              <a:rPr lang="nl-BE" dirty="0" err="1"/>
              <a:t>and</a:t>
            </a:r>
            <a:r>
              <a:rPr lang="nl-BE" dirty="0"/>
              <a:t> RANGE information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you’re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air,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missile</a:t>
            </a:r>
            <a:r>
              <a:rPr lang="nl-BE" dirty="0"/>
              <a:t> is </a:t>
            </a:r>
            <a:r>
              <a:rPr lang="nl-BE" dirty="0" err="1"/>
              <a:t>guiding</a:t>
            </a:r>
            <a:r>
              <a:rPr lang="nl-BE" dirty="0"/>
              <a:t> </a:t>
            </a:r>
            <a:r>
              <a:rPr lang="nl-BE" dirty="0" err="1"/>
              <a:t>its</a:t>
            </a:r>
            <a:r>
              <a:rPr lang="nl-BE" dirty="0"/>
              <a:t> way </a:t>
            </a:r>
            <a:r>
              <a:rPr lang="nl-BE" dirty="0" err="1"/>
              <a:t>towards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aircraft</a:t>
            </a:r>
            <a:r>
              <a:rPr lang="nl-BE" dirty="0"/>
              <a:t>, </a:t>
            </a:r>
            <a:r>
              <a:rPr lang="nl-BE" dirty="0" err="1"/>
              <a:t>bearing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range tracking information is </a:t>
            </a:r>
            <a:r>
              <a:rPr lang="nl-BE" dirty="0" err="1"/>
              <a:t>provided</a:t>
            </a:r>
            <a:r>
              <a:rPr lang="nl-BE" dirty="0"/>
              <a:t> </a:t>
            </a:r>
            <a:r>
              <a:rPr lang="nl-BE" dirty="0" err="1"/>
              <a:t>every</a:t>
            </a:r>
            <a:r>
              <a:rPr lang="nl-BE" dirty="0"/>
              <a:t> 3 </a:t>
            </a:r>
            <a:r>
              <a:rPr lang="nl-BE" dirty="0" err="1"/>
              <a:t>seconds</a:t>
            </a:r>
            <a:r>
              <a:rPr lang="nl-BE" dirty="0"/>
              <a:t>.</a:t>
            </a:r>
          </a:p>
          <a:p>
            <a:pPr lvl="1"/>
            <a:r>
              <a:rPr lang="nl-BE" b="1" dirty="0" err="1"/>
              <a:t>Bearing</a:t>
            </a:r>
            <a:r>
              <a:rPr lang="nl-BE" b="1" dirty="0"/>
              <a:t>:</a:t>
            </a:r>
            <a:r>
              <a:rPr lang="nl-BE" dirty="0"/>
              <a:t> Is </a:t>
            </a:r>
            <a:r>
              <a:rPr lang="nl-BE" dirty="0" err="1"/>
              <a:t>reflected</a:t>
            </a:r>
            <a:r>
              <a:rPr lang="nl-BE" dirty="0"/>
              <a:t> in </a:t>
            </a:r>
            <a:r>
              <a:rPr lang="nl-BE" dirty="0" err="1"/>
              <a:t>degrees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position</a:t>
            </a:r>
            <a:r>
              <a:rPr lang="nl-BE" dirty="0"/>
              <a:t> of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aircraft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missile</a:t>
            </a:r>
            <a:r>
              <a:rPr lang="nl-BE" dirty="0"/>
              <a:t>.</a:t>
            </a:r>
          </a:p>
          <a:p>
            <a:pPr lvl="1"/>
            <a:r>
              <a:rPr lang="nl-BE" b="1" dirty="0"/>
              <a:t>Range: </a:t>
            </a:r>
            <a:r>
              <a:rPr lang="nl-BE" dirty="0"/>
              <a:t>Is </a:t>
            </a:r>
            <a:r>
              <a:rPr lang="nl-BE" dirty="0" err="1"/>
              <a:t>reflected</a:t>
            </a:r>
            <a:r>
              <a:rPr lang="nl-BE" dirty="0"/>
              <a:t> in km.</a:t>
            </a:r>
          </a:p>
          <a:p>
            <a:pPr lvl="1"/>
            <a:endParaRPr lang="nl-BE" dirty="0"/>
          </a:p>
          <a:p>
            <a:endParaRPr lang="nl-BE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7805982" y="4684293"/>
            <a:ext cx="37750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9754057" y="3104147"/>
            <a:ext cx="0" cy="3306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9686835" y="297865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0°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://www.free-icons-download.net/images/missile-icons-23115.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25223">
            <a:off x="5911166" y="2790535"/>
            <a:ext cx="1416050" cy="141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kstvak 28"/>
          <p:cNvSpPr txBox="1"/>
          <p:nvPr/>
        </p:nvSpPr>
        <p:spPr>
          <a:xfrm>
            <a:off x="11061352" y="434283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90°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kstvak 29"/>
          <p:cNvSpPr txBox="1"/>
          <p:nvPr/>
        </p:nvSpPr>
        <p:spPr>
          <a:xfrm>
            <a:off x="9743184" y="6050817"/>
            <a:ext cx="6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180°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7714048" y="4314958"/>
            <a:ext cx="61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270°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Ovaal 34"/>
          <p:cNvSpPr/>
          <p:nvPr/>
        </p:nvSpPr>
        <p:spPr>
          <a:xfrm>
            <a:off x="2331799" y="3718090"/>
            <a:ext cx="2719138" cy="271913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Rechte verbindingslijn 36"/>
          <p:cNvCxnSpPr/>
          <p:nvPr/>
        </p:nvCxnSpPr>
        <p:spPr>
          <a:xfrm>
            <a:off x="1770326" y="5089689"/>
            <a:ext cx="37750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/>
          <p:nvPr/>
        </p:nvCxnSpPr>
        <p:spPr>
          <a:xfrm>
            <a:off x="3718401" y="3509543"/>
            <a:ext cx="0" cy="3306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3651179" y="338405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0°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kstvak 40"/>
          <p:cNvSpPr txBox="1"/>
          <p:nvPr/>
        </p:nvSpPr>
        <p:spPr>
          <a:xfrm>
            <a:off x="5025696" y="474823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90°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3707528" y="6456213"/>
            <a:ext cx="6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180°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1678392" y="4720354"/>
            <a:ext cx="61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270°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Rechte verbindingslijn met pijl 33"/>
          <p:cNvCxnSpPr/>
          <p:nvPr/>
        </p:nvCxnSpPr>
        <p:spPr>
          <a:xfrm flipH="1" flipV="1">
            <a:off x="7576400" y="3816414"/>
            <a:ext cx="2173377" cy="8678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/>
          <p:nvPr/>
        </p:nvCxnSpPr>
        <p:spPr>
          <a:xfrm flipV="1">
            <a:off x="3742379" y="3816414"/>
            <a:ext cx="3819627" cy="12777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5581202" y="4445604"/>
            <a:ext cx="1505540" cy="2616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BE" sz="1100" dirty="0" err="1">
                <a:solidFill>
                  <a:schemeClr val="bg2"/>
                </a:solidFill>
              </a:rPr>
              <a:t>Bearing</a:t>
            </a:r>
            <a:r>
              <a:rPr lang="nl-BE" sz="1100" dirty="0">
                <a:solidFill>
                  <a:schemeClr val="bg2"/>
                </a:solidFill>
              </a:rPr>
              <a:t> </a:t>
            </a:r>
            <a:r>
              <a:rPr lang="nl-BE" sz="1100" dirty="0" err="1">
                <a:solidFill>
                  <a:schemeClr val="bg2"/>
                </a:solidFill>
              </a:rPr>
              <a:t>missile</a:t>
            </a:r>
            <a:r>
              <a:rPr lang="nl-BE" sz="1100" dirty="0">
                <a:solidFill>
                  <a:schemeClr val="bg2"/>
                </a:solidFill>
              </a:rPr>
              <a:t>: +/- 78°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7805982" y="3698737"/>
            <a:ext cx="1580882" cy="2616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BE" sz="1100" dirty="0" err="1">
                <a:solidFill>
                  <a:schemeClr val="bg2"/>
                </a:solidFill>
              </a:rPr>
              <a:t>Bearing</a:t>
            </a:r>
            <a:r>
              <a:rPr lang="nl-BE" sz="1100" dirty="0">
                <a:solidFill>
                  <a:schemeClr val="bg2"/>
                </a:solidFill>
              </a:rPr>
              <a:t> </a:t>
            </a:r>
            <a:r>
              <a:rPr lang="nl-BE" sz="1100" dirty="0" err="1">
                <a:solidFill>
                  <a:schemeClr val="bg2"/>
                </a:solidFill>
              </a:rPr>
              <a:t>missile</a:t>
            </a:r>
            <a:r>
              <a:rPr lang="nl-BE" sz="1100" dirty="0">
                <a:solidFill>
                  <a:schemeClr val="bg2"/>
                </a:solidFill>
              </a:rPr>
              <a:t>: +/- 300°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57" name="Tekstvak 56"/>
          <p:cNvSpPr txBox="1"/>
          <p:nvPr/>
        </p:nvSpPr>
        <p:spPr>
          <a:xfrm>
            <a:off x="9339247" y="5478544"/>
            <a:ext cx="821059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bg1"/>
                </a:solidFill>
              </a:rPr>
              <a:t>PLAYER</a:t>
            </a:r>
          </a:p>
          <a:p>
            <a:pPr algn="ctr"/>
            <a:r>
              <a:rPr lang="nl-BE" sz="1100" b="1" dirty="0">
                <a:solidFill>
                  <a:schemeClr val="bg1"/>
                </a:solidFill>
              </a:rPr>
              <a:t>AIRCRAFT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8" name="Tekstvak 57"/>
          <p:cNvSpPr txBox="1"/>
          <p:nvPr/>
        </p:nvSpPr>
        <p:spPr>
          <a:xfrm>
            <a:off x="3139556" y="5918363"/>
            <a:ext cx="1175322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bg1"/>
                </a:solidFill>
              </a:rPr>
              <a:t>OTHER PLAYER</a:t>
            </a:r>
          </a:p>
          <a:p>
            <a:pPr algn="ctr"/>
            <a:r>
              <a:rPr lang="nl-BE" sz="1100" b="1" dirty="0">
                <a:solidFill>
                  <a:schemeClr val="bg1"/>
                </a:solidFill>
              </a:rPr>
              <a:t>AIRCRAFT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6" name="Ovaal 35"/>
          <p:cNvSpPr/>
          <p:nvPr/>
        </p:nvSpPr>
        <p:spPr>
          <a:xfrm>
            <a:off x="3036613" y="4407902"/>
            <a:ext cx="1363576" cy="136357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 descr="https://upload.wikimedia.org/wikipedia/commons/thumb/c/c5/Airplane_silhouette.svg/400px-Airplane_silhouett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55351">
            <a:off x="3222303" y="4605920"/>
            <a:ext cx="11144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al 17"/>
          <p:cNvSpPr/>
          <p:nvPr/>
        </p:nvSpPr>
        <p:spPr>
          <a:xfrm>
            <a:off x="9072269" y="4002506"/>
            <a:ext cx="1363576" cy="136357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upload.wikimedia.org/wikipedia/commons/thumb/c/c5/Airplane_silhouette.svg/400px-Airplane_silhouett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623" y="4200524"/>
            <a:ext cx="11144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00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Messsages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022963"/>
              </p:ext>
            </p:extLst>
          </p:nvPr>
        </p:nvGraphicFramePr>
        <p:xfrm>
          <a:off x="1203325" y="2396371"/>
          <a:ext cx="9783764" cy="3850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36128">
                  <a:extLst>
                    <a:ext uri="{9D8B030D-6E8A-4147-A177-3AD203B41FA5}">
                      <a16:colId xmlns:a16="http://schemas.microsoft.com/office/drawing/2014/main" val="1065493898"/>
                    </a:ext>
                  </a:extLst>
                </a:gridCol>
                <a:gridCol w="3255754">
                  <a:extLst>
                    <a:ext uri="{9D8B030D-6E8A-4147-A177-3AD203B41FA5}">
                      <a16:colId xmlns:a16="http://schemas.microsoft.com/office/drawing/2014/main" val="1656337122"/>
                    </a:ext>
                  </a:extLst>
                </a:gridCol>
                <a:gridCol w="2445941">
                  <a:extLst>
                    <a:ext uri="{9D8B030D-6E8A-4147-A177-3AD203B41FA5}">
                      <a16:colId xmlns:a16="http://schemas.microsoft.com/office/drawing/2014/main" val="1350435218"/>
                    </a:ext>
                  </a:extLst>
                </a:gridCol>
                <a:gridCol w="2445941">
                  <a:extLst>
                    <a:ext uri="{9D8B030D-6E8A-4147-A177-3AD203B41FA5}">
                      <a16:colId xmlns:a16="http://schemas.microsoft.com/office/drawing/2014/main" val="2040582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Seconds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Displayed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Information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4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Launch</a:t>
                      </a:r>
                      <a:r>
                        <a:rPr lang="nl-BE" baseline="0" dirty="0"/>
                        <a:t> Alert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When</a:t>
                      </a:r>
                      <a:r>
                        <a:rPr lang="nl-BE" dirty="0"/>
                        <a:t> a </a:t>
                      </a:r>
                      <a:r>
                        <a:rPr lang="nl-BE" dirty="0" err="1"/>
                        <a:t>missile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launches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 </a:t>
                      </a:r>
                      <a:r>
                        <a:rPr lang="nl-BE" dirty="0" err="1"/>
                        <a:t>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Unit Type, </a:t>
                      </a:r>
                      <a:r>
                        <a:rPr lang="nl-BE" dirty="0" err="1"/>
                        <a:t>Missile</a:t>
                      </a:r>
                      <a:r>
                        <a:rPr lang="nl-BE" dirty="0"/>
                        <a:t> Type, </a:t>
                      </a:r>
                      <a:r>
                        <a:rPr lang="nl-BE" dirty="0" err="1"/>
                        <a:t>Bearing</a:t>
                      </a:r>
                      <a:r>
                        <a:rPr lang="nl-BE" dirty="0"/>
                        <a:t>, 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07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When</a:t>
                      </a:r>
                      <a:r>
                        <a:rPr lang="nl-BE" baseline="0" dirty="0"/>
                        <a:t> a </a:t>
                      </a:r>
                      <a:r>
                        <a:rPr lang="nl-BE" baseline="0" dirty="0" err="1"/>
                        <a:t>missile</a:t>
                      </a:r>
                      <a:r>
                        <a:rPr lang="nl-BE" baseline="0" dirty="0"/>
                        <a:t> is </a:t>
                      </a:r>
                      <a:r>
                        <a:rPr lang="nl-BE" baseline="0" dirty="0" err="1"/>
                        <a:t>flying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to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you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and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other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 </a:t>
                      </a:r>
                      <a:r>
                        <a:rPr lang="nl-BE" dirty="0" err="1"/>
                        <a:t>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Missile</a:t>
                      </a:r>
                      <a:r>
                        <a:rPr lang="nl-BE" dirty="0"/>
                        <a:t> Type, </a:t>
                      </a:r>
                      <a:r>
                        <a:rPr lang="nl-BE" dirty="0" err="1"/>
                        <a:t>Bearing</a:t>
                      </a:r>
                      <a:r>
                        <a:rPr lang="nl-BE" dirty="0"/>
                        <a:t>, Range</a:t>
                      </a:r>
                    </a:p>
                    <a:p>
                      <a:r>
                        <a:rPr lang="nl-BE" dirty="0" err="1"/>
                        <a:t>Player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5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When</a:t>
                      </a:r>
                      <a:r>
                        <a:rPr lang="nl-BE" dirty="0"/>
                        <a:t> a </a:t>
                      </a:r>
                      <a:r>
                        <a:rPr lang="nl-BE" dirty="0" err="1"/>
                        <a:t>missile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self</a:t>
                      </a:r>
                      <a:r>
                        <a:rPr lang="nl-BE" baseline="0" dirty="0"/>
                        <a:t> </a:t>
                      </a:r>
                      <a:r>
                        <a:rPr lang="nl-BE" dirty="0" err="1"/>
                        <a:t>destructs</a:t>
                      </a:r>
                      <a:r>
                        <a:rPr lang="nl-BE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 </a:t>
                      </a:r>
                      <a:r>
                        <a:rPr lang="nl-BE" dirty="0" err="1"/>
                        <a:t>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Missile</a:t>
                      </a:r>
                      <a:r>
                        <a:rPr lang="nl-BE" dirty="0"/>
                        <a:t>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4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Hit Alert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When</a:t>
                      </a:r>
                      <a:r>
                        <a:rPr lang="nl-BE" dirty="0"/>
                        <a:t> a </a:t>
                      </a:r>
                      <a:r>
                        <a:rPr lang="nl-BE" dirty="0" err="1"/>
                        <a:t>missile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would</a:t>
                      </a:r>
                      <a:r>
                        <a:rPr lang="nl-BE" baseline="0" dirty="0"/>
                        <a:t> have hit </a:t>
                      </a:r>
                      <a:r>
                        <a:rPr lang="nl-BE" baseline="0" dirty="0" err="1"/>
                        <a:t>your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aircraft</a:t>
                      </a:r>
                      <a:r>
                        <a:rPr lang="nl-BE" baseline="0" dirty="0"/>
                        <a:t> (</a:t>
                      </a:r>
                      <a:r>
                        <a:rPr lang="nl-BE" baseline="0" dirty="0" err="1"/>
                        <a:t>missile</a:t>
                      </a:r>
                      <a:r>
                        <a:rPr lang="nl-BE" baseline="0" dirty="0"/>
                        <a:t> is </a:t>
                      </a:r>
                      <a:r>
                        <a:rPr lang="nl-BE" baseline="0" dirty="0" err="1"/>
                        <a:t>destroyed</a:t>
                      </a:r>
                      <a:r>
                        <a:rPr lang="nl-BE" baseline="0" dirty="0"/>
                        <a:t>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 </a:t>
                      </a:r>
                      <a:r>
                        <a:rPr lang="nl-BE" dirty="0" err="1"/>
                        <a:t>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Missile</a:t>
                      </a:r>
                      <a:r>
                        <a:rPr lang="nl-BE" dirty="0"/>
                        <a:t> Type,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Player</a:t>
                      </a:r>
                      <a:r>
                        <a:rPr lang="nl-BE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3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Menu 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When</a:t>
                      </a:r>
                      <a:r>
                        <a:rPr lang="nl-BE" baseline="0" dirty="0"/>
                        <a:t> a </a:t>
                      </a:r>
                      <a:r>
                        <a:rPr lang="nl-BE" baseline="0" dirty="0" err="1"/>
                        <a:t>player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configures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the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Missile</a:t>
                      </a:r>
                      <a:r>
                        <a:rPr lang="nl-BE" baseline="0" dirty="0"/>
                        <a:t> Trainer </a:t>
                      </a:r>
                      <a:r>
                        <a:rPr lang="nl-BE" baseline="0" dirty="0" err="1"/>
                        <a:t>using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the</a:t>
                      </a:r>
                      <a:r>
                        <a:rPr lang="nl-BE" baseline="0" dirty="0"/>
                        <a:t> menu.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The menu</a:t>
                      </a:r>
                      <a:r>
                        <a:rPr lang="nl-BE" baseline="0" dirty="0"/>
                        <a:t> option </a:t>
                      </a:r>
                      <a:r>
                        <a:rPr lang="nl-BE" baseline="0" dirty="0" err="1"/>
                        <a:t>choosen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and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its</a:t>
                      </a:r>
                      <a:r>
                        <a:rPr lang="nl-BE" baseline="0" dirty="0"/>
                        <a:t> action.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010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48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APIs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following</a:t>
            </a:r>
            <a:r>
              <a:rPr lang="nl-BE" dirty="0"/>
              <a:t> link </a:t>
            </a:r>
            <a:r>
              <a:rPr lang="nl-BE" dirty="0" err="1"/>
              <a:t>documents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APIs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MISSILETRAINER CLASS:</a:t>
            </a:r>
          </a:p>
          <a:p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27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415</TotalTime>
  <Words>324</Words>
  <Application>Microsoft Office PowerPoint</Application>
  <PresentationFormat>Breedbeeld</PresentationFormat>
  <Paragraphs>55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Corbel</vt:lpstr>
      <vt:lpstr>Wingdings</vt:lpstr>
      <vt:lpstr>Gestreept</vt:lpstr>
      <vt:lpstr>Dcs world - MOOSE Missile trainer</vt:lpstr>
      <vt:lpstr>Missile trainer purpose</vt:lpstr>
      <vt:lpstr>BEARING and RANGE information</vt:lpstr>
      <vt:lpstr>Messsages</vt:lpstr>
      <vt:lpstr>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Family Van de Velde</cp:lastModifiedBy>
  <cp:revision>25</cp:revision>
  <dcterms:created xsi:type="dcterms:W3CDTF">2016-04-14T07:37:30Z</dcterms:created>
  <dcterms:modified xsi:type="dcterms:W3CDTF">2016-05-14T04:36:13Z</dcterms:modified>
</cp:coreProperties>
</file>