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/>
          <a:srcRect b="21661"/>
          <a:stretch/>
        </p:blipFill>
        <p:spPr>
          <a:xfrm>
            <a:off x="3706" y="2802250"/>
            <a:ext cx="12195669" cy="55673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lightcontrol-master.github.io/MOOSE/Documentation/Spawn.html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- MOOSE</a:t>
            </a:r>
            <a:br>
              <a:rPr lang="nl-BE" dirty="0"/>
            </a:br>
            <a:r>
              <a:rPr lang="nl-BE" dirty="0"/>
              <a:t>SPAWN CLASS – PART 2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SPAWN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b="1" dirty="0"/>
              <a:t>SPAWN Class</a:t>
            </a:r>
          </a:p>
          <a:p>
            <a:pPr marL="0" indent="0">
              <a:buNone/>
            </a:pPr>
            <a:r>
              <a:rPr lang="en-US" dirty="0"/>
              <a:t>Spawn dynamically new groups of units during mission execution:</a:t>
            </a:r>
          </a:p>
          <a:p>
            <a:r>
              <a:rPr lang="en-US" dirty="0"/>
              <a:t>Spawn whenever you need to spawn a new group with defined templates.</a:t>
            </a:r>
          </a:p>
          <a:p>
            <a:r>
              <a:rPr lang="en-US" dirty="0"/>
              <a:t>Randomize routes of spawned groups.</a:t>
            </a:r>
          </a:p>
          <a:p>
            <a:r>
              <a:rPr lang="en-US" dirty="0"/>
              <a:t>Schedule spawning, but put a limit on how many groups can be spawned and are alive at the same time.</a:t>
            </a:r>
          </a:p>
          <a:p>
            <a:r>
              <a:rPr lang="en-US" dirty="0"/>
              <a:t>Respawn groups whenever needed.</a:t>
            </a:r>
          </a:p>
          <a:p>
            <a:r>
              <a:rPr lang="en-US" dirty="0"/>
              <a:t>Make arrays of groups visible before mission execution. This is quite spectacular.</a:t>
            </a:r>
          </a:p>
          <a:p>
            <a:r>
              <a:rPr lang="en-US" dirty="0"/>
              <a:t>Repeat groups when landing, just after the landing event or after the engine shut-down event.</a:t>
            </a:r>
          </a:p>
          <a:p>
            <a:r>
              <a:rPr lang="en-US" dirty="0"/>
              <a:t>Ensure that there are no spawned groups damaged, and not active within the battle scene. Respawn those automatically.</a:t>
            </a:r>
          </a:p>
          <a:p>
            <a:r>
              <a:rPr lang="en-US" dirty="0"/>
              <a:t>Spawn new groups from another unit or within a zone whenever needed.</a:t>
            </a:r>
          </a:p>
        </p:txBody>
      </p:sp>
    </p:spTree>
    <p:extLst>
      <p:ext uri="{BB962C8B-B14F-4D97-AF65-F5344CB8AC3E}">
        <p14:creationId xmlns:p14="http://schemas.microsoft.com/office/powerpoint/2010/main" val="35783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Escort  </a:t>
            </a:r>
            <a:r>
              <a:rPr lang="nl-BE" dirty="0" err="1"/>
              <a:t>tasks</a:t>
            </a:r>
            <a:r>
              <a:rPr lang="nl-BE" dirty="0"/>
              <a:t> </a:t>
            </a:r>
            <a:r>
              <a:rPr lang="nl-BE" dirty="0" err="1"/>
              <a:t>currently</a:t>
            </a:r>
            <a:r>
              <a:rPr lang="nl-BE" dirty="0"/>
              <a:t> </a:t>
            </a:r>
            <a:r>
              <a:rPr lang="nl-BE" dirty="0" err="1"/>
              <a:t>implemented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See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html pages: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MOOSE </a:t>
            </a:r>
            <a:r>
              <a:rPr lang="nl-BE" dirty="0" err="1"/>
              <a:t>documentation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>
                <a:hlinkClick r:id="rId2"/>
              </a:rPr>
              <a:t>http://flightcontrol-master.github.io/MOOSE/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The SPAWN class </a:t>
            </a:r>
            <a:r>
              <a:rPr lang="nl-BE" dirty="0" err="1"/>
              <a:t>documentation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>
                <a:hlinkClick r:id="rId3"/>
              </a:rPr>
              <a:t>http</a:t>
            </a:r>
            <a:r>
              <a:rPr lang="nl-BE">
                <a:hlinkClick r:id="rId3"/>
              </a:rPr>
              <a:t>://flightcontrol-master.github.io/MOOSE/Documentation/Spawn.html</a:t>
            </a:r>
            <a:endParaRPr lang="nl-BE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6603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332</TotalTime>
  <Words>154</Words>
  <Application>Microsoft Office PowerPoint</Application>
  <PresentationFormat>Breedbeeld</PresentationFormat>
  <Paragraphs>20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Corbel</vt:lpstr>
      <vt:lpstr>Wingdings</vt:lpstr>
      <vt:lpstr>Gestreept</vt:lpstr>
      <vt:lpstr>Dcs world - MOOSE SPAWN CLASS – PART 2</vt:lpstr>
      <vt:lpstr>SPAWN purpose</vt:lpstr>
      <vt:lpstr>Escort  tasks currently implemented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17</cp:revision>
  <dcterms:created xsi:type="dcterms:W3CDTF">2016-04-14T07:37:30Z</dcterms:created>
  <dcterms:modified xsi:type="dcterms:W3CDTF">2016-04-30T13:30:56Z</dcterms:modified>
</cp:coreProperties>
</file>